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jpg-large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2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4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2" r:id="rId3"/>
    <p:sldMasterId id="2147483688" r:id="rId4"/>
    <p:sldMasterId id="2147483694" r:id="rId5"/>
    <p:sldMasterId id="2147483707" r:id="rId6"/>
    <p:sldMasterId id="2147483714" r:id="rId7"/>
    <p:sldMasterId id="2147483731" r:id="rId8"/>
    <p:sldMasterId id="2147483748" r:id="rId9"/>
    <p:sldMasterId id="2147483833" r:id="rId10"/>
    <p:sldMasterId id="2147483850" r:id="rId11"/>
    <p:sldMasterId id="2147483867" r:id="rId12"/>
    <p:sldMasterId id="2147483890" r:id="rId13"/>
    <p:sldMasterId id="2147483907" r:id="rId14"/>
    <p:sldMasterId id="2147483938" r:id="rId15"/>
  </p:sldMasterIdLst>
  <p:notesMasterIdLst>
    <p:notesMasterId r:id="rId82"/>
  </p:notesMasterIdLst>
  <p:sldIdLst>
    <p:sldId id="401" r:id="rId16"/>
    <p:sldId id="546" r:id="rId17"/>
    <p:sldId id="418" r:id="rId18"/>
    <p:sldId id="414" r:id="rId19"/>
    <p:sldId id="415" r:id="rId20"/>
    <p:sldId id="406" r:id="rId21"/>
    <p:sldId id="402" r:id="rId22"/>
    <p:sldId id="405" r:id="rId23"/>
    <p:sldId id="541" r:id="rId24"/>
    <p:sldId id="427" r:id="rId25"/>
    <p:sldId id="536" r:id="rId26"/>
    <p:sldId id="542" r:id="rId27"/>
    <p:sldId id="430" r:id="rId28"/>
    <p:sldId id="451" r:id="rId29"/>
    <p:sldId id="431" r:id="rId30"/>
    <p:sldId id="432" r:id="rId31"/>
    <p:sldId id="433" r:id="rId32"/>
    <p:sldId id="434" r:id="rId33"/>
    <p:sldId id="478" r:id="rId34"/>
    <p:sldId id="479" r:id="rId35"/>
    <p:sldId id="480" r:id="rId36"/>
    <p:sldId id="531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8" r:id="rId46"/>
    <p:sldId id="501" r:id="rId47"/>
    <p:sldId id="532" r:id="rId48"/>
    <p:sldId id="446" r:id="rId49"/>
    <p:sldId id="500" r:id="rId50"/>
    <p:sldId id="537" r:id="rId51"/>
    <p:sldId id="543" r:id="rId52"/>
    <p:sldId id="483" r:id="rId53"/>
    <p:sldId id="463" r:id="rId54"/>
    <p:sldId id="484" r:id="rId55"/>
    <p:sldId id="495" r:id="rId56"/>
    <p:sldId id="496" r:id="rId57"/>
    <p:sldId id="528" r:id="rId58"/>
    <p:sldId id="485" r:id="rId59"/>
    <p:sldId id="530" r:id="rId60"/>
    <p:sldId id="497" r:id="rId61"/>
    <p:sldId id="494" r:id="rId62"/>
    <p:sldId id="538" r:id="rId63"/>
    <p:sldId id="544" r:id="rId64"/>
    <p:sldId id="534" r:id="rId65"/>
    <p:sldId id="475" r:id="rId66"/>
    <p:sldId id="476" r:id="rId67"/>
    <p:sldId id="429" r:id="rId68"/>
    <p:sldId id="506" r:id="rId69"/>
    <p:sldId id="445" r:id="rId70"/>
    <p:sldId id="508" r:id="rId71"/>
    <p:sldId id="481" r:id="rId72"/>
    <p:sldId id="482" r:id="rId73"/>
    <p:sldId id="499" r:id="rId74"/>
    <p:sldId id="525" r:id="rId75"/>
    <p:sldId id="469" r:id="rId76"/>
    <p:sldId id="470" r:id="rId77"/>
    <p:sldId id="539" r:id="rId78"/>
    <p:sldId id="540" r:id="rId79"/>
    <p:sldId id="472" r:id="rId80"/>
    <p:sldId id="54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xt" id="{1FCAE3BC-872E-464C-8086-FF7D9164C877}">
          <p14:sldIdLst>
            <p14:sldId id="401"/>
            <p14:sldId id="546"/>
            <p14:sldId id="418"/>
            <p14:sldId id="414"/>
            <p14:sldId id="415"/>
            <p14:sldId id="406"/>
            <p14:sldId id="402"/>
            <p14:sldId id="405"/>
            <p14:sldId id="541"/>
            <p14:sldId id="427"/>
          </p14:sldIdLst>
        </p14:section>
        <p14:section name="Print" id="{ADF28120-986C-DA44-98CD-A120285026B1}">
          <p14:sldIdLst>
            <p14:sldId id="536"/>
            <p14:sldId id="542"/>
            <p14:sldId id="430"/>
            <p14:sldId id="451"/>
            <p14:sldId id="431"/>
            <p14:sldId id="432"/>
            <p14:sldId id="433"/>
            <p14:sldId id="434"/>
            <p14:sldId id="478"/>
            <p14:sldId id="479"/>
            <p14:sldId id="480"/>
            <p14:sldId id="531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8"/>
            <p14:sldId id="501"/>
            <p14:sldId id="532"/>
            <p14:sldId id="446"/>
            <p14:sldId id="500"/>
          </p14:sldIdLst>
        </p14:section>
        <p14:section name="TV" id="{EEC94D89-5F60-F64E-B88C-5130A5187453}">
          <p14:sldIdLst>
            <p14:sldId id="537"/>
            <p14:sldId id="543"/>
            <p14:sldId id="483"/>
            <p14:sldId id="463"/>
            <p14:sldId id="484"/>
            <p14:sldId id="495"/>
            <p14:sldId id="496"/>
            <p14:sldId id="528"/>
            <p14:sldId id="485"/>
            <p14:sldId id="530"/>
            <p14:sldId id="497"/>
            <p14:sldId id="494"/>
          </p14:sldIdLst>
        </p14:section>
        <p14:section name="Digital" id="{D0335693-8809-CC46-9519-1F9113B4FA30}">
          <p14:sldIdLst>
            <p14:sldId id="538"/>
            <p14:sldId id="544"/>
            <p14:sldId id="534"/>
            <p14:sldId id="475"/>
            <p14:sldId id="476"/>
            <p14:sldId id="429"/>
            <p14:sldId id="506"/>
            <p14:sldId id="445"/>
            <p14:sldId id="508"/>
            <p14:sldId id="481"/>
            <p14:sldId id="482"/>
            <p14:sldId id="499"/>
            <p14:sldId id="525"/>
            <p14:sldId id="469"/>
            <p14:sldId id="470"/>
            <p14:sldId id="539"/>
            <p14:sldId id="540"/>
          </p14:sldIdLst>
        </p14:section>
        <p14:section name="Conclusion" id="{CD4DDB6D-25D3-3543-ACA4-5B0A0BDCE0C6}">
          <p14:sldIdLst>
            <p14:sldId id="472"/>
            <p14:sldId id="5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757"/>
    <a:srgbClr val="333333"/>
    <a:srgbClr val="222222"/>
    <a:srgbClr val="B80000"/>
    <a:srgbClr val="DDDDDD"/>
    <a:srgbClr val="DEA2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41307" autoAdjust="0"/>
    <p:restoredTop sz="93326" autoAdjust="0"/>
  </p:normalViewPr>
  <p:slideViewPr>
    <p:cSldViewPr>
      <p:cViewPr>
        <p:scale>
          <a:sx n="85" d="100"/>
          <a:sy n="85" d="100"/>
        </p:scale>
        <p:origin x="-352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-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2011-MARK02-P</c:v>
                </c:pt>
              </c:strCache>
            </c:strRef>
          </c:tx>
          <c:invertIfNegative val="0"/>
          <c:cat>
            <c:numRef>
              <c:f>Sheet1!$A$2:$A$102</c:f>
              <c:numCache>
                <c:formatCode>General</c:formatCode>
                <c:ptCount val="10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16443.0</c:v>
                </c:pt>
                <c:pt idx="36">
                  <c:v>9157.0</c:v>
                </c:pt>
                <c:pt idx="37">
                  <c:v>6953.0</c:v>
                </c:pt>
                <c:pt idx="38">
                  <c:v>7408.0</c:v>
                </c:pt>
                <c:pt idx="39">
                  <c:v>8040.0</c:v>
                </c:pt>
                <c:pt idx="40">
                  <c:v>8597.0</c:v>
                </c:pt>
                <c:pt idx="41">
                  <c:v>9062.0</c:v>
                </c:pt>
                <c:pt idx="42">
                  <c:v>9630.0</c:v>
                </c:pt>
                <c:pt idx="43">
                  <c:v>9858.0</c:v>
                </c:pt>
                <c:pt idx="44">
                  <c:v>10297.0</c:v>
                </c:pt>
                <c:pt idx="45">
                  <c:v>10721.0</c:v>
                </c:pt>
                <c:pt idx="46">
                  <c:v>11019.0</c:v>
                </c:pt>
                <c:pt idx="47">
                  <c:v>11406.0</c:v>
                </c:pt>
                <c:pt idx="48">
                  <c:v>11531.0</c:v>
                </c:pt>
                <c:pt idx="49">
                  <c:v>12052.0</c:v>
                </c:pt>
                <c:pt idx="50">
                  <c:v>12529.0</c:v>
                </c:pt>
                <c:pt idx="51">
                  <c:v>12994.0</c:v>
                </c:pt>
                <c:pt idx="52">
                  <c:v>13398.0</c:v>
                </c:pt>
                <c:pt idx="53">
                  <c:v>13628.0</c:v>
                </c:pt>
                <c:pt idx="54">
                  <c:v>13724.0</c:v>
                </c:pt>
                <c:pt idx="55">
                  <c:v>14143.0</c:v>
                </c:pt>
                <c:pt idx="56">
                  <c:v>14179.0</c:v>
                </c:pt>
                <c:pt idx="57">
                  <c:v>14593.0</c:v>
                </c:pt>
                <c:pt idx="58">
                  <c:v>14578.0</c:v>
                </c:pt>
                <c:pt idx="59">
                  <c:v>14811.0</c:v>
                </c:pt>
                <c:pt idx="60">
                  <c:v>14915.0</c:v>
                </c:pt>
                <c:pt idx="61">
                  <c:v>15061.0</c:v>
                </c:pt>
                <c:pt idx="62">
                  <c:v>14824.0</c:v>
                </c:pt>
                <c:pt idx="63">
                  <c:v>15270.0</c:v>
                </c:pt>
                <c:pt idx="64">
                  <c:v>15308.0</c:v>
                </c:pt>
                <c:pt idx="65">
                  <c:v>15167.0</c:v>
                </c:pt>
                <c:pt idx="66">
                  <c:v>15159.0</c:v>
                </c:pt>
                <c:pt idx="67">
                  <c:v>14856.0</c:v>
                </c:pt>
                <c:pt idx="68">
                  <c:v>14790.0</c:v>
                </c:pt>
                <c:pt idx="69">
                  <c:v>14527.0</c:v>
                </c:pt>
                <c:pt idx="70">
                  <c:v>14368.0</c:v>
                </c:pt>
                <c:pt idx="71">
                  <c:v>14296.0</c:v>
                </c:pt>
                <c:pt idx="72">
                  <c:v>14197.0</c:v>
                </c:pt>
                <c:pt idx="73">
                  <c:v>13804.0</c:v>
                </c:pt>
                <c:pt idx="74">
                  <c:v>13782.0</c:v>
                </c:pt>
                <c:pt idx="75">
                  <c:v>13487.0</c:v>
                </c:pt>
                <c:pt idx="76">
                  <c:v>13234.0</c:v>
                </c:pt>
                <c:pt idx="77">
                  <c:v>12876.0</c:v>
                </c:pt>
                <c:pt idx="78">
                  <c:v>12610.0</c:v>
                </c:pt>
                <c:pt idx="79">
                  <c:v>12532.0</c:v>
                </c:pt>
                <c:pt idx="80">
                  <c:v>12056.0</c:v>
                </c:pt>
                <c:pt idx="81">
                  <c:v>11823.0</c:v>
                </c:pt>
                <c:pt idx="82">
                  <c:v>11407.0</c:v>
                </c:pt>
                <c:pt idx="83">
                  <c:v>11143.0</c:v>
                </c:pt>
                <c:pt idx="84">
                  <c:v>10773.0</c:v>
                </c:pt>
                <c:pt idx="85">
                  <c:v>10231.0</c:v>
                </c:pt>
                <c:pt idx="86">
                  <c:v>9863.0</c:v>
                </c:pt>
                <c:pt idx="87">
                  <c:v>9246.0</c:v>
                </c:pt>
                <c:pt idx="88">
                  <c:v>8750.0</c:v>
                </c:pt>
                <c:pt idx="89">
                  <c:v>7805.0</c:v>
                </c:pt>
                <c:pt idx="90">
                  <c:v>7349.0</c:v>
                </c:pt>
                <c:pt idx="91">
                  <c:v>6628.0</c:v>
                </c:pt>
                <c:pt idx="92">
                  <c:v>5693.0</c:v>
                </c:pt>
                <c:pt idx="93">
                  <c:v>4777.0</c:v>
                </c:pt>
                <c:pt idx="94">
                  <c:v>3948.0</c:v>
                </c:pt>
                <c:pt idx="95">
                  <c:v>2949.0</c:v>
                </c:pt>
                <c:pt idx="96">
                  <c:v>2078.0</c:v>
                </c:pt>
                <c:pt idx="97">
                  <c:v>1273.0</c:v>
                </c:pt>
                <c:pt idx="98">
                  <c:v>583.0</c:v>
                </c:pt>
                <c:pt idx="99">
                  <c:v>154.0</c:v>
                </c:pt>
                <c:pt idx="100">
                  <c:v>20.0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2011-MARK02-F</c:v>
                </c:pt>
              </c:strCache>
            </c:strRef>
          </c:tx>
          <c:invertIfNegative val="0"/>
          <c:cat>
            <c:numRef>
              <c:f>Sheet1!$A$2:$A$102</c:f>
              <c:numCache>
                <c:formatCode>General</c:formatCode>
                <c:ptCount val="10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</c:numCache>
            </c:numRef>
          </c:cat>
          <c:val>
            <c:numRef>
              <c:f>Sheet1!$C$2:$C$102</c:f>
              <c:numCache>
                <c:formatCode>General</c:formatCode>
                <c:ptCount val="101"/>
                <c:pt idx="0">
                  <c:v>0.0</c:v>
                </c:pt>
                <c:pt idx="1">
                  <c:v>2.0</c:v>
                </c:pt>
                <c:pt idx="2">
                  <c:v>19.0</c:v>
                </c:pt>
                <c:pt idx="3">
                  <c:v>52.0</c:v>
                </c:pt>
                <c:pt idx="4">
                  <c:v>80.0</c:v>
                </c:pt>
                <c:pt idx="5">
                  <c:v>127.0</c:v>
                </c:pt>
                <c:pt idx="6">
                  <c:v>227.0</c:v>
                </c:pt>
                <c:pt idx="7">
                  <c:v>293.0</c:v>
                </c:pt>
                <c:pt idx="8">
                  <c:v>458.0</c:v>
                </c:pt>
                <c:pt idx="9">
                  <c:v>537.0</c:v>
                </c:pt>
                <c:pt idx="10">
                  <c:v>689.0</c:v>
                </c:pt>
                <c:pt idx="11">
                  <c:v>806.0</c:v>
                </c:pt>
                <c:pt idx="12">
                  <c:v>962.0</c:v>
                </c:pt>
                <c:pt idx="13">
                  <c:v>1091.0</c:v>
                </c:pt>
                <c:pt idx="14">
                  <c:v>1329.0</c:v>
                </c:pt>
                <c:pt idx="15">
                  <c:v>1487.0</c:v>
                </c:pt>
                <c:pt idx="16">
                  <c:v>1704.0</c:v>
                </c:pt>
                <c:pt idx="17">
                  <c:v>1935.0</c:v>
                </c:pt>
                <c:pt idx="18">
                  <c:v>2146.0</c:v>
                </c:pt>
                <c:pt idx="19">
                  <c:v>2361.0</c:v>
                </c:pt>
                <c:pt idx="20">
                  <c:v>2537.0</c:v>
                </c:pt>
                <c:pt idx="21">
                  <c:v>2716.0</c:v>
                </c:pt>
                <c:pt idx="22">
                  <c:v>2959.0</c:v>
                </c:pt>
                <c:pt idx="23">
                  <c:v>3144.0</c:v>
                </c:pt>
                <c:pt idx="24">
                  <c:v>3489.0</c:v>
                </c:pt>
                <c:pt idx="25">
                  <c:v>3698.0</c:v>
                </c:pt>
                <c:pt idx="26">
                  <c:v>4015.0</c:v>
                </c:pt>
                <c:pt idx="27">
                  <c:v>4345.0</c:v>
                </c:pt>
                <c:pt idx="28">
                  <c:v>4731.0</c:v>
                </c:pt>
                <c:pt idx="29">
                  <c:v>5358.0</c:v>
                </c:pt>
                <c:pt idx="30">
                  <c:v>3842.0</c:v>
                </c:pt>
                <c:pt idx="31">
                  <c:v>4450.0</c:v>
                </c:pt>
                <c:pt idx="32">
                  <c:v>4212.0</c:v>
                </c:pt>
                <c:pt idx="33">
                  <c:v>2621.0</c:v>
                </c:pt>
                <c:pt idx="34">
                  <c:v>1639.0</c:v>
                </c:pt>
                <c:pt idx="35">
                  <c:v>1126.0</c:v>
                </c:pt>
                <c:pt idx="36">
                  <c:v>6817.0</c:v>
                </c:pt>
                <c:pt idx="37">
                  <c:v>4106.0</c:v>
                </c:pt>
                <c:pt idx="38">
                  <c:v>3582.0</c:v>
                </c:pt>
                <c:pt idx="39">
                  <c:v>3362.0</c:v>
                </c:pt>
                <c:pt idx="40">
                  <c:v>3228.0</c:v>
                </c:pt>
                <c:pt idx="41">
                  <c:v>2949.0</c:v>
                </c:pt>
                <c:pt idx="42">
                  <c:v>2705.0</c:v>
                </c:pt>
                <c:pt idx="43">
                  <c:v>2461.0</c:v>
                </c:pt>
                <c:pt idx="44">
                  <c:v>2141.0</c:v>
                </c:pt>
                <c:pt idx="45">
                  <c:v>2104.0</c:v>
                </c:pt>
                <c:pt idx="46">
                  <c:v>1920.0</c:v>
                </c:pt>
                <c:pt idx="47">
                  <c:v>1671.0</c:v>
                </c:pt>
                <c:pt idx="48">
                  <c:v>1615.0</c:v>
                </c:pt>
                <c:pt idx="49">
                  <c:v>1446.0</c:v>
                </c:pt>
                <c:pt idx="50">
                  <c:v>1354.0</c:v>
                </c:pt>
                <c:pt idx="51">
                  <c:v>1121.0</c:v>
                </c:pt>
                <c:pt idx="52">
                  <c:v>1080.0</c:v>
                </c:pt>
                <c:pt idx="53">
                  <c:v>999.0</c:v>
                </c:pt>
                <c:pt idx="54">
                  <c:v>901.0</c:v>
                </c:pt>
                <c:pt idx="55">
                  <c:v>792.0</c:v>
                </c:pt>
                <c:pt idx="56">
                  <c:v>665.0</c:v>
                </c:pt>
                <c:pt idx="57">
                  <c:v>609.0</c:v>
                </c:pt>
                <c:pt idx="58">
                  <c:v>559.0</c:v>
                </c:pt>
                <c:pt idx="59">
                  <c:v>460.0</c:v>
                </c:pt>
                <c:pt idx="60">
                  <c:v>443.0</c:v>
                </c:pt>
                <c:pt idx="61">
                  <c:v>398.0</c:v>
                </c:pt>
                <c:pt idx="62">
                  <c:v>356.0</c:v>
                </c:pt>
                <c:pt idx="63">
                  <c:v>292.0</c:v>
                </c:pt>
                <c:pt idx="64">
                  <c:v>284.0</c:v>
                </c:pt>
                <c:pt idx="65">
                  <c:v>238.0</c:v>
                </c:pt>
                <c:pt idx="66">
                  <c:v>190.0</c:v>
                </c:pt>
                <c:pt idx="67">
                  <c:v>157.0</c:v>
                </c:pt>
                <c:pt idx="68">
                  <c:v>152.0</c:v>
                </c:pt>
                <c:pt idx="69">
                  <c:v>111.0</c:v>
                </c:pt>
                <c:pt idx="70">
                  <c:v>98.0</c:v>
                </c:pt>
                <c:pt idx="71">
                  <c:v>87.0</c:v>
                </c:pt>
                <c:pt idx="72">
                  <c:v>67.0</c:v>
                </c:pt>
                <c:pt idx="73">
                  <c:v>68.0</c:v>
                </c:pt>
                <c:pt idx="74">
                  <c:v>50.0</c:v>
                </c:pt>
                <c:pt idx="75">
                  <c:v>40.0</c:v>
                </c:pt>
                <c:pt idx="76">
                  <c:v>23.0</c:v>
                </c:pt>
                <c:pt idx="77">
                  <c:v>32.0</c:v>
                </c:pt>
                <c:pt idx="78">
                  <c:v>20.0</c:v>
                </c:pt>
                <c:pt idx="79">
                  <c:v>17.0</c:v>
                </c:pt>
                <c:pt idx="80">
                  <c:v>13.0</c:v>
                </c:pt>
                <c:pt idx="81">
                  <c:v>11.0</c:v>
                </c:pt>
                <c:pt idx="82">
                  <c:v>7.0</c:v>
                </c:pt>
                <c:pt idx="83">
                  <c:v>6.0</c:v>
                </c:pt>
                <c:pt idx="84">
                  <c:v>3.0</c:v>
                </c:pt>
                <c:pt idx="85">
                  <c:v>3.0</c:v>
                </c:pt>
                <c:pt idx="86">
                  <c:v>2.0</c:v>
                </c:pt>
                <c:pt idx="87">
                  <c:v>5.0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2.0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1.0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65392720"/>
        <c:axId val="-1264653616"/>
      </c:barChart>
      <c:catAx>
        <c:axId val="-1265392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264653616"/>
        <c:crosses val="autoZero"/>
        <c:auto val="1"/>
        <c:lblAlgn val="ctr"/>
        <c:lblOffset val="100"/>
        <c:tickLblSkip val="5"/>
        <c:noMultiLvlLbl val="0"/>
      </c:catAx>
      <c:valAx>
        <c:axId val="-1264653616"/>
        <c:scaling>
          <c:orientation val="minMax"/>
          <c:max val="40000.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#,##0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-1265392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2011-MARK05-F</c:v>
                </c:pt>
              </c:strCache>
            </c:strRef>
          </c:tx>
          <c:invertIfNegative val="0"/>
          <c:cat>
            <c:numRef>
              <c:f>Sheet1!$A$2:$A$102</c:f>
              <c:numCache>
                <c:formatCode>General</c:formatCode>
                <c:ptCount val="10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16383.0</c:v>
                </c:pt>
                <c:pt idx="36">
                  <c:v>6549.0</c:v>
                </c:pt>
                <c:pt idx="37">
                  <c:v>5762.0</c:v>
                </c:pt>
                <c:pt idx="38">
                  <c:v>5671.0</c:v>
                </c:pt>
                <c:pt idx="39">
                  <c:v>5804.0</c:v>
                </c:pt>
                <c:pt idx="40">
                  <c:v>6281.0</c:v>
                </c:pt>
                <c:pt idx="41">
                  <c:v>6399.0</c:v>
                </c:pt>
                <c:pt idx="42">
                  <c:v>7038.0</c:v>
                </c:pt>
                <c:pt idx="43">
                  <c:v>7387.0</c:v>
                </c:pt>
                <c:pt idx="44">
                  <c:v>7775.0</c:v>
                </c:pt>
                <c:pt idx="45">
                  <c:v>8229.0</c:v>
                </c:pt>
                <c:pt idx="46">
                  <c:v>8512.0</c:v>
                </c:pt>
                <c:pt idx="47">
                  <c:v>9224.0</c:v>
                </c:pt>
                <c:pt idx="48">
                  <c:v>9216.0</c:v>
                </c:pt>
                <c:pt idx="49">
                  <c:v>9628.0</c:v>
                </c:pt>
                <c:pt idx="50">
                  <c:v>10117.0</c:v>
                </c:pt>
                <c:pt idx="51">
                  <c:v>10384.0</c:v>
                </c:pt>
                <c:pt idx="52">
                  <c:v>10579.0</c:v>
                </c:pt>
                <c:pt idx="53">
                  <c:v>10938.0</c:v>
                </c:pt>
                <c:pt idx="54">
                  <c:v>11423.0</c:v>
                </c:pt>
                <c:pt idx="55">
                  <c:v>11563.0</c:v>
                </c:pt>
                <c:pt idx="56">
                  <c:v>12005.0</c:v>
                </c:pt>
                <c:pt idx="57">
                  <c:v>12267.0</c:v>
                </c:pt>
                <c:pt idx="58">
                  <c:v>12399.0</c:v>
                </c:pt>
                <c:pt idx="59">
                  <c:v>12224.0</c:v>
                </c:pt>
                <c:pt idx="60">
                  <c:v>13000.0</c:v>
                </c:pt>
                <c:pt idx="61">
                  <c:v>12800.0</c:v>
                </c:pt>
                <c:pt idx="62">
                  <c:v>12725.0</c:v>
                </c:pt>
                <c:pt idx="63">
                  <c:v>13022.0</c:v>
                </c:pt>
                <c:pt idx="64">
                  <c:v>13122.0</c:v>
                </c:pt>
                <c:pt idx="65">
                  <c:v>13399.0</c:v>
                </c:pt>
                <c:pt idx="66">
                  <c:v>13493.0</c:v>
                </c:pt>
                <c:pt idx="67">
                  <c:v>13576.0</c:v>
                </c:pt>
                <c:pt idx="68">
                  <c:v>13475.0</c:v>
                </c:pt>
                <c:pt idx="69">
                  <c:v>13257.0</c:v>
                </c:pt>
                <c:pt idx="70">
                  <c:v>13935.0</c:v>
                </c:pt>
                <c:pt idx="71">
                  <c:v>13707.0</c:v>
                </c:pt>
                <c:pt idx="72">
                  <c:v>13715.0</c:v>
                </c:pt>
                <c:pt idx="73">
                  <c:v>13688.0</c:v>
                </c:pt>
                <c:pt idx="74">
                  <c:v>13559.0</c:v>
                </c:pt>
                <c:pt idx="75">
                  <c:v>13792.0</c:v>
                </c:pt>
                <c:pt idx="76">
                  <c:v>13555.0</c:v>
                </c:pt>
                <c:pt idx="77">
                  <c:v>13657.0</c:v>
                </c:pt>
                <c:pt idx="78">
                  <c:v>13465.0</c:v>
                </c:pt>
                <c:pt idx="79">
                  <c:v>13062.0</c:v>
                </c:pt>
                <c:pt idx="80">
                  <c:v>13720.0</c:v>
                </c:pt>
                <c:pt idx="81">
                  <c:v>13187.0</c:v>
                </c:pt>
                <c:pt idx="82">
                  <c:v>13178.0</c:v>
                </c:pt>
                <c:pt idx="83">
                  <c:v>12978.0</c:v>
                </c:pt>
                <c:pt idx="84">
                  <c:v>12902.0</c:v>
                </c:pt>
                <c:pt idx="85">
                  <c:v>12823.0</c:v>
                </c:pt>
                <c:pt idx="86">
                  <c:v>12531.0</c:v>
                </c:pt>
                <c:pt idx="87">
                  <c:v>12460.0</c:v>
                </c:pt>
                <c:pt idx="88">
                  <c:v>11974.0</c:v>
                </c:pt>
                <c:pt idx="89">
                  <c:v>11225.0</c:v>
                </c:pt>
                <c:pt idx="90">
                  <c:v>12041.0</c:v>
                </c:pt>
                <c:pt idx="91">
                  <c:v>11054.0</c:v>
                </c:pt>
                <c:pt idx="92">
                  <c:v>10641.0</c:v>
                </c:pt>
                <c:pt idx="93">
                  <c:v>9840.0</c:v>
                </c:pt>
                <c:pt idx="94">
                  <c:v>9401.0</c:v>
                </c:pt>
                <c:pt idx="95">
                  <c:v>8672.0</c:v>
                </c:pt>
                <c:pt idx="96">
                  <c:v>7765.0</c:v>
                </c:pt>
                <c:pt idx="97">
                  <c:v>6732.0</c:v>
                </c:pt>
                <c:pt idx="98">
                  <c:v>5829.0</c:v>
                </c:pt>
                <c:pt idx="99">
                  <c:v>3395.0</c:v>
                </c:pt>
                <c:pt idx="100">
                  <c:v>756.0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2011-MARK05-P</c:v>
                </c:pt>
              </c:strCache>
            </c:strRef>
          </c:tx>
          <c:invertIfNegative val="0"/>
          <c:cat>
            <c:numRef>
              <c:f>Sheet1!$A$2:$A$102</c:f>
              <c:numCache>
                <c:formatCode>General</c:formatCode>
                <c:ptCount val="10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</c:numCache>
            </c:numRef>
          </c:cat>
          <c:val>
            <c:numRef>
              <c:f>Sheet1!$C$2:$C$102</c:f>
              <c:numCache>
                <c:formatCode>General</c:formatCode>
                <c:ptCount val="101"/>
                <c:pt idx="0">
                  <c:v>1.0</c:v>
                </c:pt>
                <c:pt idx="1">
                  <c:v>13.0</c:v>
                </c:pt>
                <c:pt idx="2">
                  <c:v>39.0</c:v>
                </c:pt>
                <c:pt idx="3">
                  <c:v>105.0</c:v>
                </c:pt>
                <c:pt idx="4">
                  <c:v>155.0</c:v>
                </c:pt>
                <c:pt idx="5">
                  <c:v>335.0</c:v>
                </c:pt>
                <c:pt idx="6">
                  <c:v>423.0</c:v>
                </c:pt>
                <c:pt idx="7">
                  <c:v>519.0</c:v>
                </c:pt>
                <c:pt idx="8">
                  <c:v>563.0</c:v>
                </c:pt>
                <c:pt idx="9">
                  <c:v>656.0</c:v>
                </c:pt>
                <c:pt idx="10">
                  <c:v>1981.0</c:v>
                </c:pt>
                <c:pt idx="11">
                  <c:v>1446.0</c:v>
                </c:pt>
                <c:pt idx="12">
                  <c:v>1545.0</c:v>
                </c:pt>
                <c:pt idx="13">
                  <c:v>1543.0</c:v>
                </c:pt>
                <c:pt idx="14">
                  <c:v>1711.0</c:v>
                </c:pt>
                <c:pt idx="15">
                  <c:v>1857.0</c:v>
                </c:pt>
                <c:pt idx="16">
                  <c:v>1998.0</c:v>
                </c:pt>
                <c:pt idx="17">
                  <c:v>2170.0</c:v>
                </c:pt>
                <c:pt idx="18">
                  <c:v>2312.0</c:v>
                </c:pt>
                <c:pt idx="19">
                  <c:v>2446.0</c:v>
                </c:pt>
                <c:pt idx="20">
                  <c:v>2647.0</c:v>
                </c:pt>
                <c:pt idx="21">
                  <c:v>2836.0</c:v>
                </c:pt>
                <c:pt idx="22">
                  <c:v>2860.0</c:v>
                </c:pt>
                <c:pt idx="23">
                  <c:v>2935.0</c:v>
                </c:pt>
                <c:pt idx="24">
                  <c:v>3134.0</c:v>
                </c:pt>
                <c:pt idx="25">
                  <c:v>3345.0</c:v>
                </c:pt>
                <c:pt idx="26">
                  <c:v>2865.0</c:v>
                </c:pt>
                <c:pt idx="27">
                  <c:v>2248.0</c:v>
                </c:pt>
                <c:pt idx="28">
                  <c:v>1574.0</c:v>
                </c:pt>
                <c:pt idx="29">
                  <c:v>691.0</c:v>
                </c:pt>
                <c:pt idx="30">
                  <c:v>49.0</c:v>
                </c:pt>
                <c:pt idx="31">
                  <c:v>7.0</c:v>
                </c:pt>
                <c:pt idx="32">
                  <c:v>2.0</c:v>
                </c:pt>
                <c:pt idx="33">
                  <c:v>0.0</c:v>
                </c:pt>
                <c:pt idx="34">
                  <c:v>0.0</c:v>
                </c:pt>
                <c:pt idx="35">
                  <c:v>18460.0</c:v>
                </c:pt>
                <c:pt idx="36">
                  <c:v>6533.0</c:v>
                </c:pt>
                <c:pt idx="37">
                  <c:v>4513.0</c:v>
                </c:pt>
                <c:pt idx="38">
                  <c:v>3648.0</c:v>
                </c:pt>
                <c:pt idx="39">
                  <c:v>3337.0</c:v>
                </c:pt>
                <c:pt idx="40">
                  <c:v>3164.0</c:v>
                </c:pt>
                <c:pt idx="41">
                  <c:v>2843.0</c:v>
                </c:pt>
                <c:pt idx="42">
                  <c:v>2681.0</c:v>
                </c:pt>
                <c:pt idx="43">
                  <c:v>2503.0</c:v>
                </c:pt>
                <c:pt idx="44">
                  <c:v>2467.0</c:v>
                </c:pt>
                <c:pt idx="45">
                  <c:v>2428.0</c:v>
                </c:pt>
                <c:pt idx="46">
                  <c:v>2165.0</c:v>
                </c:pt>
                <c:pt idx="47">
                  <c:v>2003.0</c:v>
                </c:pt>
                <c:pt idx="48">
                  <c:v>1854.0</c:v>
                </c:pt>
                <c:pt idx="49">
                  <c:v>1641.0</c:v>
                </c:pt>
                <c:pt idx="50">
                  <c:v>1586.0</c:v>
                </c:pt>
                <c:pt idx="51">
                  <c:v>1432.0</c:v>
                </c:pt>
                <c:pt idx="52">
                  <c:v>1407.0</c:v>
                </c:pt>
                <c:pt idx="53">
                  <c:v>1196.0</c:v>
                </c:pt>
                <c:pt idx="54">
                  <c:v>1186.0</c:v>
                </c:pt>
                <c:pt idx="55">
                  <c:v>1059.0</c:v>
                </c:pt>
                <c:pt idx="56">
                  <c:v>864.0</c:v>
                </c:pt>
                <c:pt idx="57">
                  <c:v>833.0</c:v>
                </c:pt>
                <c:pt idx="58">
                  <c:v>744.0</c:v>
                </c:pt>
                <c:pt idx="59">
                  <c:v>712.0</c:v>
                </c:pt>
                <c:pt idx="60">
                  <c:v>606.0</c:v>
                </c:pt>
                <c:pt idx="61">
                  <c:v>561.0</c:v>
                </c:pt>
                <c:pt idx="62">
                  <c:v>531.0</c:v>
                </c:pt>
                <c:pt idx="63">
                  <c:v>432.0</c:v>
                </c:pt>
                <c:pt idx="64">
                  <c:v>367.0</c:v>
                </c:pt>
                <c:pt idx="65">
                  <c:v>361.0</c:v>
                </c:pt>
                <c:pt idx="66">
                  <c:v>317.0</c:v>
                </c:pt>
                <c:pt idx="67">
                  <c:v>264.0</c:v>
                </c:pt>
                <c:pt idx="68">
                  <c:v>210.0</c:v>
                </c:pt>
                <c:pt idx="69">
                  <c:v>218.0</c:v>
                </c:pt>
                <c:pt idx="70">
                  <c:v>176.0</c:v>
                </c:pt>
                <c:pt idx="71">
                  <c:v>133.0</c:v>
                </c:pt>
                <c:pt idx="72">
                  <c:v>131.0</c:v>
                </c:pt>
                <c:pt idx="73">
                  <c:v>117.0</c:v>
                </c:pt>
                <c:pt idx="74">
                  <c:v>76.0</c:v>
                </c:pt>
                <c:pt idx="75">
                  <c:v>64.0</c:v>
                </c:pt>
                <c:pt idx="76">
                  <c:v>48.0</c:v>
                </c:pt>
                <c:pt idx="77">
                  <c:v>55.0</c:v>
                </c:pt>
                <c:pt idx="78">
                  <c:v>49.0</c:v>
                </c:pt>
                <c:pt idx="79">
                  <c:v>30.0</c:v>
                </c:pt>
                <c:pt idx="80">
                  <c:v>18.0</c:v>
                </c:pt>
                <c:pt idx="81">
                  <c:v>28.0</c:v>
                </c:pt>
                <c:pt idx="82">
                  <c:v>22.0</c:v>
                </c:pt>
                <c:pt idx="83">
                  <c:v>17.0</c:v>
                </c:pt>
                <c:pt idx="84">
                  <c:v>12.0</c:v>
                </c:pt>
                <c:pt idx="85">
                  <c:v>5.0</c:v>
                </c:pt>
                <c:pt idx="86">
                  <c:v>7.0</c:v>
                </c:pt>
                <c:pt idx="87">
                  <c:v>5.0</c:v>
                </c:pt>
                <c:pt idx="88">
                  <c:v>5.0</c:v>
                </c:pt>
                <c:pt idx="89">
                  <c:v>3.0</c:v>
                </c:pt>
                <c:pt idx="90">
                  <c:v>2.0</c:v>
                </c:pt>
                <c:pt idx="91">
                  <c:v>0.0</c:v>
                </c:pt>
                <c:pt idx="92">
                  <c:v>1.0</c:v>
                </c:pt>
                <c:pt idx="93">
                  <c:v>2.0</c:v>
                </c:pt>
                <c:pt idx="94">
                  <c:v>1.0</c:v>
                </c:pt>
                <c:pt idx="95">
                  <c:v>0.0</c:v>
                </c:pt>
                <c:pt idx="96">
                  <c:v>1.0</c:v>
                </c:pt>
                <c:pt idx="97">
                  <c:v>1.0</c:v>
                </c:pt>
                <c:pt idx="98">
                  <c:v>1.0</c:v>
                </c:pt>
                <c:pt idx="99">
                  <c:v>1.0</c:v>
                </c:pt>
                <c:pt idx="10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06400400"/>
        <c:axId val="-1306406176"/>
      </c:barChart>
      <c:catAx>
        <c:axId val="-1306400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306406176"/>
        <c:crosses val="autoZero"/>
        <c:auto val="1"/>
        <c:lblAlgn val="ctr"/>
        <c:lblOffset val="100"/>
        <c:tickLblSkip val="5"/>
        <c:noMultiLvlLbl val="0"/>
      </c:catAx>
      <c:valAx>
        <c:axId val="-1306406176"/>
        <c:scaling>
          <c:orientation val="minMax"/>
          <c:max val="40000.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#,##0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-1306400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2011-MARK03-P</c:v>
                </c:pt>
              </c:strCache>
            </c:strRef>
          </c:tx>
          <c:invertIfNegative val="0"/>
          <c:cat>
            <c:numRef>
              <c:f>Sheet1!$A$2:$A$102</c:f>
              <c:numCache>
                <c:formatCode>General</c:formatCode>
                <c:ptCount val="10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25927.0</c:v>
                </c:pt>
                <c:pt idx="36">
                  <c:v>9847.0</c:v>
                </c:pt>
                <c:pt idx="37">
                  <c:v>8827.0</c:v>
                </c:pt>
                <c:pt idx="38">
                  <c:v>8709.0</c:v>
                </c:pt>
                <c:pt idx="39">
                  <c:v>9045.0</c:v>
                </c:pt>
                <c:pt idx="40">
                  <c:v>9930.0</c:v>
                </c:pt>
                <c:pt idx="41">
                  <c:v>10001.0</c:v>
                </c:pt>
                <c:pt idx="42">
                  <c:v>10490.0</c:v>
                </c:pt>
                <c:pt idx="43">
                  <c:v>11032.0</c:v>
                </c:pt>
                <c:pt idx="44">
                  <c:v>11467.0</c:v>
                </c:pt>
                <c:pt idx="45">
                  <c:v>11795.0</c:v>
                </c:pt>
                <c:pt idx="46">
                  <c:v>11739.0</c:v>
                </c:pt>
                <c:pt idx="47">
                  <c:v>12272.0</c:v>
                </c:pt>
                <c:pt idx="48">
                  <c:v>12463.0</c:v>
                </c:pt>
                <c:pt idx="49">
                  <c:v>12633.0</c:v>
                </c:pt>
                <c:pt idx="50">
                  <c:v>12625.0</c:v>
                </c:pt>
                <c:pt idx="51">
                  <c:v>12780.0</c:v>
                </c:pt>
                <c:pt idx="52">
                  <c:v>13084.0</c:v>
                </c:pt>
                <c:pt idx="53">
                  <c:v>13088.0</c:v>
                </c:pt>
                <c:pt idx="54">
                  <c:v>12969.0</c:v>
                </c:pt>
                <c:pt idx="55">
                  <c:v>13188.0</c:v>
                </c:pt>
                <c:pt idx="56">
                  <c:v>12863.0</c:v>
                </c:pt>
                <c:pt idx="57">
                  <c:v>12811.0</c:v>
                </c:pt>
                <c:pt idx="58">
                  <c:v>12812.0</c:v>
                </c:pt>
                <c:pt idx="59">
                  <c:v>12541.0</c:v>
                </c:pt>
                <c:pt idx="60">
                  <c:v>12371.0</c:v>
                </c:pt>
                <c:pt idx="61">
                  <c:v>12392.0</c:v>
                </c:pt>
                <c:pt idx="62">
                  <c:v>12184.0</c:v>
                </c:pt>
                <c:pt idx="63">
                  <c:v>11989.0</c:v>
                </c:pt>
                <c:pt idx="64">
                  <c:v>12096.0</c:v>
                </c:pt>
                <c:pt idx="65">
                  <c:v>11536.0</c:v>
                </c:pt>
                <c:pt idx="66">
                  <c:v>11365.0</c:v>
                </c:pt>
                <c:pt idx="67">
                  <c:v>11348.0</c:v>
                </c:pt>
                <c:pt idx="68">
                  <c:v>11207.0</c:v>
                </c:pt>
                <c:pt idx="69">
                  <c:v>10850.0</c:v>
                </c:pt>
                <c:pt idx="70">
                  <c:v>10971.0</c:v>
                </c:pt>
                <c:pt idx="71">
                  <c:v>10641.0</c:v>
                </c:pt>
                <c:pt idx="72">
                  <c:v>10559.0</c:v>
                </c:pt>
                <c:pt idx="73">
                  <c:v>10252.0</c:v>
                </c:pt>
                <c:pt idx="74">
                  <c:v>10260.0</c:v>
                </c:pt>
                <c:pt idx="75">
                  <c:v>10130.0</c:v>
                </c:pt>
                <c:pt idx="76">
                  <c:v>9905.0</c:v>
                </c:pt>
                <c:pt idx="77">
                  <c:v>9906.0</c:v>
                </c:pt>
                <c:pt idx="78">
                  <c:v>9436.0</c:v>
                </c:pt>
                <c:pt idx="79">
                  <c:v>9405.0</c:v>
                </c:pt>
                <c:pt idx="80">
                  <c:v>9571.0</c:v>
                </c:pt>
                <c:pt idx="81">
                  <c:v>9145.0</c:v>
                </c:pt>
                <c:pt idx="82">
                  <c:v>9144.0</c:v>
                </c:pt>
                <c:pt idx="83">
                  <c:v>8971.0</c:v>
                </c:pt>
                <c:pt idx="84">
                  <c:v>8974.0</c:v>
                </c:pt>
                <c:pt idx="85">
                  <c:v>8768.0</c:v>
                </c:pt>
                <c:pt idx="86">
                  <c:v>9012.0</c:v>
                </c:pt>
                <c:pt idx="87">
                  <c:v>8783.0</c:v>
                </c:pt>
                <c:pt idx="88">
                  <c:v>8684.0</c:v>
                </c:pt>
                <c:pt idx="89">
                  <c:v>8714.0</c:v>
                </c:pt>
                <c:pt idx="90">
                  <c:v>8775.0</c:v>
                </c:pt>
                <c:pt idx="91">
                  <c:v>8474.0</c:v>
                </c:pt>
                <c:pt idx="92">
                  <c:v>8753.0</c:v>
                </c:pt>
                <c:pt idx="93">
                  <c:v>8800.0</c:v>
                </c:pt>
                <c:pt idx="94">
                  <c:v>8822.0</c:v>
                </c:pt>
                <c:pt idx="95">
                  <c:v>8570.0</c:v>
                </c:pt>
                <c:pt idx="96">
                  <c:v>8534.0</c:v>
                </c:pt>
                <c:pt idx="97">
                  <c:v>8699.0</c:v>
                </c:pt>
                <c:pt idx="98">
                  <c:v>9611.0</c:v>
                </c:pt>
                <c:pt idx="99">
                  <c:v>9788.0</c:v>
                </c:pt>
                <c:pt idx="100">
                  <c:v>12532.0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2011-MARK03-F</c:v>
                </c:pt>
              </c:strCache>
            </c:strRef>
          </c:tx>
          <c:invertIfNegative val="0"/>
          <c:cat>
            <c:numRef>
              <c:f>Sheet1!$A$2:$A$102</c:f>
              <c:numCache>
                <c:formatCode>General</c:formatCode>
                <c:ptCount val="10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</c:numCache>
            </c:numRef>
          </c:cat>
          <c:val>
            <c:numRef>
              <c:f>Sheet1!$C$2:$C$102</c:f>
              <c:numCache>
                <c:formatCode>General</c:formatCode>
                <c:ptCount val="101"/>
                <c:pt idx="0">
                  <c:v>1.0</c:v>
                </c:pt>
                <c:pt idx="1">
                  <c:v>32.0</c:v>
                </c:pt>
                <c:pt idx="2">
                  <c:v>135.0</c:v>
                </c:pt>
                <c:pt idx="3">
                  <c:v>206.0</c:v>
                </c:pt>
                <c:pt idx="4">
                  <c:v>324.0</c:v>
                </c:pt>
                <c:pt idx="5">
                  <c:v>451.0</c:v>
                </c:pt>
                <c:pt idx="6">
                  <c:v>553.0</c:v>
                </c:pt>
                <c:pt idx="7">
                  <c:v>594.0</c:v>
                </c:pt>
                <c:pt idx="8">
                  <c:v>715.0</c:v>
                </c:pt>
                <c:pt idx="9">
                  <c:v>686.0</c:v>
                </c:pt>
                <c:pt idx="10">
                  <c:v>1188.0</c:v>
                </c:pt>
                <c:pt idx="11">
                  <c:v>1041.0</c:v>
                </c:pt>
                <c:pt idx="12">
                  <c:v>1101.0</c:v>
                </c:pt>
                <c:pt idx="13">
                  <c:v>1204.0</c:v>
                </c:pt>
                <c:pt idx="14">
                  <c:v>1301.0</c:v>
                </c:pt>
                <c:pt idx="15">
                  <c:v>1438.0</c:v>
                </c:pt>
                <c:pt idx="16">
                  <c:v>1675.0</c:v>
                </c:pt>
                <c:pt idx="17">
                  <c:v>1898.0</c:v>
                </c:pt>
                <c:pt idx="18">
                  <c:v>2049.0</c:v>
                </c:pt>
                <c:pt idx="19">
                  <c:v>2331.0</c:v>
                </c:pt>
                <c:pt idx="20">
                  <c:v>2513.0</c:v>
                </c:pt>
                <c:pt idx="21">
                  <c:v>2772.0</c:v>
                </c:pt>
                <c:pt idx="22">
                  <c:v>2997.0</c:v>
                </c:pt>
                <c:pt idx="23">
                  <c:v>3256.0</c:v>
                </c:pt>
                <c:pt idx="24">
                  <c:v>3704.0</c:v>
                </c:pt>
                <c:pt idx="25">
                  <c:v>3881.0</c:v>
                </c:pt>
                <c:pt idx="26">
                  <c:v>4193.0</c:v>
                </c:pt>
                <c:pt idx="27">
                  <c:v>3982.0</c:v>
                </c:pt>
                <c:pt idx="28">
                  <c:v>3248.0</c:v>
                </c:pt>
                <c:pt idx="29">
                  <c:v>1665.0</c:v>
                </c:pt>
                <c:pt idx="30">
                  <c:v>71.0</c:v>
                </c:pt>
                <c:pt idx="31">
                  <c:v>7.0</c:v>
                </c:pt>
                <c:pt idx="32">
                  <c:v>0.0</c:v>
                </c:pt>
                <c:pt idx="33">
                  <c:v>0.0</c:v>
                </c:pt>
                <c:pt idx="34">
                  <c:v>1.0</c:v>
                </c:pt>
                <c:pt idx="35">
                  <c:v>20565.0</c:v>
                </c:pt>
                <c:pt idx="36">
                  <c:v>6274.0</c:v>
                </c:pt>
                <c:pt idx="37">
                  <c:v>4485.0</c:v>
                </c:pt>
                <c:pt idx="38">
                  <c:v>3738.0</c:v>
                </c:pt>
                <c:pt idx="39">
                  <c:v>3454.0</c:v>
                </c:pt>
                <c:pt idx="40">
                  <c:v>3335.0</c:v>
                </c:pt>
                <c:pt idx="41">
                  <c:v>2919.0</c:v>
                </c:pt>
                <c:pt idx="42">
                  <c:v>2747.0</c:v>
                </c:pt>
                <c:pt idx="43">
                  <c:v>2542.0</c:v>
                </c:pt>
                <c:pt idx="44">
                  <c:v>2401.0</c:v>
                </c:pt>
                <c:pt idx="45">
                  <c:v>2105.0</c:v>
                </c:pt>
                <c:pt idx="46">
                  <c:v>1910.0</c:v>
                </c:pt>
                <c:pt idx="47">
                  <c:v>1724.0</c:v>
                </c:pt>
                <c:pt idx="48">
                  <c:v>1576.0</c:v>
                </c:pt>
                <c:pt idx="49">
                  <c:v>1345.0</c:v>
                </c:pt>
                <c:pt idx="50">
                  <c:v>1323.0</c:v>
                </c:pt>
                <c:pt idx="51">
                  <c:v>1100.0</c:v>
                </c:pt>
                <c:pt idx="52">
                  <c:v>1055.0</c:v>
                </c:pt>
                <c:pt idx="53">
                  <c:v>925.0</c:v>
                </c:pt>
                <c:pt idx="54">
                  <c:v>780.0</c:v>
                </c:pt>
                <c:pt idx="55">
                  <c:v>748.0</c:v>
                </c:pt>
                <c:pt idx="56">
                  <c:v>665.0</c:v>
                </c:pt>
                <c:pt idx="57">
                  <c:v>523.0</c:v>
                </c:pt>
                <c:pt idx="58">
                  <c:v>514.0</c:v>
                </c:pt>
                <c:pt idx="59">
                  <c:v>431.0</c:v>
                </c:pt>
                <c:pt idx="60">
                  <c:v>376.0</c:v>
                </c:pt>
                <c:pt idx="61">
                  <c:v>351.0</c:v>
                </c:pt>
                <c:pt idx="62">
                  <c:v>289.0</c:v>
                </c:pt>
                <c:pt idx="63">
                  <c:v>248.0</c:v>
                </c:pt>
                <c:pt idx="64">
                  <c:v>223.0</c:v>
                </c:pt>
                <c:pt idx="65">
                  <c:v>185.0</c:v>
                </c:pt>
                <c:pt idx="66">
                  <c:v>182.0</c:v>
                </c:pt>
                <c:pt idx="67">
                  <c:v>122.0</c:v>
                </c:pt>
                <c:pt idx="68">
                  <c:v>120.0</c:v>
                </c:pt>
                <c:pt idx="69">
                  <c:v>105.0</c:v>
                </c:pt>
                <c:pt idx="70">
                  <c:v>88.0</c:v>
                </c:pt>
                <c:pt idx="71">
                  <c:v>69.0</c:v>
                </c:pt>
                <c:pt idx="72">
                  <c:v>56.0</c:v>
                </c:pt>
                <c:pt idx="73">
                  <c:v>64.0</c:v>
                </c:pt>
                <c:pt idx="74">
                  <c:v>36.0</c:v>
                </c:pt>
                <c:pt idx="75">
                  <c:v>46.0</c:v>
                </c:pt>
                <c:pt idx="76">
                  <c:v>33.0</c:v>
                </c:pt>
                <c:pt idx="77">
                  <c:v>31.0</c:v>
                </c:pt>
                <c:pt idx="78">
                  <c:v>25.0</c:v>
                </c:pt>
                <c:pt idx="79">
                  <c:v>31.0</c:v>
                </c:pt>
                <c:pt idx="80">
                  <c:v>17.0</c:v>
                </c:pt>
                <c:pt idx="81">
                  <c:v>10.0</c:v>
                </c:pt>
                <c:pt idx="82">
                  <c:v>15.0</c:v>
                </c:pt>
                <c:pt idx="83">
                  <c:v>12.0</c:v>
                </c:pt>
                <c:pt idx="84">
                  <c:v>6.0</c:v>
                </c:pt>
                <c:pt idx="85">
                  <c:v>6.0</c:v>
                </c:pt>
                <c:pt idx="86">
                  <c:v>8.0</c:v>
                </c:pt>
                <c:pt idx="87">
                  <c:v>7.0</c:v>
                </c:pt>
                <c:pt idx="88">
                  <c:v>7.0</c:v>
                </c:pt>
                <c:pt idx="89">
                  <c:v>5.0</c:v>
                </c:pt>
                <c:pt idx="90">
                  <c:v>1.0</c:v>
                </c:pt>
                <c:pt idx="91">
                  <c:v>5.0</c:v>
                </c:pt>
                <c:pt idx="92">
                  <c:v>3.0</c:v>
                </c:pt>
                <c:pt idx="93">
                  <c:v>4.0</c:v>
                </c:pt>
                <c:pt idx="94">
                  <c:v>1.0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1.0</c:v>
                </c:pt>
                <c:pt idx="99">
                  <c:v>1.0</c:v>
                </c:pt>
                <c:pt idx="100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038327776"/>
        <c:axId val="-1038325040"/>
      </c:barChart>
      <c:catAx>
        <c:axId val="-1038327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1038325040"/>
        <c:crosses val="autoZero"/>
        <c:auto val="1"/>
        <c:lblAlgn val="ctr"/>
        <c:lblOffset val="100"/>
        <c:tickLblSkip val="5"/>
        <c:noMultiLvlLbl val="0"/>
      </c:catAx>
      <c:valAx>
        <c:axId val="-1038325040"/>
        <c:scaling>
          <c:orientation val="minMax"/>
          <c:max val="40000.0"/>
        </c:scaling>
        <c:delete val="0"/>
        <c:axPos val="l"/>
        <c:majorGridlines>
          <c:spPr>
            <a:ln w="3175">
              <a:solidFill>
                <a:schemeClr val="bg1">
                  <a:lumMod val="85000"/>
                </a:schemeClr>
              </a:solidFill>
            </a:ln>
          </c:spPr>
        </c:majorGridlines>
        <c:numFmt formatCode="#,##0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100"/>
            </a:pPr>
            <a:endParaRPr lang="en-US"/>
          </a:p>
        </c:txPr>
        <c:crossAx val="-1038327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9D5BE1-2548-3F4F-A081-80B1E2F1AC76}" type="doc">
      <dgm:prSet loTypeId="urn:microsoft.com/office/officeart/2005/8/layout/chevron1" loCatId="" qsTypeId="urn:microsoft.com/office/officeart/2005/8/quickstyle/simple4" qsCatId="simple" csTypeId="urn:microsoft.com/office/officeart/2005/8/colors/colorful1" csCatId="colorful" phldr="1"/>
      <dgm:spPr/>
    </dgm:pt>
    <dgm:pt modelId="{413731C2-0FB4-BF41-B2A7-97A0581E3FF8}">
      <dgm:prSet phldrT="[Text]"/>
      <dgm:spPr/>
      <dgm:t>
        <a:bodyPr/>
        <a:lstStyle/>
        <a:p>
          <a:r>
            <a:rPr lang="en-US" dirty="0" smtClean="0"/>
            <a:t>Source your Data</a:t>
          </a:r>
          <a:endParaRPr lang="en-US" dirty="0"/>
        </a:p>
      </dgm:t>
    </dgm:pt>
    <dgm:pt modelId="{D1B7306C-4B33-D940-99F5-F288BDD214B3}" type="parTrans" cxnId="{0FE23985-A4A6-1E4B-9BB2-6EC7E2A463DA}">
      <dgm:prSet/>
      <dgm:spPr/>
      <dgm:t>
        <a:bodyPr/>
        <a:lstStyle/>
        <a:p>
          <a:endParaRPr lang="en-US"/>
        </a:p>
      </dgm:t>
    </dgm:pt>
    <dgm:pt modelId="{B1697136-CBEF-2147-B328-FF242120E0E6}" type="sibTrans" cxnId="{0FE23985-A4A6-1E4B-9BB2-6EC7E2A463DA}">
      <dgm:prSet/>
      <dgm:spPr/>
      <dgm:t>
        <a:bodyPr/>
        <a:lstStyle/>
        <a:p>
          <a:endParaRPr lang="en-US"/>
        </a:p>
      </dgm:t>
    </dgm:pt>
    <dgm:pt modelId="{1A2B1544-01F6-6249-A721-F664765AA39E}">
      <dgm:prSet phldrT="[Text]"/>
      <dgm:spPr/>
      <dgm:t>
        <a:bodyPr/>
        <a:lstStyle/>
        <a:p>
          <a:r>
            <a:rPr lang="en-US" dirty="0" smtClean="0"/>
            <a:t>Identify insights</a:t>
          </a:r>
          <a:endParaRPr lang="en-US" dirty="0"/>
        </a:p>
      </dgm:t>
    </dgm:pt>
    <dgm:pt modelId="{DF3B31A1-D457-3A46-B3FF-39F9036CC3BC}" type="parTrans" cxnId="{D852CD95-D2CB-1444-8088-938DE4B99D83}">
      <dgm:prSet/>
      <dgm:spPr/>
      <dgm:t>
        <a:bodyPr/>
        <a:lstStyle/>
        <a:p>
          <a:endParaRPr lang="en-US"/>
        </a:p>
      </dgm:t>
    </dgm:pt>
    <dgm:pt modelId="{8B15C3DE-B80F-D740-A500-C89F1C64B8F4}" type="sibTrans" cxnId="{D852CD95-D2CB-1444-8088-938DE4B99D83}">
      <dgm:prSet/>
      <dgm:spPr/>
      <dgm:t>
        <a:bodyPr/>
        <a:lstStyle/>
        <a:p>
          <a:endParaRPr lang="en-US"/>
        </a:p>
      </dgm:t>
    </dgm:pt>
    <dgm:pt modelId="{66BC06B4-05EB-D649-9F3D-D1760224E70A}">
      <dgm:prSet phldrT="[Text]"/>
      <dgm:spPr/>
      <dgm:t>
        <a:bodyPr/>
        <a:lstStyle/>
        <a:p>
          <a:r>
            <a:rPr lang="en-US" dirty="0" smtClean="0"/>
            <a:t>Present Visually</a:t>
          </a:r>
          <a:endParaRPr lang="en-US" dirty="0"/>
        </a:p>
      </dgm:t>
    </dgm:pt>
    <dgm:pt modelId="{4DA77AA7-73F5-CC45-BB6F-F6B14E91F593}" type="parTrans" cxnId="{D5DBFF89-1079-C944-A72B-32D65B14D16C}">
      <dgm:prSet/>
      <dgm:spPr/>
      <dgm:t>
        <a:bodyPr/>
        <a:lstStyle/>
        <a:p>
          <a:endParaRPr lang="en-US"/>
        </a:p>
      </dgm:t>
    </dgm:pt>
    <dgm:pt modelId="{4407E5E2-3EF2-C341-AFDC-470FAE7389B0}" type="sibTrans" cxnId="{D5DBFF89-1079-C944-A72B-32D65B14D16C}">
      <dgm:prSet/>
      <dgm:spPr/>
      <dgm:t>
        <a:bodyPr/>
        <a:lstStyle/>
        <a:p>
          <a:endParaRPr lang="en-US"/>
        </a:p>
      </dgm:t>
    </dgm:pt>
    <dgm:pt modelId="{559A2829-5CDF-FF44-976D-B02AB0937049}">
      <dgm:prSet phldrT="[Text]"/>
      <dgm:spPr/>
      <dgm:t>
        <a:bodyPr/>
        <a:lstStyle/>
        <a:p>
          <a:r>
            <a:rPr lang="en-US" dirty="0" smtClean="0"/>
            <a:t>Weave</a:t>
          </a:r>
          <a:r>
            <a:rPr lang="en-US" baseline="0" dirty="0" smtClean="0"/>
            <a:t> a Data Story</a:t>
          </a:r>
          <a:endParaRPr lang="en-US" dirty="0"/>
        </a:p>
      </dgm:t>
    </dgm:pt>
    <dgm:pt modelId="{8D0FFB95-426B-264C-B2B1-1BC1674D3AEB}" type="parTrans" cxnId="{F1106967-B5D7-834B-848F-252EFC19852E}">
      <dgm:prSet/>
      <dgm:spPr/>
      <dgm:t>
        <a:bodyPr/>
        <a:lstStyle/>
        <a:p>
          <a:endParaRPr lang="en-US"/>
        </a:p>
      </dgm:t>
    </dgm:pt>
    <dgm:pt modelId="{665E5A78-99D4-D04B-8D8E-62317A659AB9}" type="sibTrans" cxnId="{F1106967-B5D7-834B-848F-252EFC19852E}">
      <dgm:prSet/>
      <dgm:spPr/>
      <dgm:t>
        <a:bodyPr/>
        <a:lstStyle/>
        <a:p>
          <a:endParaRPr lang="en-US"/>
        </a:p>
      </dgm:t>
    </dgm:pt>
    <dgm:pt modelId="{90282E6F-A27B-B740-AAEE-C593F54751B3}" type="pres">
      <dgm:prSet presAssocID="{209D5BE1-2548-3F4F-A081-80B1E2F1AC76}" presName="Name0" presStyleCnt="0">
        <dgm:presLayoutVars>
          <dgm:dir/>
          <dgm:animLvl val="lvl"/>
          <dgm:resizeHandles val="exact"/>
        </dgm:presLayoutVars>
      </dgm:prSet>
      <dgm:spPr/>
    </dgm:pt>
    <dgm:pt modelId="{529923C6-3323-8E41-B2B3-3B51C05C43C5}" type="pres">
      <dgm:prSet presAssocID="{413731C2-0FB4-BF41-B2A7-97A0581E3FF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EBF29-1EE6-244E-9F20-171B420EAD01}" type="pres">
      <dgm:prSet presAssocID="{B1697136-CBEF-2147-B328-FF242120E0E6}" presName="parTxOnlySpace" presStyleCnt="0"/>
      <dgm:spPr/>
    </dgm:pt>
    <dgm:pt modelId="{D72E3FF1-A825-4A4A-9FEB-4D4CFA0A4940}" type="pres">
      <dgm:prSet presAssocID="{1A2B1544-01F6-6249-A721-F664765AA39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8015F-FB1A-C445-8D37-69FC95F82A40}" type="pres">
      <dgm:prSet presAssocID="{8B15C3DE-B80F-D740-A500-C89F1C64B8F4}" presName="parTxOnlySpace" presStyleCnt="0"/>
      <dgm:spPr/>
    </dgm:pt>
    <dgm:pt modelId="{5B8E647D-226A-1A4E-A3D3-2E0BE4B1AE63}" type="pres">
      <dgm:prSet presAssocID="{66BC06B4-05EB-D649-9F3D-D1760224E70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2F5C1-1C47-D34B-A8B1-948021CEC1F2}" type="pres">
      <dgm:prSet presAssocID="{4407E5E2-3EF2-C341-AFDC-470FAE7389B0}" presName="parTxOnlySpace" presStyleCnt="0"/>
      <dgm:spPr/>
    </dgm:pt>
    <dgm:pt modelId="{E872F4E3-27A5-9F40-9715-1B785271C9E4}" type="pres">
      <dgm:prSet presAssocID="{559A2829-5CDF-FF44-976D-B02AB09370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68A9DA-67D7-D248-9060-0AE38FF33302}" type="presOf" srcId="{1A2B1544-01F6-6249-A721-F664765AA39E}" destId="{D72E3FF1-A825-4A4A-9FEB-4D4CFA0A4940}" srcOrd="0" destOrd="0" presId="urn:microsoft.com/office/officeart/2005/8/layout/chevron1"/>
    <dgm:cxn modelId="{24A777CE-DECF-5146-AA78-EC57E7D96271}" type="presOf" srcId="{209D5BE1-2548-3F4F-A081-80B1E2F1AC76}" destId="{90282E6F-A27B-B740-AAEE-C593F54751B3}" srcOrd="0" destOrd="0" presId="urn:microsoft.com/office/officeart/2005/8/layout/chevron1"/>
    <dgm:cxn modelId="{D5DBFF89-1079-C944-A72B-32D65B14D16C}" srcId="{209D5BE1-2548-3F4F-A081-80B1E2F1AC76}" destId="{66BC06B4-05EB-D649-9F3D-D1760224E70A}" srcOrd="2" destOrd="0" parTransId="{4DA77AA7-73F5-CC45-BB6F-F6B14E91F593}" sibTransId="{4407E5E2-3EF2-C341-AFDC-470FAE7389B0}"/>
    <dgm:cxn modelId="{D852CD95-D2CB-1444-8088-938DE4B99D83}" srcId="{209D5BE1-2548-3F4F-A081-80B1E2F1AC76}" destId="{1A2B1544-01F6-6249-A721-F664765AA39E}" srcOrd="1" destOrd="0" parTransId="{DF3B31A1-D457-3A46-B3FF-39F9036CC3BC}" sibTransId="{8B15C3DE-B80F-D740-A500-C89F1C64B8F4}"/>
    <dgm:cxn modelId="{F1106967-B5D7-834B-848F-252EFC19852E}" srcId="{209D5BE1-2548-3F4F-A081-80B1E2F1AC76}" destId="{559A2829-5CDF-FF44-976D-B02AB0937049}" srcOrd="3" destOrd="0" parTransId="{8D0FFB95-426B-264C-B2B1-1BC1674D3AEB}" sibTransId="{665E5A78-99D4-D04B-8D8E-62317A659AB9}"/>
    <dgm:cxn modelId="{E4D1D4C1-835D-2F4B-8602-A3642DF525D4}" type="presOf" srcId="{413731C2-0FB4-BF41-B2A7-97A0581E3FF8}" destId="{529923C6-3323-8E41-B2B3-3B51C05C43C5}" srcOrd="0" destOrd="0" presId="urn:microsoft.com/office/officeart/2005/8/layout/chevron1"/>
    <dgm:cxn modelId="{843F1486-7332-2849-8908-F4C03C7867D2}" type="presOf" srcId="{559A2829-5CDF-FF44-976D-B02AB0937049}" destId="{E872F4E3-27A5-9F40-9715-1B785271C9E4}" srcOrd="0" destOrd="0" presId="urn:microsoft.com/office/officeart/2005/8/layout/chevron1"/>
    <dgm:cxn modelId="{0FE23985-A4A6-1E4B-9BB2-6EC7E2A463DA}" srcId="{209D5BE1-2548-3F4F-A081-80B1E2F1AC76}" destId="{413731C2-0FB4-BF41-B2A7-97A0581E3FF8}" srcOrd="0" destOrd="0" parTransId="{D1B7306C-4B33-D940-99F5-F288BDD214B3}" sibTransId="{B1697136-CBEF-2147-B328-FF242120E0E6}"/>
    <dgm:cxn modelId="{A3AAE33D-1236-F847-901E-FF489905D17B}" type="presOf" srcId="{66BC06B4-05EB-D649-9F3D-D1760224E70A}" destId="{5B8E647D-226A-1A4E-A3D3-2E0BE4B1AE63}" srcOrd="0" destOrd="0" presId="urn:microsoft.com/office/officeart/2005/8/layout/chevron1"/>
    <dgm:cxn modelId="{AD31FE1B-64D1-9446-8C23-B2C6821A42F5}" type="presParOf" srcId="{90282E6F-A27B-B740-AAEE-C593F54751B3}" destId="{529923C6-3323-8E41-B2B3-3B51C05C43C5}" srcOrd="0" destOrd="0" presId="urn:microsoft.com/office/officeart/2005/8/layout/chevron1"/>
    <dgm:cxn modelId="{CF6A3426-4D61-434B-8112-5B7D292CDA5B}" type="presParOf" srcId="{90282E6F-A27B-B740-AAEE-C593F54751B3}" destId="{6ADEBF29-1EE6-244E-9F20-171B420EAD01}" srcOrd="1" destOrd="0" presId="urn:microsoft.com/office/officeart/2005/8/layout/chevron1"/>
    <dgm:cxn modelId="{9A01779D-1008-AC4E-8AFD-6CA47547EA87}" type="presParOf" srcId="{90282E6F-A27B-B740-AAEE-C593F54751B3}" destId="{D72E3FF1-A825-4A4A-9FEB-4D4CFA0A4940}" srcOrd="2" destOrd="0" presId="urn:microsoft.com/office/officeart/2005/8/layout/chevron1"/>
    <dgm:cxn modelId="{59AE0E93-2B58-AF45-965C-0EF10D11739A}" type="presParOf" srcId="{90282E6F-A27B-B740-AAEE-C593F54751B3}" destId="{1D58015F-FB1A-C445-8D37-69FC95F82A40}" srcOrd="3" destOrd="0" presId="urn:microsoft.com/office/officeart/2005/8/layout/chevron1"/>
    <dgm:cxn modelId="{A5BBBF50-68DB-DB49-8103-5FF95668422B}" type="presParOf" srcId="{90282E6F-A27B-B740-AAEE-C593F54751B3}" destId="{5B8E647D-226A-1A4E-A3D3-2E0BE4B1AE63}" srcOrd="4" destOrd="0" presId="urn:microsoft.com/office/officeart/2005/8/layout/chevron1"/>
    <dgm:cxn modelId="{7241FEF2-20E3-0140-AB8B-0461520017E4}" type="presParOf" srcId="{90282E6F-A27B-B740-AAEE-C593F54751B3}" destId="{5102F5C1-1C47-D34B-A8B1-948021CEC1F2}" srcOrd="5" destOrd="0" presId="urn:microsoft.com/office/officeart/2005/8/layout/chevron1"/>
    <dgm:cxn modelId="{E09B317A-0ED0-2C4B-9492-AA6186E88E3F}" type="presParOf" srcId="{90282E6F-A27B-B740-AAEE-C593F54751B3}" destId="{E872F4E3-27A5-9F40-9715-1B785271C9E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923C6-3323-8E41-B2B3-3B51C05C43C5}">
      <dsp:nvSpPr>
        <dsp:cNvPr id="0" name=""/>
        <dsp:cNvSpPr/>
      </dsp:nvSpPr>
      <dsp:spPr>
        <a:xfrm>
          <a:off x="3973" y="1493591"/>
          <a:ext cx="2313089" cy="92523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Source your Data</a:t>
          </a:r>
          <a:endParaRPr lang="en-US" sz="2200" kern="1200" dirty="0"/>
        </a:p>
      </dsp:txBody>
      <dsp:txXfrm>
        <a:off x="466591" y="1493591"/>
        <a:ext cx="1387854" cy="925235"/>
      </dsp:txXfrm>
    </dsp:sp>
    <dsp:sp modelId="{D72E3FF1-A825-4A4A-9FEB-4D4CFA0A4940}">
      <dsp:nvSpPr>
        <dsp:cNvPr id="0" name=""/>
        <dsp:cNvSpPr/>
      </dsp:nvSpPr>
      <dsp:spPr>
        <a:xfrm>
          <a:off x="2085753" y="1493591"/>
          <a:ext cx="2313089" cy="92523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Identify insights</a:t>
          </a:r>
          <a:endParaRPr lang="en-US" sz="2200" kern="1200" dirty="0"/>
        </a:p>
      </dsp:txBody>
      <dsp:txXfrm>
        <a:off x="2548371" y="1493591"/>
        <a:ext cx="1387854" cy="925235"/>
      </dsp:txXfrm>
    </dsp:sp>
    <dsp:sp modelId="{5B8E647D-226A-1A4E-A3D3-2E0BE4B1AE63}">
      <dsp:nvSpPr>
        <dsp:cNvPr id="0" name=""/>
        <dsp:cNvSpPr/>
      </dsp:nvSpPr>
      <dsp:spPr>
        <a:xfrm>
          <a:off x="4167534" y="1493591"/>
          <a:ext cx="2313089" cy="92523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Present Visually</a:t>
          </a:r>
          <a:endParaRPr lang="en-US" sz="2200" kern="1200" dirty="0"/>
        </a:p>
      </dsp:txBody>
      <dsp:txXfrm>
        <a:off x="4630152" y="1493591"/>
        <a:ext cx="1387854" cy="925235"/>
      </dsp:txXfrm>
    </dsp:sp>
    <dsp:sp modelId="{E872F4E3-27A5-9F40-9715-1B785271C9E4}">
      <dsp:nvSpPr>
        <dsp:cNvPr id="0" name=""/>
        <dsp:cNvSpPr/>
      </dsp:nvSpPr>
      <dsp:spPr>
        <a:xfrm>
          <a:off x="6249314" y="1493591"/>
          <a:ext cx="2313089" cy="92523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Weave</a:t>
          </a:r>
          <a:r>
            <a:rPr lang="en-US" sz="2200" kern="1200" baseline="0" dirty="0" smtClean="0"/>
            <a:t> a Data Story</a:t>
          </a:r>
          <a:endParaRPr lang="en-US" sz="2200" kern="1200" dirty="0"/>
        </a:p>
      </dsp:txBody>
      <dsp:txXfrm>
        <a:off x="6711932" y="1493591"/>
        <a:ext cx="1387854" cy="925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9B7BC-86F4-47E0-BD6E-5679B2EE3490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ACC9-C127-4061-895E-0E0BCE97B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85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Journalism</a:t>
            </a:r>
            <a:r>
              <a:rPr lang="en-IN" baseline="0" dirty="0" smtClean="0"/>
              <a:t> is undergoing a quantum leap powered by data and technology.</a:t>
            </a:r>
          </a:p>
          <a:p>
            <a:endParaRPr lang="en-IN" baseline="0" dirty="0" smtClean="0"/>
          </a:p>
          <a:p>
            <a:r>
              <a:rPr lang="en-IN" baseline="0" dirty="0" smtClean="0"/>
              <a:t>We’re exploring a number of innovations in data-driven story telling. </a:t>
            </a:r>
          </a:p>
          <a:p>
            <a:endParaRPr lang="en-IN" baseline="0" dirty="0" smtClean="0"/>
          </a:p>
          <a:p>
            <a:pPr marL="171450" indent="-171450">
              <a:buFontTx/>
              <a:buChar char="-"/>
            </a:pPr>
            <a:r>
              <a:rPr lang="en-IN" baseline="0" dirty="0" err="1" smtClean="0"/>
              <a:t>Templatised</a:t>
            </a:r>
            <a:r>
              <a:rPr lang="en-IN" baseline="0" dirty="0" smtClean="0"/>
              <a:t> story formats. </a:t>
            </a:r>
            <a:r>
              <a:rPr lang="en-IN" baseline="0" dirty="0" err="1" smtClean="0"/>
              <a:t>QuizFlicks</a:t>
            </a:r>
            <a:r>
              <a:rPr lang="en-IN" baseline="0" dirty="0" smtClean="0"/>
              <a:t>, for example</a:t>
            </a:r>
          </a:p>
          <a:p>
            <a:pPr marL="171450" indent="-171450">
              <a:buFontTx/>
              <a:buChar char="-"/>
            </a:pPr>
            <a:r>
              <a:rPr lang="en-IN" baseline="0" dirty="0" smtClean="0"/>
              <a:t>Interactive story formats. Self-solving jigsaws, for example</a:t>
            </a:r>
          </a:p>
          <a:p>
            <a:pPr marL="171450" indent="-171450">
              <a:buFontTx/>
              <a:buChar char="-"/>
            </a:pPr>
            <a:r>
              <a:rPr lang="en-IN" baseline="0" dirty="0" smtClean="0"/>
              <a:t>Content re-purposing. BCG Grid, for example</a:t>
            </a:r>
          </a:p>
          <a:p>
            <a:pPr marL="171450" indent="-171450">
              <a:buFontTx/>
              <a:buChar char="-"/>
            </a:pPr>
            <a:r>
              <a:rPr lang="en-IN" baseline="0" dirty="0" smtClean="0"/>
              <a:t>Automated content generation. </a:t>
            </a:r>
          </a:p>
          <a:p>
            <a:pPr marL="171450" indent="-171450">
              <a:buFontTx/>
              <a:buChar char="-"/>
            </a:pPr>
            <a:r>
              <a:rPr lang="en-IN" baseline="0" dirty="0" smtClean="0"/>
              <a:t>Archive monetization. </a:t>
            </a:r>
            <a:r>
              <a:rPr lang="en-IN" baseline="0" dirty="0" err="1" smtClean="0"/>
              <a:t>DateFlicks</a:t>
            </a:r>
            <a:r>
              <a:rPr lang="en-IN" baseline="0" dirty="0" smtClean="0"/>
              <a:t>, for example</a:t>
            </a:r>
          </a:p>
          <a:p>
            <a:pPr marL="171450" indent="-171450">
              <a:buFontTx/>
              <a:buChar char="-"/>
            </a:pPr>
            <a:r>
              <a:rPr lang="en-IN" baseline="0" dirty="0" smtClean="0"/>
              <a:t>Automating analysis</a:t>
            </a:r>
          </a:p>
          <a:p>
            <a:pPr marL="171450" indent="-171450">
              <a:buFontTx/>
              <a:buChar char="-"/>
            </a:pPr>
            <a:r>
              <a:rPr lang="en-IN" baseline="0" dirty="0" smtClean="0"/>
              <a:t>Automating narratives</a:t>
            </a:r>
          </a:p>
          <a:p>
            <a:pPr marL="171450" indent="-171450">
              <a:buFontTx/>
              <a:buChar char="-"/>
            </a:pPr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CACC9-C127-4061-895E-0E0BCE97BAE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21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5AE4-8DA9-4D05-AE22-BD7DC4FA7D99}" type="slidenum">
              <a:rPr lang="en-IN" smtClean="0">
                <a:solidFill>
                  <a:prstClr val="black"/>
                </a:solidFill>
              </a:rPr>
              <a:pPr/>
              <a:t>47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5AE4-8DA9-4D05-AE22-BD7DC4FA7D9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077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Gramener is a data analytics and visualisation company. We handle large-scale data via non-traditional analytics (by which we mean programmatic analysis) and visualize the results in real-time.</a:t>
            </a:r>
          </a:p>
          <a:p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visualizations are our key differentiator.</a:t>
            </a:r>
          </a:p>
          <a:p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transform your data into concise dashboards that make it easy for you to find the problems as well as the solution.</a:t>
            </a:r>
          </a:p>
          <a:p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help you find these insights quickly, based on our work in cognitive research, and our visualizations guide you towards actionable decisions.</a:t>
            </a:r>
          </a:p>
          <a:p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we make enterprise</a:t>
            </a:r>
            <a:r>
              <a:rPr lang="en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consumption very easy.</a:t>
            </a:r>
            <a:endParaRPr lang="en-I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5AE4-8DA9-4D05-AE22-BD7DC4FA7D99}" type="slidenum">
              <a:rPr lang="en-IN" smtClean="0">
                <a:solidFill>
                  <a:prstClr val="black"/>
                </a:solidFill>
              </a:rPr>
              <a:pPr/>
              <a:t>66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03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e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e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5.jpe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e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e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e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e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jp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e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.jpe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e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jp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jp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jpe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jp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3.jp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4.jpe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5.jpe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6.jpe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e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e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98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8667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194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95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62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4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86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0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62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911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3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8360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8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22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79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3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396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38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757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59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0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818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5807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92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45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3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58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1653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585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03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2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2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43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0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87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71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041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4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7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87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8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5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90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4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40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9679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0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8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11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59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40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31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0274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0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7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12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279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10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52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24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813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08188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8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65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80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47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027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89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4972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106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47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0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9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72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6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69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3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79996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558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4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79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33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9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654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64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28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13890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37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85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3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2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9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3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583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11040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59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86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228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663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18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70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3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9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1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58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56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09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847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30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5073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5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00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645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30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5968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65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16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3071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6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5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86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38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34470-BB98-42C8-B7BA-DA7503D0852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93D8A-02AB-4C7F-8410-5E1EFFE9C86E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51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46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127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04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8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3945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51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12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55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216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99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2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6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0875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510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573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36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52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681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0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326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981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5314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60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46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28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52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5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84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98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1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65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4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7370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12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46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36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560" y="145456"/>
            <a:ext cx="7961582" cy="5656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82880" y="1090358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82880" y="2913422"/>
            <a:ext cx="103028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Challenge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82880" y="4753729"/>
            <a:ext cx="429704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Benefits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652575" y="1090358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Approach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652575" y="3839329"/>
            <a:ext cx="42973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smtClean="0">
                <a:solidFill>
                  <a:prstClr val="black"/>
                </a:solidFill>
                <a:latin typeface="Trebuchet MS"/>
              </a:rPr>
              <a:t>Solution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212850" y="1090358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leading global FMCG company</a:t>
            </a:r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182560" y="1409446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"Who is the client?"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For example, nature of their business, geographic spread, revenue, current situation, aspirations, etc.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Talk about the specific division that we were working with</a:t>
            </a:r>
          </a:p>
          <a:p>
            <a:pPr marL="171450" lvl="0" indent="-171450"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850" y="2913422"/>
            <a:ext cx="3267075" cy="31908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IN" sz="1400" baseline="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/>
            <a:r>
              <a:rPr lang="en-US" dirty="0" smtClean="0"/>
              <a:t>e.g. poor cross-border trade visibility</a:t>
            </a:r>
            <a:endParaRPr lang="en-IN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182560" y="323250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were the client's problems?"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What is the current solution / process they use to address this?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Why is this a problem?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182560" y="5073769"/>
            <a:ext cx="4297365" cy="1401248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the client gain from our solution?"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This need not be quantitative. A qualitative measure of the impact will suffice</a:t>
            </a:r>
          </a:p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If there's a client quote, use it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4652570" y="1409445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baseline="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"How did we go about the project?"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652570" y="4160540"/>
            <a:ext cx="4297365" cy="2283409"/>
          </a:xfr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100" dirty="0" smtClean="0">
                <a:solidFill>
                  <a:schemeClr val="tx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IN" sz="1800" dirty="0">
                <a:solidFill>
                  <a:schemeClr val="tx1"/>
                </a:solidFill>
              </a:defRPr>
            </a:lvl5pPr>
          </a:lstStyle>
          <a:p>
            <a:pPr marL="171450" lvl="0" indent="-171450">
              <a:spcAft>
                <a:spcPts val="600"/>
              </a:spcAft>
            </a:pPr>
            <a:r>
              <a:rPr lang="en-US" dirty="0" smtClean="0"/>
              <a:t>Answer the question "What did we deliver?"</a:t>
            </a:r>
          </a:p>
        </p:txBody>
      </p:sp>
      <p:sp>
        <p:nvSpPr>
          <p:cNvPr id="34" name="Rounded Rectangle 33"/>
          <p:cNvSpPr/>
          <p:nvPr userDrawn="1"/>
        </p:nvSpPr>
        <p:spPr>
          <a:xfrm>
            <a:off x="8392233" y="117031"/>
            <a:ext cx="433491" cy="385013"/>
          </a:xfrm>
          <a:prstGeom prst="roundRect">
            <a:avLst>
              <a:gd name="adj" fmla="val 288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3" hasCustomPrompt="1"/>
          </p:nvPr>
        </p:nvSpPr>
        <p:spPr>
          <a:xfrm>
            <a:off x="8220834" y="501650"/>
            <a:ext cx="776288" cy="209550"/>
          </a:xfrm>
        </p:spPr>
        <p:txBody>
          <a:bodyPr wrap="none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Industry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9228667" y="6189132"/>
            <a:ext cx="2142066" cy="668867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Gramener team member names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28667" y="5862891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Contacts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228667" y="5255604"/>
            <a:ext cx="2142066" cy="466125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Demo / repo links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28667" y="4929363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Links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9228667" y="4527471"/>
            <a:ext cx="2142066" cy="254530"/>
          </a:xfrm>
        </p:spPr>
        <p:txBody>
          <a:bodyPr wrap="non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Client name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9228667" y="4201229"/>
            <a:ext cx="2142065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Trebuchet MS"/>
              </a:rPr>
              <a:t>Client</a:t>
            </a:r>
            <a:endParaRPr lang="en-IN" sz="1400" dirty="0">
              <a:solidFill>
                <a:prstClr val="black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3133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m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93160-15B6-4617-BE5B-E484FEB93AC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0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736E5-E40F-4C25-8D2A-4C54401B896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89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1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neyco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95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rch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0CF4-9018-4FD0-9C83-64F3543F9FF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81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5776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3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3F29-1A8A-425D-AC71-EE4711318EA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9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82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932"/>
            <a:ext cx="8229600" cy="5715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6F336-13A4-482E-991F-A0CEB30593B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8D04-403D-4252-9F12-C12A714DB2A2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3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02420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055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54312-9E01-448E-A39F-57871242C44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0994-2441-45DE-8B43-1D8A2F538125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9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74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86541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CF72-A938-4547-98DB-124413439342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14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5665-5462-4275-8847-DEA9CCF1BF16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1894"/>
            <a:ext cx="7886700" cy="12573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466C9-A699-4DA6-8A2E-3234653464B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9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9.xml"/><Relationship Id="rId17" Type="http://schemas.openxmlformats.org/officeDocument/2006/relationships/theme" Target="../theme/theme10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5.xml"/><Relationship Id="rId17" Type="http://schemas.openxmlformats.org/officeDocument/2006/relationships/theme" Target="../theme/theme11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41.xml"/><Relationship Id="rId17" Type="http://schemas.openxmlformats.org/officeDocument/2006/relationships/theme" Target="../theme/theme12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5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57.xml"/><Relationship Id="rId17" Type="http://schemas.openxmlformats.org/officeDocument/2006/relationships/theme" Target="../theme/theme13.xml"/><Relationship Id="rId1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3.xml"/><Relationship Id="rId17" Type="http://schemas.openxmlformats.org/officeDocument/2006/relationships/theme" Target="../theme/theme14.xml"/><Relationship Id="rId1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7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9.xml"/><Relationship Id="rId17" Type="http://schemas.openxmlformats.org/officeDocument/2006/relationships/theme" Target="../theme/theme15.xml"/><Relationship Id="rId1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theme" Target="../theme/theme6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61.xml"/><Relationship Id="rId17" Type="http://schemas.openxmlformats.org/officeDocument/2006/relationships/theme" Target="../theme/theme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7.xml"/><Relationship Id="rId17" Type="http://schemas.openxmlformats.org/officeDocument/2006/relationships/theme" Target="../theme/theme8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93.xml"/><Relationship Id="rId17" Type="http://schemas.openxmlformats.org/officeDocument/2006/relationships/theme" Target="../theme/theme9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A5DCD-1BF2-48C2-B6C1-F40ADD258547}" type="datetimeFigureOut">
              <a:rPr lang="en-IN" smtClean="0"/>
              <a:t>27/03/17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40B0-FA18-4AF8-A02C-8E191CFFA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44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2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3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1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28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4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2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8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0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A5DCD-1BF2-48C2-B6C1-F40ADD258547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40B0-FA18-4AF8-A02C-8E191CFFAAD1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0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03A5C-0558-47C7-B114-F62E39BB6655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0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2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3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91935"/>
            <a:ext cx="7886700" cy="538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DC4D9-05CA-43BA-B701-C7B89901EDC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27/03/17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979" y="6637564"/>
            <a:ext cx="535021" cy="22043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74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s-anand.net/blog/wp-content/uploads/tn2009.png" TargetMode="External"/><Relationship Id="rId5" Type="http://schemas.openxmlformats.org/officeDocument/2006/relationships/image" Target="../media/image23.png"/><Relationship Id="rId6" Type="http://schemas.openxmlformats.org/officeDocument/2006/relationships/hyperlink" Target="http://www.s-anand.net/blog/wp-content/uploads/tn2010.png" TargetMode="External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s-anand.net/blog/wp-content/uploads/tn2011.p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microsoft.com/office/2007/relationships/hdphoto" Target="../media/hdphoto5.wdp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6.wdp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7.wdp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3.jpe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image" Target="../media/image4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6.png"/><Relationship Id="rId6" Type="http://schemas.openxmlformats.org/officeDocument/2006/relationships/image" Target="../media/image57.jpg-large"/><Relationship Id="rId1" Type="http://schemas.microsoft.com/office/2007/relationships/media" Target="file:///D:\dropbox\Gramener-External\Presentations\audio\London-Flickr-map.wma" TargetMode="External"/><Relationship Id="rId2" Type="http://schemas.openxmlformats.org/officeDocument/2006/relationships/audio" Target="file:///D:\dropbox\Gramener-External\Presentations\audio\London-Flickr-map.wma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image" Target="../media/image5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image" Target="../media/image63.png"/><Relationship Id="rId3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3hssOzuwGc" TargetMode="External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hyperlink" Target="mailto:pratap.vardhan@gramener.com" TargetMode="External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illme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48680"/>
            <a:ext cx="9144000" cy="2448272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pPr algn="ctr">
              <a:spcAft>
                <a:spcPts val="1200"/>
              </a:spcAft>
            </a:pPr>
            <a:r>
              <a:rPr lang="en-GB" sz="3600" cap="all" dirty="0" smtClean="0">
                <a:solidFill>
                  <a:schemeClr val="bg1"/>
                </a:solidFill>
                <a:latin typeface="+mj-lt"/>
              </a:rPr>
              <a:t>New Age tools </a:t>
            </a:r>
          </a:p>
          <a:p>
            <a:pPr algn="ctr">
              <a:spcAft>
                <a:spcPts val="1200"/>
              </a:spcAft>
            </a:pPr>
            <a:r>
              <a:rPr lang="en-GB" sz="3600" cap="all" dirty="0" smtClean="0">
                <a:solidFill>
                  <a:schemeClr val="bg1"/>
                </a:solidFill>
                <a:latin typeface="+mj-lt"/>
              </a:rPr>
              <a:t>in </a:t>
            </a:r>
          </a:p>
          <a:p>
            <a:pPr algn="ctr">
              <a:spcAft>
                <a:spcPts val="1200"/>
              </a:spcAft>
            </a:pPr>
            <a:r>
              <a:rPr lang="en-GB" sz="3600" cap="all" dirty="0" smtClean="0">
                <a:solidFill>
                  <a:schemeClr val="bg1"/>
                </a:solidFill>
                <a:latin typeface="+mj-lt"/>
              </a:rPr>
              <a:t>Data Journalism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877271"/>
            <a:ext cx="9144000" cy="992747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pPr>
              <a:spcAft>
                <a:spcPts val="1200"/>
              </a:spcAft>
            </a:pPr>
            <a:endParaRPr lang="en-GB" sz="3200" cap="all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6026263"/>
            <a:ext cx="773669" cy="7736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5989592"/>
            <a:ext cx="81195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>
                <a:solidFill>
                  <a:schemeClr val="bg1"/>
                </a:solidFill>
              </a:rPr>
              <a:t>B Ganes </a:t>
            </a:r>
            <a:r>
              <a:rPr lang="en-US" sz="2400" cap="small" dirty="0" smtClean="0">
                <a:solidFill>
                  <a:schemeClr val="bg1"/>
                </a:solidFill>
              </a:rPr>
              <a:t>Kesari </a:t>
            </a:r>
          </a:p>
          <a:p>
            <a:r>
              <a:rPr lang="en-US" sz="2400" cap="small" dirty="0" smtClean="0">
                <a:solidFill>
                  <a:schemeClr val="bg1"/>
                </a:solidFill>
              </a:rPr>
              <a:t>Co-founder, Head – Design &amp; Analytics	Gramener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3704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SHOW</a:t>
            </a:r>
            <a:endParaRPr lang="en-IN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me what is happening with the data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08040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Explain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to me why it’s happening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08040" y="1660153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Allow me to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explore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and figure it out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83704" y="1674573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Just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expose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the data to me</a:t>
            </a:r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39752" y="5517232"/>
            <a:ext cx="5976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32309" y="1484784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96932" y="565195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01" y="565195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383" y="231799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518" y="4334223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2333" y="6093296"/>
            <a:ext cx="1271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Creator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245" y="3313633"/>
            <a:ext cx="161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Consumer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There are many ways to </a:t>
            </a:r>
            <a:r>
              <a:rPr lang="en-IN" dirty="0" smtClean="0">
                <a:solidFill>
                  <a:srgbClr val="C00000"/>
                </a:solidFill>
              </a:rPr>
              <a:t>aid consumption </a:t>
            </a:r>
            <a:r>
              <a:rPr lang="en-IN" dirty="0" smtClean="0"/>
              <a:t>through data journalism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1" grpId="0"/>
      <p:bldP spid="12" grpId="0"/>
      <p:bldP spid="13" grpId="0"/>
      <p:bldP spid="14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r="76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11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7533"/>
            <a:ext cx="9144000" cy="2405198"/>
          </a:xfrm>
          <a:prstGeom prst="rect">
            <a:avLst/>
          </a:prstGeom>
          <a:solidFill>
            <a:schemeClr val="accent1">
              <a:alpha val="61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0" rIns="180000" rtlCol="0" anchor="ctr"/>
          <a:lstStyle/>
          <a:p>
            <a:pPr algn="ctr">
              <a:spcAft>
                <a:spcPts val="1200"/>
              </a:spcAft>
              <a:tabLst>
                <a:tab pos="1617663" algn="l"/>
              </a:tabLst>
            </a:pPr>
            <a:r>
              <a:rPr lang="en-US" sz="9600" b="1" kern="0" dirty="0" smtClean="0">
                <a:latin typeface="Calibri" charset="0"/>
                <a:ea typeface="Calibri" charset="0"/>
                <a:cs typeface="Calibri" charset="0"/>
                <a:rtl val="0"/>
              </a:rPr>
              <a:t>PRINT</a:t>
            </a:r>
            <a:endParaRPr lang="en-IN" sz="9600" b="1" kern="0" dirty="0">
              <a:latin typeface="Calibri" charset="0"/>
              <a:ea typeface="Calibri" charset="0"/>
              <a:cs typeface="Calibri" charset="0"/>
              <a:rtl val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6639163"/>
            <a:ext cx="5155579" cy="246221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Pic Source</a:t>
            </a:r>
            <a:r>
              <a:rPr lang="en-US" sz="1000" dirty="0"/>
              <a:t>: Flickr/</a:t>
            </a:r>
            <a:r>
              <a:rPr lang="en-US" sz="1000" dirty="0" err="1"/>
              <a:t>goodwines</a:t>
            </a:r>
            <a:r>
              <a:rPr lang="en-US" sz="1000" dirty="0"/>
              <a:t> (https://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goodwines</a:t>
            </a:r>
            <a:r>
              <a:rPr lang="en-US" sz="1000" dirty="0"/>
              <a:t>/5181402251)</a:t>
            </a:r>
          </a:p>
        </p:txBody>
      </p:sp>
    </p:spTree>
    <p:extLst>
      <p:ext uri="{BB962C8B-B14F-4D97-AF65-F5344CB8AC3E}">
        <p14:creationId xmlns:p14="http://schemas.microsoft.com/office/powerpoint/2010/main" val="13944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3704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SHOW</a:t>
            </a:r>
            <a:endParaRPr lang="en-IN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me what is happening with the data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08040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Explain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to me why it’s happening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08040" y="1660153"/>
            <a:ext cx="2664296" cy="165618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Allow me to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explore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and figure it out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83704" y="1674573"/>
            <a:ext cx="2664296" cy="165618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Just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expose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the data to me</a:t>
            </a:r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39752" y="5517232"/>
            <a:ext cx="5976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32309" y="1484784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96932" y="565195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01" y="565195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383" y="231799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518" y="4334223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2333" y="6093296"/>
            <a:ext cx="1271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Creator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245" y="3313633"/>
            <a:ext cx="161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Consumer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There are many ways to aid data consumption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09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1" grpId="0"/>
      <p:bldP spid="12" grpId="0"/>
      <p:bldP spid="13" grpId="0"/>
      <p:bldP spid="14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4572000" cy="6835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697" y="3105835"/>
            <a:ext cx="316849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en-GB" sz="3600" b="1" cap="all" dirty="0" smtClean="0">
                <a:solidFill>
                  <a:prstClr val="white"/>
                </a:solidFill>
              </a:rPr>
              <a:t>Education</a:t>
            </a:r>
            <a:endParaRPr lang="en-GB" sz="3600" b="1" cap="all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332656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cap="all" dirty="0" smtClean="0">
                <a:solidFill>
                  <a:prstClr val="black"/>
                </a:solidFill>
              </a:rPr>
              <a:t>Predicting marks</a:t>
            </a:r>
            <a:endParaRPr lang="en-GB" sz="2400" b="1" cap="all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6016" y="1951673"/>
            <a:ext cx="424847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What determines a child’s marks?</a:t>
            </a:r>
          </a:p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Do girls score better than boys?</a:t>
            </a:r>
          </a:p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Does the choice of subject matter?</a:t>
            </a:r>
          </a:p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Does the medium of instruction matter?</a:t>
            </a:r>
          </a:p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Does community or religion matter?</a:t>
            </a:r>
          </a:p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Does their birthday matter?</a:t>
            </a:r>
          </a:p>
          <a:p>
            <a:pPr>
              <a:spcAft>
                <a:spcPts val="1200"/>
              </a:spcAft>
            </a:pPr>
            <a:r>
              <a:rPr lang="en-GB" i="1" dirty="0" smtClean="0">
                <a:solidFill>
                  <a:prstClr val="black"/>
                </a:solidFill>
                <a:latin typeface="Cambria" pitchFamily="18" charset="0"/>
              </a:rPr>
              <a:t>Does the first letter of their name matter?</a:t>
            </a:r>
          </a:p>
        </p:txBody>
      </p:sp>
    </p:spTree>
    <p:extLst>
      <p:ext uri="{BB962C8B-B14F-4D97-AF65-F5344CB8AC3E}">
        <p14:creationId xmlns:p14="http://schemas.microsoft.com/office/powerpoint/2010/main" val="148090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n-2011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7706" y="692696"/>
            <a:ext cx="5238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escription: tn-2009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90" y="4653136"/>
            <a:ext cx="2351591" cy="14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escription: tn-2010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92" y="4653136"/>
            <a:ext cx="2393064" cy="1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124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100" smtClean="0">
                <a:solidFill>
                  <a:srgbClr val="444444"/>
                </a:solidFill>
                <a:ea typeface="Times New Roman" pitchFamily="18" charset="0"/>
                <a:cs typeface="Arial" pitchFamily="34" charset="0"/>
              </a:rPr>
              <a:t> </a:t>
            </a:r>
            <a:endParaRPr lang="en-GB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3790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504" y="691833"/>
            <a:ext cx="33302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latin typeface="Cambria" pitchFamily="18" charset="0"/>
              </a:rPr>
              <a:t>Based on the results of the 20 lakh students taking the Class XII exams at Tamil Nadu over the last 3 </a:t>
            </a:r>
            <a:r>
              <a:rPr lang="en-GB" sz="1600" dirty="0" smtClean="0">
                <a:solidFill>
                  <a:prstClr val="black"/>
                </a:solidFill>
                <a:latin typeface="Cambria" pitchFamily="18" charset="0"/>
              </a:rPr>
              <a:t>years, </a:t>
            </a:r>
            <a:r>
              <a:rPr lang="en-GB" sz="1600" dirty="0">
                <a:solidFill>
                  <a:prstClr val="black"/>
                </a:solidFill>
                <a:latin typeface="Cambria" pitchFamily="18" charset="0"/>
              </a:rPr>
              <a:t>it appears that the month you were born in can make a difference of as much as 120 marks out of </a:t>
            </a:r>
            <a:r>
              <a:rPr lang="en-GB" sz="1600" dirty="0" smtClean="0">
                <a:solidFill>
                  <a:prstClr val="black"/>
                </a:solidFill>
                <a:latin typeface="Cambria" pitchFamily="18" charset="0"/>
              </a:rPr>
              <a:t>1,200.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131264" y="3212976"/>
            <a:ext cx="1152128" cy="432048"/>
          </a:xfrm>
          <a:prstGeom prst="wedgeRoundRectCallout">
            <a:avLst>
              <a:gd name="adj1" fmla="val -69334"/>
              <a:gd name="adj2" fmla="val -10987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June </a:t>
            </a:r>
            <a:r>
              <a:rPr lang="en-GB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borns</a:t>
            </a:r>
            <a:r>
              <a:rPr lang="en-GB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score the lowest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211960" y="1124744"/>
            <a:ext cx="1152128" cy="432048"/>
          </a:xfrm>
          <a:prstGeom prst="wedgeRoundRectCallout">
            <a:avLst>
              <a:gd name="adj1" fmla="val 60738"/>
              <a:gd name="adj2" fmla="val -10987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The marks shoot up for Aug </a:t>
            </a:r>
            <a:r>
              <a:rPr lang="en-GB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borns</a:t>
            </a:r>
            <a:endParaRPr lang="en-GB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364088" y="548680"/>
            <a:ext cx="1152128" cy="432048"/>
          </a:xfrm>
          <a:prstGeom prst="wedgeRoundRectCallout">
            <a:avLst>
              <a:gd name="adj1" fmla="val -8707"/>
              <a:gd name="adj2" fmla="val 74258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… and peaks for Sep-</a:t>
            </a:r>
            <a:r>
              <a:rPr lang="en-GB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borns</a:t>
            </a:r>
            <a:endParaRPr lang="en-GB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96136" y="1124744"/>
            <a:ext cx="0" cy="216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/>
          <p:cNvSpPr/>
          <p:nvPr/>
        </p:nvSpPr>
        <p:spPr>
          <a:xfrm>
            <a:off x="5947841" y="1927522"/>
            <a:ext cx="1288455" cy="565373"/>
          </a:xfrm>
          <a:prstGeom prst="wedgeRoundRectCallout">
            <a:avLst>
              <a:gd name="adj1" fmla="val -58311"/>
              <a:gd name="adj2" fmla="val 6650"/>
              <a:gd name="adj3" fmla="val 166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120 marks out of 1200 explainable by month of birth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66162" y="4150028"/>
            <a:ext cx="5210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mbria" pitchFamily="18" charset="0"/>
              </a:rPr>
              <a:t>An identical pattern was observed in 2009 and 2010…</a:t>
            </a:r>
            <a:endParaRPr lang="en-GB" sz="1600" dirty="0">
              <a:solidFill>
                <a:prstClr val="black"/>
              </a:solidFill>
              <a:latin typeface="Cambri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66162" y="6251253"/>
            <a:ext cx="5210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mbria" pitchFamily="18" charset="0"/>
              </a:rPr>
              <a:t>… and across districts, gender, subjects, and class X &amp; XII.</a:t>
            </a:r>
            <a:endParaRPr lang="en-GB" sz="1600" dirty="0">
              <a:solidFill>
                <a:prstClr val="black"/>
              </a:solidFill>
              <a:latin typeface="Cambri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504" y="4399012"/>
            <a:ext cx="333020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 smtClean="0">
                <a:solidFill>
                  <a:prstClr val="black"/>
                </a:solidFill>
                <a:latin typeface="Cambria" pitchFamily="18" charset="0"/>
              </a:rPr>
              <a:t>“It’s </a:t>
            </a:r>
            <a:r>
              <a:rPr lang="en-GB" sz="1400" i="1" dirty="0">
                <a:solidFill>
                  <a:prstClr val="black"/>
                </a:solidFill>
                <a:latin typeface="Cambria" pitchFamily="18" charset="0"/>
              </a:rPr>
              <a:t>simply that in Canada the eligibility </a:t>
            </a:r>
            <a:r>
              <a:rPr lang="en-GB" sz="1400" i="1" dirty="0" err="1">
                <a:solidFill>
                  <a:prstClr val="black"/>
                </a:solidFill>
                <a:latin typeface="Cambria" pitchFamily="18" charset="0"/>
              </a:rPr>
              <a:t>cutoff</a:t>
            </a:r>
            <a:r>
              <a:rPr lang="en-GB" sz="1400" i="1" dirty="0">
                <a:solidFill>
                  <a:prstClr val="black"/>
                </a:solidFill>
                <a:latin typeface="Cambria" pitchFamily="18" charset="0"/>
              </a:rPr>
              <a:t> for age-class hockey is January 1. A boy who turns ten on January 2, then, could be playing alongside someone who doesn’t turn ten until the end of the year—and at that age, in preadolescence, a twelve-month gap in age represents an enormous difference in physical maturity</a:t>
            </a:r>
            <a:r>
              <a:rPr lang="en-GB" sz="1400" i="1" dirty="0" smtClean="0">
                <a:solidFill>
                  <a:prstClr val="black"/>
                </a:solidFill>
                <a:latin typeface="Cambria" pitchFamily="18" charset="0"/>
              </a:rPr>
              <a:t>.”</a:t>
            </a:r>
          </a:p>
          <a:p>
            <a:pPr algn="r">
              <a:spcBef>
                <a:spcPts val="1200"/>
              </a:spcBef>
            </a:pPr>
            <a:r>
              <a:rPr lang="en-GB" sz="1600" dirty="0" smtClean="0">
                <a:solidFill>
                  <a:prstClr val="black"/>
                </a:solidFill>
                <a:latin typeface="Cambria" pitchFamily="18" charset="0"/>
              </a:rPr>
              <a:t>-- Malcolm </a:t>
            </a:r>
            <a:r>
              <a:rPr lang="en-GB" sz="1600" dirty="0" err="1" smtClean="0">
                <a:solidFill>
                  <a:prstClr val="black"/>
                </a:solidFill>
                <a:latin typeface="Cambria" pitchFamily="18" charset="0"/>
              </a:rPr>
              <a:t>Gladwell</a:t>
            </a:r>
            <a:r>
              <a:rPr lang="en-GB" sz="1600" dirty="0" smtClean="0">
                <a:solidFill>
                  <a:prstClr val="black"/>
                </a:solidFill>
                <a:latin typeface="Cambria" pitchFamily="18" charset="0"/>
              </a:rPr>
              <a:t>, Outliers</a:t>
            </a:r>
          </a:p>
        </p:txBody>
      </p:sp>
    </p:spTree>
    <p:extLst>
      <p:ext uri="{BB962C8B-B14F-4D97-AF65-F5344CB8AC3E}">
        <p14:creationId xmlns:p14="http://schemas.microsoft.com/office/powerpoint/2010/main" val="10690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/>
          </p:nvPr>
        </p:nvGraphicFramePr>
        <p:xfrm>
          <a:off x="467544" y="1337387"/>
          <a:ext cx="8208912" cy="552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TN Class X: English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TN Class X: Social Science</a:t>
            </a:r>
            <a:endParaRPr lang="en-IN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467544" y="1337387"/>
          <a:ext cx="8208912" cy="552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10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TN Class X: Mathematics</a:t>
            </a:r>
            <a:endParaRPr lang="en-IN" dirty="0"/>
          </a:p>
        </p:txBody>
      </p:sp>
      <p:graphicFrame>
        <p:nvGraphicFramePr>
          <p:cNvPr id="3" name="Chart 2"/>
          <p:cNvGraphicFramePr/>
          <p:nvPr>
            <p:extLst/>
          </p:nvPr>
        </p:nvGraphicFramePr>
        <p:xfrm>
          <a:off x="467544" y="1337387"/>
          <a:ext cx="8208912" cy="552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1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BakAAAJVCAYAAADUTXkmAAAABHNCSVQICAgIfAhkiAAAAAlwSFlzAAALEgAACxIB0t1+/AAAIABJREFUeJzs3W/M3fV93/83iZGWGwEHazXDZvE0jBiTF7o2nnsjEhXCIUiBqLQgFAEmQZNAC4xGE5HaagV1gDJNKmxiNzYDDp1mEJOASJOBspFFmmo0aLuo7pRLFX8NRWv4U7TwR0T8biTn+tk94Ur9vg4fn9e3j4c0LeeCp8/rnGtRpW/ZmxM++OCDDwoAAAAAAI6Djx3vAQAAAAAA/M3lITUAAAAAAMeNh9QAAAAAABw3HlIDAAAAAHDceEgNAAAAAMBx4yE1AAAAAADHzZoPqb/yla/U5s2ba8eOHXN/7d/8m39TH/vYx+q1115b/dltt91W27dvr7POOqsee+yx1Z8//fTTtWPHjtq+fXvdcMMNqz9/991367LLLqvt27fXrl276vnnn1/9a/v27aszzzyzzjzzzPrWt761rg8JAAAAAMByWvMh9dVXX10HDhyY+/mLL75Yjz/+eH36059e/dmhQ4fq/vvvr0OHDtWBAwfquuuuqw8++KCqqq699trau3dvrays1MrKyuqfuXfv3tq0aVOtrKzUjTfeWDfddFNVVb322mt1yy231FNPPVVPPfVU3XzzzfXGG28s7EMDAAAAALAc1nxI/bnPfa4+9alPzf3813/91+ub3/zmUT97+OGH6/LLL68TTzyxtm3bVmeccUYdPHiwXnnllXrrrbdq586dVVV15ZVX1kMPPVRVVY888khdddVVVVV1ySWX1BNPPFFVVY8++mjt3r27Nm7cWBs3bqzzzz//pz4sBwAAAAAg2zHfpH744Ydr69at9Y/+0T866ucvv/xybd26dfX11q1b6/Dhw3M/37JlSx0+fLiqqg4fPlynn356VVVt2LChTj755PrBD37woX8WAAAAAADTsuFY/uYf/vCHdeutt9bjjz+++rPZSY/j5YQTTjiu7w8AAAAAwF/PT3uefEz/JPWf/dmf1XPPPVef+cxn6u/9vb9XL730Uv3CL/xCvfrqq7Vly5Z68cUXV//el156qbZu3Vpbtmypl156ae7nVT/+p6pfeOGFqqp6//33680336xNmzbN/VkvvvjiUf9k9U/7YB/2f6666qo1/3pyl7DRZ/OdLNt7pXQJG30238myvVdKl7DRZ/OdLNt7pXQJG30238myvVdKl7DRZ/OdLNt7pXQJG6f02T7MMT2k3rFjR7366qv17LPP1rPPPltbt26tZ555pjZv3lwXXXRR7d+/v95777169tlna2VlpXbu3FmnnnpqnXTSSXXw4MH64IMP6r777quLL764qqouuuii2rdvX1VVPfjgg3XeeedVVdXu3bvrscceqzfeeKNef/31evzxx+vzn//8sUwFAAAAACDAmuc+Lr/88vrOd75TP/jBD+r000+vW265pa6++urVv37kqY2zzz67Lr300jr77LNrw4YNddddd63+9bvuuqv27NlTb7/9dl144YV1wQUXVFXVV7/61briiitq+/bttWnTptq/f39VVZ1yyin1W7/1W/XZz362qqr+5b/8l7Vx48bWB9y2bdtku4SN3S5h4+guYWO3S9g4ukvY2O0SNo7uEjZ2u4SNo7uEjd0uYePoLmFjt0vYOLpL2NjtEjaO7hI2druEjaO7hI3dLmHj6C5hY7dL2Di6S9jY7RI2znz8t3/7t3/7w/7ir/7qr9bXv/71+q3f+q369V//9fr5n//5o/76DTfcUJ/4xCdWX3/uc5+r66+/vv7ZP/tndcYZZ6z+/LTTTqvrrruurr/++vrCF76w+vMNGzbUr/3ar9X1119f11xzzVEPon/+53++rr/++rr++uvrnHPO+dAPcPPNN9caH6Gqcn4hU/5/bD7bYrqEjd0uYePoLmFjt0vYOLpL2NjtEjaO7hI2druEjaO7hI3dLmHj6C5hY7dL2Di6S9jY7RI2ju4SNna7hI2ju4SN3S5h4+guYWO3W7aNH/Ys95jOfQAAAAAAwCJ5SA0AAAAAwHFzwgdr/WsVA5xwwglr/pshAQAAAAA4/j7sWa5/khoAAAAAgONm8g+pn3zyycl2CRu7XcLG0V3Cxm6XsHF0l7Cx2yVsHN0lbOx2CRtHdwkbu13CxtFdwsZul7BxdJewsdslbBzdJWzsdgkbR3cJG7tdwsbRXcLGbpewcXSXsLHbJWycmfxDagAAAAAAlpeb1AAAAAAAfOTcpAYAAAAAYOlM/iF1yu2VKd+V8dkW0yVs7HYJG0d3CRu7XcLG0V3Cxm6XsHF0l7Cx2yVsHN0lbOx2CRtHdwkbu13CxtFdwsZul7BxdJewsdslbBzdJWzsdgkbR3cJG7tdwsaZyT+kBgAAAABgeblJDQAAAADAR85NagAAAAAAls7kH1Kn3F6Z8l0Zn20xXcLGbpewcXSXsLHbJWwc3SVs7HYJG0d3CRu7XcLG0V3Cxm6XsHF0l7Cx2yVsHN0lbOx2CRtHdwkbu13CxtFdwsZul7BxdJewsdslbJyZ/ENqAAAAAACWl5vUAAAAAAB85NykBgAAAABg6Uz+IXXK7ZUp35Xx2RbTJWzsdgkbR3cJG7tdwsbRXcLGbpewcXSXsLHbJWwc3SVs7HYJG0d3CRu7XcLG0V3Cxm6XsHF0l7Cx2yVsHN0lbOx2CRtHdwkbu13CxpnJP6QGAAAAAGB5uUkNAAAAAMBHzk1qAAAAAACWzuQfUqfcXpnyXRmfbTFdwsZul7BxdJewsdslbBzdJWzsdgkbR3cJG7tdwsbRXcLGbpewcXSXsLHbJWwc3SVs7HYJG0d3CRu7XcLG0V3Cxm6XsHF0l7Cx2yVsnJn8Q2oAAAAAAJaXm9QAAAAAAHzk3KQGAAAAAGDpTP4hdcrtlSnflfHZFtMlbOx2CRtHdwkbu13CxtFdwsZul7BxdJewsdslbBzdJWzsdgkbR3cJG7tdwsbRXcLGbpewcXSXsLHbJWwc3SVs7HYJG0d3CRu7XcLGmck/pAYAAAAAYHm5SQ0AAAAAwEfOTWoAAAAAAJbO5B9Sp9xemfJdGZ9tMV3Cxm6XsHF0l7Cx2yVsHN0lbOx2CRtHdwkbu13CxtFdwsZul7BxdJewsdslbBzdJWzsdgkbR3cJG7tdwsbRXcLGbpewcXSXsLHbJWycmfxDagAAAAAAlpeb1AAAAAAAfOTcpAYAAAAAYOlM/iF1yu2VKd+V8dkW0yVs7HYJG0d3CRu7XcLG0V3Cxm6XsHF0l7Cx2yVsHN0lbOx2CRtHdwkbu13CxtFdwsZul7BxdJewsdslbBzdJWzsdgkbR3cJG7tdwsaZyT+kBgAAAABgeblJDQAAAADAR85NagAAAAAAls7kH1Kn3F6Z8l0Zn20xXcLGbpewcXSXsLHbJWwc3SVs7HYJG0d3CRu7XcLG0V3Cxm6XsHF0l7Cx2yVsHN0lbOx2CRtHdwkbu13CxtFdwsZul7BxdJewsdslbJyZ/ENqAAAAAACWl5vUAAAAAAB85NykBgAAAABg6Uz+IXXK7ZUp35Xx2RbTJWzsdgkbR3cJG7tdwsbRXcLGbpewcXSXsLHbJWwc3SVs7HYJG0d3CRu7XcLG0V3Cxm6XsHF0l7Cx2yVsHN0lbOx2CRtHdwkbu13CxpnJP6QGAAAAAGB5uUkNAAAAAMBHzk1qAAAAAACWzuQfUqfcXpnyXRmfbTFdwsZul7BxdJewsdslbBzdJWzsdgkbR3cJG7tdwsbRXcLGbpewcXSXsLHbJWwc3SVs7HYJG0d3CRu7XcLG0V3Cxm6XsHF0l7Cx2yVsnJn8Q2oAAAAAAJaXm9QA0HDSSafUW2+9/tf6ez/5yU/VX/7lax/xIgAAAFhuH/Ys10NqAGg44YQTquqv+z9//M8qAAAA+Bv7L05Mub0y5bsyPttiuoSN3S5h4+guYWO3S9i4nq7q2LuUz+b3vZguYWO3S9g4ukvY2O0SNo7uEjZ2u4SNo7uEjd0uYePoLmFjt0vYOLpL2NjtEjaO7hI2druEjTOTf0gNAAAAAMDycu4DABqc+wAAAIBj8zf23AcAAAAAAMtr8g+pU26vTPmujM+2mC5hY7dL2Di6S9jY7RI2rqdzk/r4vVdKl7Cx2yVsHN0lbOx2CRtHdwkbu13CxtFdwsZul7BxdJewsdslbBzdJWzsdgkbR3cJG7tdwsaZyT+kBgAAAABgeblJDQANblIDAADAsXGTGgAAAACApTP5h9Qpt1emfFfGZ1tMl7Cx2yVsHN0lbOx2CRvX07lJffzeK6VL2NjtEjaO7hI2druEjaO7hI3dLmHj6C5hY7dL2Di6S9jY7RI2ju4SNna7hI2ju4SN3S5h48zkH1IDAAAAALC83KQGgAY3qQEAAODYuEkNAAAAAMDSmfxD6pTbK1O+K+OzLaZL2NjtEjaO7hI2druEjevp3KQ+fu+V0iVs7HYJG0d3CRu7XcLG0V3Cxm6XsHF0l7Cx2yVsHN0lbOx2CRtHdwkbu13CxtFdwsZul7BxZvIPqQEAAAAAWF5uUgNAg5vUAAAAcGzcpAYAAAAAYOlM/iF1yu2VKd+V8dkW0yVs7HYJG0d3CRu7XcLG9XRuUh+/90rpEjZ2u4SNo7uEjd0uYePoLmFjt0vYOLpL2NjtEjaO7hI2druEjaO7hI3dLmHj6C5hY7dL2Dgz+YfUAAAAAAAsLzepAaDBTWoAAAA4Nm5SAwAAAACwdCb/kDrl9sqU78r4bIvpEjZ2u4SNo7uEjd0uYeN6Ojepj997pXQJG7tdwsbRXcLGbpewcXSXsLHbJWwc3SVs7HYJG0d3CRu7XcLG0V3Cxm6XsHF0l7Cx2yVsnJn8Q2oAAAAAAJaXm9QA0OAmNQAAAByb1k3qr3zlK7V58+basWPH6s/+xb/4F/UP/sE/qM985jP1K7/yK/Xmm2+u/rXbbruttm/fXmeddVY99thjqz9/+umna8eOHbV9+/a64YYbVn/+7rvv1mWXXVbbt2+vXbt21fPPP7/61/bt21dnnnlmnXnmmfWtb32r96kBAAAAAFhqaz6kvvrqq+vAgQNH/Wz37t31J3/yJ/XHf/zHdeaZZ9Ztt91WVVWHDh2q+++/vw4dOlQHDhyo6667bvWp+LXXXlt79+6tlZWVWllZWf0z9+7dW5s2baqVlZW68cYb66abbqqqqtdee61uueWWeuqpp+qpp56qm2++ud54443WB0y5vTLluzI+22K6hI3dLmHj6C5hY7dL2Liezk3q4/deKV3Cxm6XsHF0l7Cx2yVsHN0lbOx2CRtHdwkbu13CxtFdwsZul7BxdJewsdslbBzdJWzsdgkbZ9Z8SP25z32uPvWpTx31s/PPP78+9rEfZ//kn/yTeumll6qq6uGHH67LL7+8TjzxxNq2bVudccYZdfDgwXrllVfqrbfeqp07d1ZV1ZVXXlkPPfRQVVU98sgjddVVV1VV1SWXXFJPPPFEVVU9+uijtXv37tq4cWNt3Lixzj///LmH5QAAAAAA5Nuwnvjuu++uyy+/vKqqXn755dq1a9fqX9u6dWsdPny4TjzxxNq6devqz7ds2VKHDx+uqqrDhw/X6aef/uMhGzbUySefXD/4wQ/q5ZdfPqqZ/VkfZs+ePbVt27aqqtq4cWOdc845de65567+9SeffHL19eyJ/kf1euT7nXvuue3+yK3L+n6d17Of+X0f/frIrcv6fp3Xs5/5fR/9+sity/p+ndezny3L7/snf0dVnXvEf64Pfb1M37/ft/9++337fS/q/TqvZz/z+z769ZFbl/X9Oq9nP/P7Pvr1kVuX9f06r2c/8/s++vWRW5f1/TqvZz/z+z769ZFbl/X9Oq9nP/P7Pvr1kVuX9f06r2c/W8Sf9+STT9a9995bVbX6/Pan+Zn/4sTnnnuuvvjFL9b3vve9o37+r/7Vv6pnnnmm/st/+S9VVfW1r32tdu3aVV/+8perquqaa66pL3zhC7Vt27b6xje+UY8//nhVVX33u9+tb37zm/Xtb3+7duzYUY8++middtppVVWr//T1vffeW++88079xm/8RlVV/c7v/E594hOfqK9//evzH8C/OBGA48C/OBEAAACOTetfnPhh7r333vqv//W/1n/6T/9p9WdbtmypF198cfX1Sy+9VFu3bq0tW7asngQ58uez5oUXXqiqqvfff7/efPPN2rRp09yf9eKLLx71T1Yfi7/6v2mYUpewsdslbBzdJWzsdgkbR3cJG7tdwsb1dFXH3qV8Nr/vxXQJG7tdwsbRXcLGbpewcXSXsLHbJWwc3SVs7HYJG0d3CRu7XcLG0V3Cxm6XsHF0l7Cx2yVsnDnmh9QHDhyof/2v/3U9/PDD9bf+1t9a/flFF11U+/fvr/fee6+effbZWllZqZ07d9app55aJ510Uh08eLA++OCDuu++++riiy9ebfbt21dVVQ8++GCdd955VfXjfznjY489Vm+88Ua9/vrr9fjjj9fnP//59ocEAAAAAGA5rXnu4/LLL6/vfOc79Rd/8Re1efPmuvnmm+u2226r9957r0455ZSqqvqlX/qluuuuu6qq6tZbb6277767NmzYUHfcccfqg+Wnn3669uzZU2+//XZdeOGFdeedd1ZV1bvvvltXXHFF/eEf/mFt2rSp9u/fv3qb5J577qlbb721qqp+8zd/c/VfsDj3AZz7AOA4cO4DAAAAjs2HPcv9mTepl52H1AAcDx5SAwAAwLFZ6E3qJCm3V6Z8V8ZnW0yXsLHbJWwc3SVs7HYJG9fTuUl9/N4rpUvY2O0SNo7uEjZ2u4SNo7uEjd0uYePoLmFjt0vYOLpL2NjtEjaO7hI2druEjaO7hI3dLmHjzOQfUgMAAAAAsLyc+wCABuc+AAAA4Nj8jT33AQAAAADA8pr8Q+qU2ytTvivjsy2mS9jY7RI2ju4SNna7hI3r6dykPn7vldIlbOx2CRtHdwkbu13CxtFdwsZul7BxdJewsdslbBzdJWzsdgkbR3cJG7tdwsbRXcLGbpewcWbyD6kBAAAAAFheblIDQIOb1AAAAHBs3KQGAAAAAGDpTP4hdcrtlSnflfHZFtMlbOx2CRtHdwkbu13CxvV0blIfv/dK6RI2druEjaO7hI3dLmHj6C5hY7dL2Di6S9jY7RI2ju4SNna7hI2ju4SN3S5h4+guYWO3S9g4M/mH1AAAAAAALC83qQGgwU1qAAAAODZuUgMAAAAAsHQm/5A65fbKlO/K+GyL6RI2druEjaO7hI3dLmHjejo3qY/fe6V0CRu7XcLG0V3Cxm6XsHF0l7Cx2yVsHN0lbOx2CRtHdwkbu13CxtFdwsZul7BxdJewsdslbJyZ/ENqAAAAAACWl5vUANDgJjUAAAAcGzepAQAAAABYOpN/SJ1ye2XKd2V8tsV0CRu7XcLG0V3Cxm6XsHE9nZvUx++9UrqEjd0uYePoLmFjt0vYOLpL2NjtEjaO7hI2druEjaO7hI3dLmHj6C5hY7dL2Di6S9jY7RI2zkz+ITUAAAAAAMvLTWoAaHCTGgAAAI6Nm9QAAAAAACydyT+kTrm9MuW7Mj7bYrqEjd0uYePoLmFjt0vYuJ7OTerj914pXcLGbpewcXSXsLHbJWwc3SVs7HYJG0d3CRu7XcLG0V3Cxm6XsHF0l7Cx2yVsHN0lbOx2CRtnJv+QGgAAAACA5eUmNQA0uEkNAAAAx8ZNagAAAAAAls7kH1Kn3F6Z8l0Zn20xXcLGbpewcXSXsLHbJWxcT+cm9fF7r5QuYWO3S9g4ukvY2O0SNo7uEjZ2u4SNo7uEjd0uYePoLmFjt0vYOLpL2NjtEjaO7hI2druEjTMb2iUAwBFOOumUeuut1/9af+8nP/mp+su/fO0jXgQAAEACN6kBoMFN6n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3GTGgAAAACApTP5h9Qpt1emfFfGZ1tMl7Cx2yVsHN0lbOx2CRvX07lJPVcNfK+MLmFjt0vYOLpL2NjtEjaO7hI2druEjaO7hI3dLmHj6C5hY7dL2Di6S9jY7RI2ju4SNna7hI0zk39IDQAAAADA8nKTGgAa3F+e5zsBAABgLW5SAwAAAACwdCb/kDrl9sqU78r4bIvpEjZ2u4SNo7uEjd0uYeN6Ojep56qB75XRJWzsdgkbR3cJG7tdwsbRXcLGbpewcXSXsLHbJWwc3SVs7HYJG0d3CRu7XcLG0V3Cxm6XsHFm8g+pAQAAAABYXm5SA0CD+8vzfCcAAACsxU1qAAAAAACWzuQfUqfcXpnyXRmfbTFdwsZul7BxdJewsdslbFxP5yb1XDXwvTK6hI3dLmHj6C5hY7dL2Di6S9jY7RI2ju4SNna7hI2ju4SN3S5h4+guYWO3S9g4ukvY2O0SNs5M/iE1AAAAAADLy01qAGhwf3me7wQAAIC1uEkNAAAAAMDSmfxD6pTbK1O+K+OzLaZL2NjtEjaO7hI2druEjevp3KSeqwa+V0aXsLHbJWwc3SVs7HYJG0d3CRu7XcLG0V3Cxm6XsHF0l7Cx2yVsHN0lbOx2CRtHdwkbu13CxpnJP6QGAAAAAGB5uUkNAA3uL8/znQAAALAWN6kBAAAAAFg6k39InXJ7Zcp3ZXy2xXQJG7tdwsbRXcLGbpewcT2dm9Rz1cD3yugSNna7hI2ju4SN3S5h4+guYWO3S9g4ukvY2O0SNo7uEjZ2u4SNo7uEjd0uYePoLmFjt0vYODP5h9QAAAAAACwvN6kBoMH95X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2ndpP7KV75Smzdvrh07dqz+7LXXXqvzzz+/zjzzzNq9e3e98cYbq3/ttttuq+3bt9dZZ51Vjz322OrPn3766dqxY0dt3769brjhhtWfv/vuu3XZZZfV9u3ba9euXfX888+v/rV9+/bVmWeeWWeeeWZ961vf6n1qAAAAAACW2poPqa+++uo6cODAUT+7/fbb6/zzz6/vf//7dd5559Xtt99eVVWHDh2q+++/vw4dOlQHDhyo6667bvWp+LXXXlt79+6tlZWVWllZWf0z9+7dW5s2baqVlZW68cYb66abbqqqHz8Iv+WWW+qpp56qp556qm6++eajHoYfi5TbK1O+K+OzLaZL2NjtEjaO7hI2druEjevp3KSeqwa+V0aXsLHbJWwc3SVs7HYJG0d3CRu7XcLG0V3Cxm6XsHF0l7Cx2yVsHN0lbOx2CRtHdwkbu13Cxpk1H1J/7nOfq0996lNH/eyRRx6pq666qqqqrrrqqnrooYeqqurhhx+uyy+/vE488cTatm1bnXHGGXXw4MF65ZVX6q233qqdO3dWVdWVV1652hz5Z11yySX1xBNPVFXVo48+Wrt3766NGzfWxo0b6/zzz597WA4AAAAAQL4Nxxq8+uqrtXnz5qqq2rx5c7366qtVVfXyyy/Xrl27Vv++rVu31uHDh+vEE0+srVu3rv58y5Ytdfjw4aqqOnz4cJ1++uk/HrJhQ5188sn1gx/8oF5++eWjmtmf9WH27NlT27Ztq6qqjRs31jnnnFPnnnvu6l9/8sknV1/Pnuh/VK9Hvt+5557b7o/cuqzv13k9+5nf99Gvj9y6rO/XeT37md/30a+P3Lqs79d5PfvZsvy+f/J3VNW5R/zn+tDXy/T9f5Tvd8Tf8ZP/+9wPef2zv99l+n377/fiPv9Pez37md/30a+P3Lqs79d5PfuZ3/fRr4/cuqzv13k9+5nf99Gvj9y6rO/XeT37md/30a+P3Lqs79d5PfuZ3/fRr4/cuqzv13k9+5nf99Gvj9y6rO/XeT372SL+vCeffLLuvffeqqrV57c/zc/8Fyc+99xz9cUvfrG+973vVVXVpz71qXr99ddX//opp5xSr732Wn3ta1+rXbt21Ze//OWqqrrmmmvqC1/4Qm3btq2+8Y1v1OOPP15VVd/97nfrm9/8Zn3729+uHTt21KOPPlqnnXZaVdXqP31977331jvvvFO/8Ru/UVVVv/M7v1Of+MQn6utf//r8B/AvTgTgOPAvCZznOwEAAGAtrX/RceunAAAgAElEQVRx4k+zefPm+vM///OqqnrllVfq537u56rqx/+E9Isvvrj697300ku1devW2rJlS7300ktzP581L7zwQlVVvf/++/Xmm2/Wpk2b5v6sF1988ah/svpY/NX/TcOUuoSN3S5h4+guYWO3S9g4ukvY2O0SNq6nqzr2LuWz9bqR75XRJWzsdgkbR3cJG7tdwsbRXcLGbpewcXSXsLHbJWwc3SVs7HYJG0d3CRu7XcLG0V3Cxm6XsHHmmB9SX3TRRbVv376qqtq3b1996UtfWv35/v3767333qtnn322VlZWaufOnXXqqafWSSedVAcPHqwPPvig7rvvvrr44ovn/qwHH3ywzjvvvKqq2r17dz322GP1xhtv1Ouvv16PP/54ff7zn29/SAAAAAAAltOa5z4uv/zy+s53vlN/8Rd/UZs3b65bbrmlLr744rr00kvrhRdeqG3bttUDDzxQGzdurKqqW2+9te6+++7asGFD3XHHHasPlp9++unas2dPvf3223XhhRfWnXfeWVVV7777bl1xxRX1h3/4h7Vp06bav3//6m2Se+65p2699daqqvrN3/zN1X/B4twHcO4DgOPAaYt5vhMAAADW8mHPcn/mTepl5yE1AMeDB7LzfCcAAACsZWE3qdOk3F6Z8l0Zn20xXcLGbpewcXSXsLHbJWxcT+cm9Vw18L0yuoSN3S5h4+guYWO3S9g4ukvY2O0SNo7uEjZ2u4SNo7uEjd0uYePoLmFjt0vYOLpL2NjtEjbOTP4hNQAAAAAAy8u5DwBocNpinu8EAACAtfyNPfcBAAAAAMDymvxD6pTbK1O+K+OzLaZL2NjtEjaO7hI2druEjevp3KSeqwa+V0aXsLHbJWwc3SVs7HYJG0d3CRu7XcLG0V3Cxm6XsHF0l7Cx2yVsHN0lbOx2CRtHdwkbu13CxpnJP6QGAAAAAGB5uUkNAA3uL8/znQAAALAWN6kBAAAAAFg6k39InXJ7Zcp3ZXy2xXQJG7tdwsbRXcLGbpewcT2dm9Rz1cD3yugSNna7hI2ju4SN3S5h4+guYWO3S9g4ukvY2O0SNo7uEjZ2u4SNo7uEjd0uYePoLmFjt0vYODP5h9QAAAAAACwvN6kBoMH95X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3GTGgAAAACApTP5h9Qpt1emfFfGZ1tMl7Cx2yVsHN0lbOx2CRvX07lJPVcNfK+MLmFjt0vYOLpL2NjtEjaO7hI2druEjaO7hI3dLmHj6C5hY7dL2Di6S9jY7RI2ju4SNna7hI0zk39IDQAAAADA8nKTGgAa3F+e5zsBAABgLW5SAwAAAACwdCb/kDrl9sqU78r4bIvpEjZ2u4SNo7uEjd0uYeN6Ojep56qB75XRJWzsdgkbR3cJG7tdwsbRXcLGbpewcXSXsLHbJWwc3SVs7HYJG0d3CRu7XcLG0V3Cxm6XsHFm8g+pAQAAAABYXm5SA0CD+8vzfCcAAACsxU1qAAAAAACWzuQfUqfcXpnyXRmfbTFdwsZul7BxdJewsdslbFxP5yb1XDXwvTK6hI3dLmHj6C5hY7dL2Di6S9jY7RI2ju4SNna7hI2ju4SN3S5h4+guYWO3S9g4ukvY2O0SNs5M/iE1AAAAAADLy01qAGhwf3me7wQAAIC1uEkNAAAAAMDSmfxD6pTbK1O+K+OzLaZL2NjtEjaO7hI2druEjevp3KSeqwa+V0aXsLHbJWwc3SVs7HYJG0d3CRu7XcLG0V3Cxm6XsHF0l7Cx2yVsHN0lbOx2CRtHdwkbu13CxpnJP6QGAAAAAGB5uUkNAA3uL8/znQAAALAWN6kBAAAAAFg6k39InXJ7Zcp3ZXy2xXQJG7tdwsbRXcLGbpewcT2dm9Rz1cD3yugSNna7hI2ju4SN3S5h4+guYWO3S9g4ukvY2O0SNo7uEjZ2u4SNo7uEjd0uYePoLmFjt0vYODP5h9QAAAAAACwvN6kBoMH95X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3GTGgAAAACApTP5h9Qpt1emfFfGZ1tMl7Cx2yVsHN0lbOx2CRvX07lJPVcNfK+MLmFjt0vYOLpL2NjtEjaO7hI2druEjaO7hI3dLmHj6C5hY7dL2Di6S9jY7RI2ju4SNna7hI0zk39IDQAAAADA8nKTGgAa3F+e5zsBAABgLW5SAwAAAACwdCb/kDrl9sqU78r4bIvpEjZ2u4SNo7uEjd0uYeN6Ojep56qB75XRJWzsdgkbR3cJG7tdwsbRXcLGbpewcXSXsLHbJWwc3SVs7HYJG0d3CRu7XcLG0V3Cxm6XsHFm8g+pAQAAAABYXm5SA0CD+8vzfCcAAACsxU1qAAAAAACWzuQfUqfcXpnyXRmfbTFdwsZul7BxdJewsdslbFxP5yb1XDXwvTK6hI3dLmHj6C5hY7dL2Di6S9jY7RI2ju4SNna7hI2ju4SN3S5h4+guYWO3S9g4ukvY2O0SNs5M/iE1AAAAAADLy01qAGhwf3me7wQAAIC1uEkNAAAAAMDSmfxD6pTbK1O+K+OzLaZL2NjtEjaO7hI2druEjevp3KSeqwa+V0aXsLHbJWwc3SVs7HYJG0d3CRu7XcLG0V3Cxm6XsHF0l7Cx2yVsHN0lbOx2CRtHdwkbu13CxpnJP6QGAAAAAGB5tW9S33bbbfV7v/d79bGPfax27NhR99xzT/2///f/6rLLLqvnn3++tm3bVg888EBt3Lhx9e+/++676+Mf/3jdeeedtXv37qqqevrpp2vPnj31zjvv1IUXXlh33HFHVVW9++67deWVV9YzzzxTmzZtqvvvv78+/elPz38AN6kBOA7cX57nOwEAAGAtC71J/dxzz9V/+A//oZ555pn63ve+Vz/60Y9q//79dfvtt9f5559f3//+9+u8886r22+/vaqqDh06VPfff38dOnSoDhw4UNddd93qmGuvvbb27t1bKysrtbKyUgcOHKiqqr1799amTZtqZWWlbrzxxrrpppu6nx0AAAAAgCXVekh90kkn1Yknnlg//OEP6/33368f/vCHddppp9UjjzxSV111VVVVXXXVVfXQQw9VVdXDDz9cl19+eZ144om1bdu2OuOMM+rgwYP1yiuv1FtvvVU7d+6sqqorr7xytTnyz7rkkkvqiSeeaH3AlNsrU74r47MtpkvY2O0SNo7uEjZ2u4SN6+ncpJ6rBr5XRpewsdslbBzdJWzsdgkbR3cJG7tdwsbRXcLGbpewcXSXsLHbJWwc3SVs7HYJG0d3CRu7XcLGmdZD6lNOOaW+/vWv19/9u3+3TjvttNq4cWOdf/759eqrr9bmzZurqmrz5s316quvVlXVyy+/XFu3bl3tt27dWocPH577+ZYtW+rw4cNVVXX48OE6/fTTq6pqw4YNdfLJJ9drr73W+5QAAAAAACylDZ3oz/7sz+p3f/d367nnnquTTz65fu3Xfq1+7/d+76i/54QTTvjJbcqP3p49e2rbtm1VVbVx48Y655xz6txzz139608++eTq69kT/Y/q9cj3O/fcc9v9kVuX9f06r2c/8/s++vWRW5f1/TqvZz/z+z769ZFbl/X9Oq9nP1uW3/dP/o6qOveI/1wf+nqZvv+P8v2O+Dt+8n+f+yGvf/b3u0y/b//9Xtzn/2mvZz/z+z769ZFbl/X9Oq9nP/P7Pvr1kVuX9f06r2c/8/s++vWRW5f1/TqvZz/z+z769ZFbl/X9Oq9nP/P7Pvr1kVuX9f06r2c/8/s++vWRW5f1/TqvZz9bxJ/35JNP1r333ltVtfr89qdp/YsT77///nr88cfrP/7H/1hVVffdd1/9wR/8Qf23//bf6r//9/9ep556ar3yyiv1y7/8y/V//s//Wb1N/Y1vfKOqqi644IK6+eab69Of/nT98i//cv3pn/5pVVX95//8n+t//I//Uf/+3//7uuCCC+q3f/u3a9euXfX+++/X3/k7f6f+7//9v/MfwL84EYDjwL8kcJ7vBAAAgLUs9F+ceNZZZ9Uf/MEf1Ntvv10ffPBB/f7v/36dffbZ9cUvfrH27dtXVVX79u2rL33pS1VVddFFF9X+/fvrvffeq2effbZWVlZq586ddeqpp9ZJJ51UBw8erA8++KDuu+++uvjii1eb2Z/14IMP1nnnndf64H/1f9MwpS5hY7dL2Di6S9jY7RI2ju4SNna7hI3r6aqOvUv5bL1u5HtldAkbu13CxtFdwsZul7BxdJewsdslbBzdJWzsdgkbR3cJG7tdwsbRXcLGbpewcXSXsLHbJWycaZ37+MxnPlNXXnll/eIv/mJ97GMfq3/8j/9x/dN/+k/rrbfeqksvvbT27t1b27ZtqwceeKCqqs4+++y69NJL6+yzz64NGzbUXXfdtXoK5K677qo9e/bU22+/XRdeeGFdcMEFVVX11a9+ta644oravn17bdq0qfbv39/+kAAAAAAALKfWuY9l4twHAMeD0xbzfCcAAACsZaHnPgAAAAAAYBEm/5A65fbKlO/K+GyL6RI2druEjaO7hI3dLmHjejo3qeeqge+V0SVs7HYJG0d3CRu7XcLG0V3Cxm6XsHF0l7Cx2yVsHN0lbOx2CRtHdwkbu13CxtFdwsZul7BxZvIPqQEAAAAAWF5uUgNAg/vL83wnAAAArMVNagAAAAAAls7kH1Kn3F6Z8l0Zn20xXcLGbpewcXSXsLHbJWxcT+cm9Vw18L0yuoSN3S5h4+guYWO3S9g4ukvY2O0SNo7uEjZ2u4SNo7uEjd0uYePoLmFjt0vYOLpL2NjtEjbOTP4hNQAAAAAAy8tNagBocH95nu8EAACAtbhJDQAAAADA0pn8Q+qU2ytTvivjsy2mS9jY7RI2ju4SNna7hI3r6dyknqsGvldGl7Cx2yVsHN0lbOx2CRtHdwkbu13CxtFdwsZul7BxdJewsdslbBzdJWzsdgkbR3cJG7tdwsaZyT+kBgAAAABgeblJDQAN7i/P850AAACwFjepAQAAAABYOpN/SJ1ye2XKd2V8tsV0CRu7XcLG0V3Cxm6XsHE9nZvUc9XA98roEjZ2u4SNo7uEjd0uYePoLmFjt0vYOLpL2NjtEjaO7hI2druEjaO7hI3dLmHj6C5hY7dL2Dgz+YfUAAAAAAAsLzepAaDB/eV5vhMAAADW4iY1AAAAAABLZ/IPqVNur0z5rozPtpguYWO3S9g4ukvY2O0SNq6nc5N6rhr4XhldwsZul7BxdJewsdslbBzdJWzsdgkbR3cJG7tdwsbRXcLGbpewcXSXsLHbJWwc3SVs7HYJG2cm/5AaAAAAAIDl5SY1ADS4vzzPdwIAAMBa3KQGAAAAAGDpTP4hdcrtlSnflfHZFtMlbOx2CRtHdwkbu13CxvV0blLPVQPfK6NL2NjtEjaO7hI2druEjaO7hI3dLmHj6C5hY7dL2Di6S9jY7RI2ju4SNna7hI2ju4SN3S5h48zkH1IDAAAAALC83KQGgAb3l+f5TgAAAFiLm9QAAAAAACydyT+kTrm9MuW7Mj7bYrqEjd0uYePoLmFjt0vYuJ7OTeq5auB7ZXQJG7tdwsbRXcLGbpewcXSXsLHbJWwc3SVs7HYJG0d3CRu7XcLG0V3Cxm6XsHF0l7Cx2yVsnJn8Q2oAAAAAAJaXm9QA0OD+8jzfCQAAAGtxkxoAAAAAgKUz+YfUKbdXpnxXxmdbTJewsdslbBzdJWzsdgkb19O5ST1XDXyvjC5hY7dL2Di6S9jY7RI2ju4SNna7hI2ju4SN3S5h4+guYWO3S9g4ukvY2O0SNo7uEjZ2u4SNM5N/SA0AAAAAwPJykxoAGtxfnuc7AQAAYC1uUgMAAAAAsHQm/5A65fbKlO/K+GyL6RI2druEjaO7hI3dLmHjejo3qeeqge+V0SVs7HYJG0d3CRu7XcLG0V3Cxm6XsHF0l7Cx2yVsHN0lbOx2CRtHdwkbu13CxtFdwsZul7BxZvIPqQEAAAAAWF5uUgNAg/vL83wnAAAArMVNagAAAAAAls7kH1Kn3F6Z8l0Zn20xXcLGbpewcXSXsLHbJWxcT+cm9Vw18L0yuoSN3S5h4+guYWO3S9g4ukvY2O0SNo7uEjZ2u4SNo7uEjd0uYePoLmFjt0vYOLpL2NjtEjbOTP4hNQAAAAAAy8tNagBocH95nu8EAACAtbhJDQAAAADA0pn8Q+qU2ytTvivjsy2mS9jY7RI2ju4SNna7hI3r6dyknqsGvldGl7Cx2yVsHN0lbOx2CRtHdwkbu13CxtFdwsZul7BxdJewsdslbBzdJWzsdgkbR3cJG7tdwsaZyT+kBgAAAABgeblJDQAN7i/P850AAACwFjepAQAAAABYOpN/SJ1ye2XKd2V8tsV0CRu7XcLG0V3Cxm6XsHE9nZvUc9XA98roEjZ2u4SNo7uEjd0uYePoLmFjt0vYOLpL2NjtEjaO7hI2druEjaO7hI3dLmHj6C5hY7dL2Dgz+YfUAAAAAAAsLzepAaDB/eV5vhMAAADW4iY1AAAAAABLZ/IPqVNur0z5rozPtpguYWO3S9g4ukvY2O0SNq6nc5N6rhr4XhldwsZul7BxdJewsdslbBzdJWzsdgkbR3cJG7tdwsbRXcLGbpewcXSXsLHbJWwc3SVs7HYJG2cm/5AaAAAAAIDl5SY1ADS4vzzPdwIAAMBa3KQGAAAAAGDpTP4hdcrtlSnflfHZFtMlbOx2CRtHdwkbu13CxvV0blLPVQPfK6NL2NjtEjaO7hI2druEjaO7hI3dLmHj6C5hY7dL2Di6S9jY7RI2ju4SNna7hI2ju4SN3S5h48zkH1IDAAAAALC83KQGgAb3l+f5TgAAAFiLm9QAAAAAACydyT+kTrm9MuW7Mj7bYrqEjd0uYePoLmFjt0vYuJ7OTeq5auB7ZXQJG7tdwsbRXcLGbpewcXSXsLHbJWwc3SVs7HYJG0d3CRu7XcLG0V3Cxm6XsHF0l7Cx2yVsnJn8Q2oAAAAAAJaXm9QA0OD+8jzfCQAAAGtxkxoAAAAAgKUz+YfUKbdXpnxXxmdbTJewsdslbBzdJWzsdgkb19O5ST1XDXyvjC5hY7dL2Di6S9jY7RI2ju4SNna7hI2ju4SN3S5h4+guYWO3S9g4ukvY2O0SNo7uEjZ2u4SNM5N/SA0AAAAAwPJykxoAGtxfnuc7AQAAYC1uUgMAAAAAsHQm/5A65fbKlO/K+GyL6RI2druEjaO7hI3dLmHjejo3qeeqge+V0SVs7HYJG0d3CRu7XcLG0V3Cxm6XsHF0l7Cx2yVsHN0lbOx2CRtHdwkbu13CxtFdwsZul7BxZvIPqQEAAAAAWF5uUgNAg/vL83wnAAAArMVNagAAAAAAls7kH1Kn3F6Z8l0Zn20xXcLGbpewcXSXsLHbJWxcT+cm9Vw18L0yuoSN3S5h4+guYWO3S9g4ukvY2O0SNo7uEjZ2u4SNo7uEjd0uYePoLmFjt0vYOLpL2NjtEjbOTP4hNQAAAAAAy6t9k/qNN96oa665pv7kT/6kTjjhhLrnnntq+/btddlll9Xzzz9f27ZtqwceeKA2btxYVVW33XZb3X333fXxj3+87rzzztq9e3dVVT399NO1Z8+eeuedd+rCCy+sO+64o6qq3n333bryyivrmWeeqU2bNtX9999fn/70p+c/gJvUABwH7i/P850AAACwloXfpL7hhhvqwgsvrD/90z+t//2//3edddZZdfvtt9f5559f3//+9+u8886r22+/vaqqDh06VPfff38dOnSoDhw4UNddd93qmGuvvbb27t1bKysrtbKyUgcOHKiqqr1799amTZtqZWWlbrzxxrrpppu6UwEAAAAAWFKth9Rvvvlmffe7362vfOUrVVW1YcOGOvnkk+uRRx6pq666qqqqrrrqqnrooYeqqurhhx+uyy+/vE488cTatm1bnXHGGXXw4MF65ZVX6q233qqdO3dWVdWVV1652hz5Z11yySX1xBNPtD5gyu2VKd+V8dkW0yVs7HYJG0d3CRu7XcLG9XRuUs9VA98ro0vY2O0SNo7uEjZ2u4SNo7uEjd0uYePoLmFjt0vYOLpL2NjtEjaO7hI2druEjaO7hI3dLmHjzIZO9Oyzz9bf/tt/u66++ur64z/+4/qFX/iF+t3f/d169dVXa/PmzVVVtXnz5nr11Verqurll1+uXbt2rfZbt26tw4cP14knnlhbt25d/fmWLVvq8OHDVVV1+PDhOv3003888icPwV977bU65ZRT5vbs2bOntm3bVlVVGzdurHPOOafOPffcqqr6oz/6o6qq1dezL+tnvZ756/79x+v9Oq//6I/+6CP98xfxfjPL/v37fS/m/WaW/fv3+17M+80s+/f/s97vJ39qVZ17xH+uv/LXavWvL8v3/1G/3/zn/6uvz/3/f/LkkzG/b//9/uv1M8v+/ft9L+b9Zpb9+/f7Xsz7zSz79+/3vZj3m1n279/vezHvN7Ps37/f92Leb2bZv3+/78W838zx/P6ffPLJuvfee6uqVp/f/jStm9T/63/9r/qlX/ql+p//83/WZz/72frn//yf1yc/+cn6d//u39Xrr7+++vedcsop9dprr9XXvva12rVrV335y1+uqqprrrmmvvCFL9S2bdvqG9/4Rj3++ONVVfXd7363vvnNb9a3v/3t2rFjRz366KN12mmnVVXVGWecUU899dTcQ2o3qQE4Htxfnuc7AQAAYC0LvUm9devW2rp1a332s5+tqqpf/dVfrWeeeaZOPfXU+vM///OqqnrllVfq537u56rqx/+E9Isvvrjav/TSS7V169basmVLvfTSS3M/nzUvvPBCVVW9//779eabb/7Uf4oaAAAAAIBcrYfUp556ap1++un1/e9/v6qqfv/3f7/+4T/8h/XFL36x9u3bV1VV+/btqy996UtVVXXRRRfV/v3767333qtnn322VlZWaufOnXXqqafWSSedVAcPHqwPPvig7rvvvrr44otXm9mf9eCDD9Z5553X+oB/9R83n1KXsLHbJWwc3SVs7HYJG0d3CRu7XcLG9XRVx96lfLZeN/K9MrqEjd0uYePoLmFjt0vYOLpL2NjtEjaO7hI2druEjaO7hI3dLmHj6C5hY7dL2Di6S9jY7RI2zrRuUldV/dt/+2/ry1/+cr333nv19//+36977rmnfvSjH9Wll15ae/furW3bttUDDzxQVVVnn312XXrppXX22WfXhg0b6q677vrJ/5fgqrvuuqv27NlTb7/9dl144YV1wQUXVFXVV7/61briiitq+/bttWnTptq/f3/7QwIAAAAAsJxaN6mXiZvUABwP7i/P850AAACwloXepAYAAAAAgEWY/EPqlNsrU74r47MtpkvY2O0SNo7uEjZ2u4SN6+ncpJ6rBr5XRpewsdslbBzdJWzsdgkbR3cJG7tdwsbRXcLGbpewcXSXsLHbJWwc3SVs7HYJG0d3CRu7XcLGmck/pAYAAAAAYHm5SQ0ADe4vz/OdAAAAsBY3qQEAAAAAWDqTf0idcntlyndlfLbFdAkbu13CxtFdwsZul7BxPZ2b1HPVwPfK6BI2druEjaO7hI3dLmHj6C5hY7dL2Di6S9jY7RI2ju4SNna7hI2ju4SN3S5h4+guYWO3S9g4M/mH1AAAAAAALC83qQGgwf3leb4TAAAA1uImNQAAAAAAS2fyD6lTbq9M+a6Mz7aYLmFjt0vYOLpL2NjtEjaup3OTeq4a+F4ZXcLGbpewcXSXsLHbJWwc3SVs7HYJG0d3CRu7XcLG0V3Cxm6XsHF0l7Cx2yVsHN0lbOx2CRtnJv+QGgAAAACA5eUmNQA0uL88z3cCAADAWtykBgAAAABg6Uz+IXXK7ZUp35Xx2RbTJWzsdgkbR3cJG7tdwsb1dG5Sz1UD3yujS9jY7RI2ju4SNna7hI2ju4SN3S5h4+guYWO3S9g4ukvY2O0SNo7uEjZ2u4SNo7uEjd0uYePM5B9SAwAAAACwvJHViBoAACAASURBVNykBoAG95fn+U4AAABYi5vUAAAAAAAsnck/pE65vTLluzI+22K6hI3dLmHj6C5hY7dL2Liezk3quWrge2V0CRu7XcLG0V3Cxm6XsHF0l7Cx2yVsHN0lbOx2CRtHdwkbu13CxtFdwsZul7BxdJewsdslbJyZ/ENqAAAAAACWl5vUANDg/vI83wkAAABrcZMaAAAAAIClM/mH1Cm3V6Z8V8ZnW0yXsLHbJWwc3SVs7HYJG9fTuUk9Vw18r4wuYWO3S9g4ukvY2O0SNo7uEjZ2u4SNo7uEjd0uYePoLmFjt0vYOLpL2NjtEjaO7hI2druEjTOTf0gNAAAAAMDycpMaABrcX57nOwEAAGAtblIDAAAAALB0Jv+QOuX2ypTvyvhsi+kSNna7hI2ju4SN3S5h43o6N6nnqoHvldElbOx2CRtHdwkbu13CxtFdwsZul7BxdJewsdslbBzdJWzsdgkbR3cJG7tdwsbRXcLGbpewcWbyD6kBAAAAAFheblIDQIP7y/N8JwAAAKzFTWoAAAAAAJbO5B9Sp9xemfJdGZ9tMV3Cxm6XsHF0l7Cx2yVsXE/nJvVcNfC9MrqEjd0uYePoLmFjt0vYOLpL2NjtEjaO7hI2druEjaO7hI3dLmHj6C5hY7dL2Di6S9jY7RI2zkz+ITUAAAAAAMvLTWoAaHB/eZ7vBAAAgLW4SQ0AAAAAwNKZ/EPqlNsrU74r47MtpkvY2O0SNo7uEjZ2u4SN6+ncpJ6rBr5XRpewsdslbBzdJWzsdgkbR3cJG7tdwsbRXcLGbpewcXSXsLHbJWwc3SVs7HYJG0d3CRu7XcLGmck/pAYAAAAAYHm5SQ0ADe4vz/OdAAAAsBY3qQEAAAAAWDqTf0idcntlyndlfLbFdAkbu13CxtFdwsZul7BxPZ2b1HPVwPfK6BI2druEjaO7hI3dLmHj6C5hY7dL2Di6S9jY7RI2ju4SNna7hI2ju4SN3S5h4+guYWO3S9g4M/mH1AAAAAAALC83qQGgwf3leb4TAAAA1uImNQAAAAAAS2fyD6lTbq9M+a6Mz7aYLmFjt0vYOLpL2NjtEjaup3OTeq4a+F4ZXcLGbpewcXSXsLHbJWwc3SVs7HYJG0d3CRu7XcLG0V3Cxm6XsHF0l7Cx2yVsHN0lbOx2CRtnJv+QGgAAAACA5eUmNQA0uL88z3cCAADAWtykBgAAAABg6Uz+IXXK7ZUp35Xx2RbTJWzsdgkbR3cJG7tdwsb1dG5Sz1UD3yujS9jY7RI2ju4SNna7hI2ju4SN3S5h4+guYWO3S9g4ukvY2O0SNo7uEjZ2u4SNo7uEjd0uYePM5B9SAwAAAACwvNykBoAG95fn+U4AAABYi5vUAAAAAAAsnck/pE65vTLluzI+22K6hI3dLmHj6C5hY7dL2Liezk3quWrge2V0CRu7XcLG0V3Cxm6XsHF0l7Cx2yVsHN0lbOx2CRtHdwkbu13CxtFdwsZul7BxdJewsdslbJyZ/ENqAAAAAACWl5vUANDg/vI83wkAAABrcZMaAAAAAIClM/mH1Cm3V6Z8V8ZnW0yXsLHbJWwc3SVs7HYJG9fTuUk9Vw18r4wuYWO3S9g4ukvY2O0SNo7uEjZ2u4SNo7uEjd0uYePoLmFjt0vYOLpL2NjtEjaO7hI2druEjTOTf0gNAAAAAMDycpMaABrcX57nOwEAAGAtblIDAAAAALB0Jv+QOuX2ypTvyvhsi+kSNna7hI2ju4SN3S5h43o6N6nnqoHvldElbOx2CRtHdwkbu13CxtFdwsZul7BxdJewsdslbBzdJWzsdgkbR3cJG7tdwsbRXcLGbpewcWbyD6kBAAAAAFheblIDQIP7y/N8JwAAAKzFTWoAAAAAAJbO5B9Sp9xemfJdGZ9tMV3Cxm6XsHF0l7Cx2yVsXE/nJvVcNfC9MrqEjd0uYePoLmFjt0vYOLpL2NjtEjaO7hI2druEjaO7hI3dLmHj6C5hY7dL2Di6S9jY7RI2zkz+ITUAAAAAAMvLTWoAaHB/eZ7vBAAAgLW4SQ0AAAAAwNKZ/EPqlNsrU74r47MtpkvY2O0SNo7uEjZ2u4SN6+ncpJ6rBr5XRpewsdslbBzdJWzsdgkbR3cJG7tdwsbRXcLGbpewcXSXsLHbJWwc3SVs7HYJG0d3CRu7XcLGmck/pAYAAAAAYHm5SQ0ADe4vz/OdAAAAsBY3qQEAAAAAWDqTf0idcntlyndlfLbFdAkbu13CxtFdwsZul7BxPZ2b1HPVwPfK6BI2druEjaO7hI3dLmHj6C5hY7dL2Di6S9jY7RI2ju4SNna7hI2ju4SN3S5h4+guYWO3S9g4M/mH1AAAAAAALK913aT+0Y9+VL/4i79YW7durW9/+9v12muv1WWXXVbPP/98bdu2rR544IHauHFjVVXddtttdffdd9fHP/7xuvPOO2v37t1VVfX000/Xnj176p133qkLL7yw7rjjjqqqevfdd+vKK6+sZ555pjZt+v/au/PwKOtz/+N3LHjsKYuACgqUUFliAgKCgWO1QkEEq7jgQVFW4epRLxd6qgL+atVjy+LSilp6rJcK1VZci9qjKApRTq2AAq3WDZUdBGUHZb9/f3BmGjJLJvdMvjP3w/t1XbmUJJ98P88zT2Ym3yR3msiTTz4prVq1SjwAZlIDAPKA+cuJOCcAAAAAgHRqZSb1lClTpLS09P++KBWZNGmSnHXWWfLJJ59I7969ZdKkSSIi8sEHH8iTTz4pH3zwgcyaNUuuvvrqeJmrrrpKHn74YVm6dKksXbpUZs2aJSIiDz/8sDRp0kSWLl0qP/nJT2Ts2LHZVAUAAAAAAAAAFCDzJvXq1avlpZdektGjR8c3nF944QUZPny4iIgMHz5cZs6cKSIizz//vAwePFjq1q0rxcXF0qZNG5k/f76sW7dOtm/fLuXl5SIiMmzYsHim8scaOHCgvP7666aeXmavRHmuDMeWm5yHjtach46hcx46WnMeOmaTYyZ1QirgWj5yHjpacx46hs556GjNeegYOuehozXnoWPonIeO1pyHjqFzHjpacx46hs556GjNeegYOuehozXnoWNMHWvwJz/5idx1112ybdu2+OvWr18vTZs2FRGRpk2byvr160VEZO3atdKjR4/4+7Vo0ULWrFkjdevWlRYtWsRf37x5c1mzZo2IiKxZs0Zatmx5sGSdOtKwYUPZtGmTNG7cOKHLiBEjpLi4WEREjj76aOncubP07NlTRESWLFkiIhL/d+xkVffvmEzfP1/rWf69ZMmSWv34uVgvptDPP7d3btaLKfTzz+2dm/ViCv38V7fe/31UEelZ6f+lytsk/vZCOf+1vV7i8Vf9d89/vqaiws3tzed3ZvmYQj//3N65WS+m0M8/t3du1osp9PPP7Z2b9WIK/fxze+dmvZhCP//c3rlZL6bQzz+3d27Wi8nn+a+oqJBp06aJiMT3b5MxzaT+85//LC+//LL85je/kYqKCrnnnnvkxRdflEaNGsnmzZvj79e4cWPZtGmTXHvttdKjRw+5/PLLRURk9OjR0r9/fykuLpZx48bJ7NmzRURk3rx5cuedd8qLL74oHTt2lFdeeUVOOOEEERFp06aNLFiwIGGTmpnUAIB8YP5yIs4JAAAAACCdVHu5pp+kfuutt+SFF16Ql156SXbt2iXbtm2ToUOHStOmTeWLL76QZs2aybp16+S4444TkYM/Ib1q1ap4fvXq1dKiRQtp3ry5rF69OuH1sczKlSvlhBNOkH379snWrVuT/hQ1AAAAAAAAAMCvIyyhCRMmyKpVq2TZsmUyY8YM+eEPfyiPPfaYDBgwQKZPny4iItOnT5cLLrhAREQGDBggM2bMkD179siyZctk6dKlUl5eLs2aNZMGDRrI/PnzRVXlsccek/PPPz+eiX2sZ555Rnr37m06wKo/bh6lnIeO1pyHjqFzHjpacx46hs556GjNeeiYTU6k5jkvx2bLhVzLR85DR2vOQ8fQOQ8drTkPHUPnPHS05jx0DJ3z0NGa89AxdM5DR2vOQ8fQOQ8drTkPHUPnPHS05jx0jDHPpK7s4K/3iowbN04GDRokDz/8sBQXF8tTTz0lIiKlpaUyaNAgKS0tlTp16sjUqVPjmalTp8qIESPkm2++kXPOOUf69esnIiKjRo2SoUOHStu2baVJkyYyY8aMXFQFAAAAAAAAABQQ00zqQsJMagBAPjB/ORHnBAAAAACQTqq9XNO4DwAAAAAAAAAAciH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4xpk3rVqlXSq1cvKSsrkw4dOsh9990nIiKbNm2Ss846S9q1ayd9+/aVLVu2xDMTJ06Utm3bSklJibz66qvx17/77rvSsWNHadu2rVx//fXx1+/evVsuueQSadu2rfTo0UNWrFhhPUYAAAAAAAAAQIEyzaT+4osv5IsvvpDOnTvLjh07pGvXrjJz5kx59NFH5ZhjjpGbbrpJJk+eLJs3b5ZJkybJBx98IJdddpksXLhQ1qxZI3369JGlS5dKUVGRlJeXywMPPCDl5eVyzjnnyHXXXSf9+vWTqVOnyvvvvy9Tp06VJ598Uv70pz/JjBkzEg+AmdQAgDxg/nIizgkAAAAAIJ2czqRu1qyZdO7cWURE6tWrJyeddJKsWbNGXnjhBRk+fLiIiAwfPlxmzpwpIiLPP/+8DB48WOrWrSvFxcXSpk0bmT9/vqxbt062b98u5eXlIiIybNiweKbyxxo4cKC8/vrrlqoAAAAAAAAAgAKW9Uzq5cuXy+LFi6V79+6yfv16adq0qYiING3aVNavXy8iImvXrpUWLVrEMy1atJA1a9YkvL558+ayZs0aERFZs2aNtGzZUkRE6tSpIw0bNpRNmzbVuJ+X2StRnivDseUm56GjNeehY+ich47WnIeO2eSYSZ2QCriWj5yHjtach46hcx46WnMeOobOeehozXnoGDrnoaM156Fj6JyHjtach46hcx46WnMeOobOeehozXnoGFPHnBSRHTt2yMCBA2XKlClSv379Q95WVFT0f7/2W/tGjBghxcXFIiJy9NFHS+fOnaVnz54iIrJkyRIRkfi/Yyerun/HZPr++VrP8u8lS5bU6sfPxXoxhX7+ub1zs15MoZ9/bu/crBdT6Oe/uvX+76OKSM9K/y9V3ibxtxfK+a/t9RKPv+q/e/7zNRUVbm5vPr8zy8cU+vnn9s7NejGFfv65vXOzXkyhn39u79ysF1Po55/bOzfrxRT6+ef2zs16MYV+/rm9c7NeTD7Pf0VFhUybNk1EJL5/m4xpJrWIyN69e+Xcc8+V/v37y5gxY0REpKSkRCoqKqRZs2aybt066dWrl3z00UcyadIkEREZN26ciIj069dPbr/9dmnVqpX06tVLPvzwQxEReeKJJ+TNN9+U3/72t9KvXz+57bbbpEePHrJv3z45/vjj5csvv0w8AGZSAwDygPnLiTgnAAAAAIB0cjqTWlVl1KhRUlpaGt+gFhEZMGCATJ8+XUREpk+fLhdccEH89TNmzJA9e/bIsmXLZOnSpVJeXi7NmjWTBg0ayPz580VV5bHHHpPzzz8/4WM988wz0rt3b0tVAAAAAAAAAEABM21S/+Uvf5HHH39c5s6dK126dJEuXbrIrFmzZNy4cTJ79mxp166dzJkzJ/6T06WlpTJo0CApLS2V/v37y9SpU+OjQKZOnSqjR4+Wtm3bSps2baRfv34iIjJq1CjZuHGjtG3bVu699974T2PXVNUfN49SzkNHa85Dx9A5Dx2tOQ8dQ+c8dLTmPHTMJidS85yXY7PlQq7lI+ehozXnoWPonIeO1pyHjqFzHjpacx46hs556GjNeegYOuehozXnoWPonIeO1pyHjqFzHjpacx46xphmUp9++uly4MCBpG977bXXkr7+5ptvlptvvjnh9V27dpX33nsv4fX/8i//Ik899ZSlHgAAAAAAAADACfNM6kLBTGoAQD4wfzkR5wQAAAAAkE5OZ1IDAAAAAAAAAJALkd+k9jJ7JcpzZTi23OQ8dLTmPHQMnfPQ0Zrz0DGbHDOpE1IB1/KR89DRmvPQMXTOQ0drzkPH0DkPHa05Dx1D5zx0tOY8dAyd89DRmvPQMXTOQ0drzkPH0DkPHa05Dx1jIr9JDQAAAAAAAAAoXMykBgDAgPnLiTgnAAAAAIB0mEkNAAAAAAAAACg4kd+k9jJ7JcpzZTi23OQ8dLTmPHQMnfPQ0Zrz0DGbHDOpE1IB1/KR89DRmvPQMXTOQ0drzkPH0DkPHa05Dx1D5zx0tOY8dAyd89DRmvPQMXTOQ0drzkPH0DkPHa05Dx1jIr9JDQAAAAAAAAAoXMykBgDAgPnLiTgnAAAAAIB0mEkNAAAQWIMGjaWoqKjalwYNGue7KvKI6wQAAACHu8hvUnuZvRLluTIcW25yHjpacx46hs556GjNeeiYTY6Z1AmpgGsVXm779s1y8KfLK7/MTXjdwffLT8dc5jx0DJ3LJOP1OvFw/kPnPHS05jx0DJ3z0NGa89AxdM5DR2vOQ8fQOQ8drTkPHUPnPHS05jx0jIn8JjUAAAAAAAAAoHAxkxoAAAPmLyfinCTK/JwcHucDyXGdAAAA4HDBTGoAAAAAAAAAQMGJ/Ca1l9krUZ4rw7HlJuehozXnoWPonIeO1pyHjtnkmEmdkAq4lpdcyLX4/M53LuR9STbrcXvnJuehozXnoWPonIeO1pyHjqFzHjpacx46hs556GjNeegYOuehozXnoWNMHXMSAAAgBxo0aJzRH4SrX7+RbNu2KUAjAAAAAEBIzKQGAMCA+cuJrOckyvN4o3xsyB2uEwAAABwumEkNAAAAAAAAACg4kd+k9jJ7JcpzZTi23OQ8dLTmPHQMnfPQ0Zrz0DGbHDOpE1KmtTzM47XnQq7F53e+cyHvS7JZj9s7NzkPHa05Dx1D5zx0tOY8dAyd89DRmvPQMXTOQ0drzkPH0DkPHa05Dx1jIr9JDQAAAAAAAAAoXMykBgDAgJnUiZhJnSjKx4bc4ToBAADA4YKZ1AAAAAAAAACAghP5TWovs1eiPFeGY8tNzkNHa85Dx9A5Dx2tOQ8ds8kxkzohZVrLwzxeey7kWnx+5zsX8r4km/W4vXOT89DRmvPQMXTOQ0drzkPH0DkPHa05Dx1D5zx0tOY8dAyd89DRmvPQMaaOOQkAAAAACKJBg8ayffvmat+vfv1Gsm3bpgCNAAAAcoeZ1AAAGDCTOlHomdQeNmyYNYxMcJ0gE1wnAAAgClLt5fKT1AAAwKWDG9TVb8Rs315U+2UAAAAAAGbMpHac89DRmvPQMXTOQ0drzkPH0DkPHa05Dx2zyTGTOiFlWivas6xDrsXnd75zIe9LslmP2zs3OQ+POdb1PJz/0DkPHa05Dx1D5zx0tOY8dAyd89DRmvPQMXTOQ0drzkPHGH6SGgAAHFY8jAkBAAAAgMMJM6kBADBgJnWi0DOpQ+csmCGLTHCdIBNcJwAAIApS7eVGftwHAAAAAAAAAKBwRX6T2svslSjPleHYcpPz0NGa89AxdM5DR2vOQ8dscsykTkiZ1vKSC3lOPNzeHjqGzoW8L8lmPW7v3OQ8POZY1/Nw/kPnPHS05jx0DJ3z0NGa89AxdM5DR2vOQ8fQOQ8drTkPHWOYSQ0AAFBgrHOzmbcNAAAAwCNmUgMAYMBM6kTMpE7yESJ8bFZspCfyZLvaXwAAIABJREFUcLsh/7hOAABAFKTay+UnqQEAABDMwQ3q6jfQtm8vqv0yAAAAAAoCM6kd5zx0tOY8dAyd89DRmvPQMXTOQ0drzkPHbHLMpE5ImdbykovCOWnQoLEUFRVl9NKgQeP0KzmYqxs6F+Vz4uH8h855eMyxrufh/IfOeehozXnoGDrnoaM156Fj6JyHjtach46hcx46WnMeOsZEfpMaAAAAqf3zJ5urvsxNeF0mYzoAAAAAoKaYSQ0AgAEzqRMxkzrJR3BwbKGvZebqJuKcIBNcJwAAIApS7eXyk9QAAACosVyOCcnlerlYCwAAAEBYkd+k9jJ7JcpzZTi23OQ8dLTmPHQMnfPQ0Zrz0DGbHDOpE1KmtbzkDudzknxMSOKIkMzGhFTfMdP1MhlJ4uE+j5nUPnMeHnOs63k4/6FzHjpacx46hs556GjNeegYOuehozXnoWPonIeO1pyHjjGR36QGAAAAAAAAABQuZlIDEdKgQeOMfoKsfv1Gsm3bpgCNgOhiJnUiZlIn+QgOjq32bzdrLjfnxMNjI7OGkQmuEwAAEAXMpAYcsc7dTP6r0JZfuwYAIBp4bAQAAAAKX+Q3qb3MXonyXBmOrea5XM7dZKalz5yHjtach47Z5JhJnZAyreUlxznJ51rhcyHv8zLpmMs/Jsn9eW5yHh5zrOt5OP+hcx46WnMeOobOeehozXnoGDrnoaM156Fj6JyHjtach44xdcxJANXK9FeMRRjBAQCFjPtzFKJ/flO7sgoR6Vnl/Yri/8+1DAAAgELETGocdkLOpvQyrxNAzTGTOpGX+7zCnNsc5WOz5vzNILfycHuH5mGWeGgermXkF9+EQia4TgDkW6q9XDapcdgJ+YeXvHwBD6DmvGz0hOTlPq8wN3KjfGzWHJvUSd4zb7d36E0ND7dbaJwTVIfnJsgE1wmAfDts/3Cil9krUZ4r4+HYMpnnl/850ZaMPRfl29tDzkNHa85Dx2xyzKROSJnWinYu5FqhcyHXqr1cprOeM5n3HPK+pDZzmT4PqvpcKJdzs5nTnTQZbD0fjzk8p0mRDLZWlHMeOtpzIdfykfPQ0Zrz0DF0zkNHa85Dx5jIb1IDAAAANZF8Qzabb04fvnL7Tf7CWw8AAAC5wbgPHHY8/Ept6F9pZu4jUHP8qmQiL/d5Ub4/L8xjs+b8nRMrD8cW5dvbiygfG3KD5ybIBNcJMsEeAWrTYTvuA4Uvl79SC5vUPzHGTx0BAAAAAHA4YY8A+RD5TWovs1eiPFemupyXGYf5z4Vcy547nK/lXOY8dLTmPHTMJsfcx4SUaa1o50KuFToXci0fuZD3JeFzIdeqvVwhzCCvrevEemxezsnhNoOc5yb5zXnoaM+FXKvwcvm+LwmdC/3cJMrnxEPOQ8eYOuYkUEXov/r+z83tyipEpGeV9yvKah0AAABEV/LnlCJReF5pPbZMn2dXzYX+9XC+HgCQC9yXAIWBmdTIGWYcZtPRmsvfsYX+pgRQaJjnlyjK93kcWz5y/s6JlYdj4/ZOvl5IUb69rZvbzOk+lJdrOSS+ZknEdZKI+5JEnBPUJmZSA8ipTGdUWce0MIMcAADg8BBy9inPRQ8v1q9ZAADhRX6T2svslUKbK5P/ec+WTNRzIdeqvZx1BnnSlRx8nlpzHjpacx46ZpNj7mNCyrRWtHMh1wqdC7mWjxwzqaObK4QZptzeNc+l3rRMfD6ai7+H4/U68TATPJscz9cSUgHX8pILuZaPr8c4Jz5zHjrGMJMaSTGTCYUm9IxDAACAdHi+fHix3t4erhPrSAzrsXl4Xm/t6OHYAKBQMZMaSUV55p2HGYccWzY57hMQBvP8EnGfl00uysdmzfk7J1Yejo3bO5tcbh4DCvPYrLnD5/YOeZ1E/fa28HJsITe3reckyhv3Hm630Pj6G7WJmdSHqdyO7QD84XMAAAAA8C/Kz+tDzmUP3dGa83B7hzw25unjcBD5TWovs1dqa65MpvN/M3uwq3lHey7kWl5yIdcKnau9tXL5OVBon99ecx46ZpNjxmFCyrRWtHMh1wqdC7mWj5yPWcPWXMi1vORsa/m4TkKu5SUXcq3Q10nItTLL5f9rW0smfC4qz9fy/3WcJZNZznJs1nn6SRsykzqva4XOeegYw0xqAAACivKvBQIAAAD5Yp2vDqAwMJM64qI1382aY+ZdbeSifnsD1fEywzQkL5/fhXmfF+Vjs+b8nRMrD8fG7Z1NjpnU6TKhc16OzYLbO5uO1lz+js0qyueEY0u+nkXoOd38IM/hhZnUznmYxwQAAAAAAIDDU+jZ5YiWyG9Se5m9Ul0u//O3QudCruUlF3Kt0LmQa9lzzI3KTc5Dx2xyHmaYMpM637mQa4XOhVzLR87HrGFrLuRaXnK2tXxcJyHX8pKrvbVy+0NKlp6WTNRzIdey53i+lqtcyLXC5nw85lSfy+Ufk/TxdVW0v/4WYSY1AAAAkBP8qiqAXPnnDylVViEiPau8X1GYQgBQYJLfT4pUd1/J87XCxUxqJ6I8I4m5Udnkonxs1hwzqRGGlxmmIXn5/C7M+7woH5s1F+VzEuVjs+aifE6YSZ0uEzrHseUjF+VzwkzqdJnQOY4t+XoWUT4noedtIxEzqQtELn8dAQAAAAAAHH7YW0AmuE5yh7nZtS/ym9SFNnsl9UU9N+F11V/Yto4+ciHX8pILuVboXMi17DnmRuUm56FjNjkPM0yZSZ3vXMi1QudCruUlF3Kt0LmQa3nJ2dbyMR805FpeciHXCp0LuZaXXMi1qs+xt1DbuZBr1V4u079vxnUSci2+/k6FmdQAAAAAEAi/LgwAwOGDx/3MMZM6C5YLjRlJ+chF+ZxE+disOWZSIwxmoCXy8vldmPd5UT42ay7K5yTKx2bNRfmcRPnYrLkon5MoH5s1F+VzEuVjs+aifE6ifGzWXJTPib+Z816k2svlJ6mzkPoviVZ9v6LaLwMAiDQecwAAAAAAUcVM6hznojwzh2PLdy7kWqFzIdey55gblZuch47Z5Dx8DjCTOt+5kGuFzoVcy0su5FqhcyHX8pILuVboXMi1vORCrhU6F3ItL7mQa4XOhVzLSy7kWqFzIdfykgu5VvW5XP7BSz9fRzvYpJ41a5aUlJRI27ZtZfLkyTXOL1mypNr3SXbj9+rVy/iXTqtfL3e5kGuFznnoGDrnoaM156FjZvcnucqFXCt0zkPHbHIePgfCnhMfn9/c5+Uq56Fj6JyHjtach46hcx46WnMeOobOeehozXnoGDrnoaM156Fj6JyHjtach46hc4XVMfUfRv11wusqj4TMdH8zkz3O8F9HF/gm9f79++Waa66RWbNmyQcffCBPPPGEfPjhhzX6GFu2bKn2fZLf+LcmvC6TWaAi1a+Xu1zItULnPHQMnfPQ0Zrz0DGz+5Nc5UKuFTrnoWM2OQ+fA2HPiY/Pb+7zcpXz0DF0zkNHa85Dx9A5Dx2tOQ8dQ+c8dLTmPHQMnfPQ0Zrz0DF0zkNHa85Dx9A5Dx2rz2W6v5nJHmf4r6MLfJN6wYIF0qZNGykuLpa6devKpZdeKs8//3y+awEA4Eay76bffvvtxt8WAgAAAAAg9wp6k3rNmjXSsmXL+L9btGgha9asSfn+uf1CfLmxdchcyLVC50Ku5SUXcq3QuZBrZZaz3J+kmhtlyWVy3xUyZz22pGd/efXn33Ou0D4Hkn83fXjC66r7NTH7Y2r1HQ+/XMi1QudCruUlF3Kt0LmQa3nJhVwrdC7kWl5yIdcKnQu5lpdcyLVC50Ku5SUXcq3QuZBrecmFXCt0rvpMLvdT7V9HixSpqprTtezZZ5+VWbNmyUMPPSQiIo8//rjMnz9f7r///vj7FBUV5aseAAAAAAAAAKAGkm1H18lDj4w1b95cVq1aFf/3qlWrpEWLFoe8TwHvsQMAAAAAAAAAqlHQ4z66desmS5culeXLl8uePXvkySeflAEDBuS7FgAAAAAAAAAgRwr6J6nr1KkjDzzwgJx99tmyf/9+GTVqlJx00kn5rgUAAAAAAAAAyJGCnklt8eGHH8rzzz8f/wOLLVq0kAEDBtTa5vaHH34oa9eule7du0u9evXir581a5b069cvZe5///d/pXHjxlJaWioVFRXyzjvvSJcuXaR3794Zrz1s2DD5/e9/X6O+8+bNkwULFkjHjh2lb9++Kd/v7bfflpNOOkkaNmwoX3/9tUyaNEkWLVokZWVlcvPNN0vDhg2T5u677z658MILD/mDl9XZvXu3zJgxQ5o3by59+vSRP/zhD/LWW29JaWmp/PjHP5a6deumzH722Wfy3HPPyerVq+WII46Q9u3by2WXXSYNGjTIeH0AAACEs2HDBjnuuOPyXQNABHB/AgDRUdDjPmpq8uTJMnjwYBER6d69u3Tv3l0OHDgggwcPlokTJ5o+5qOPPprybffdd59ccMEFcv/990tZWZnMnDkz/rbx48enzI0fP15uuOEGGT58uNx0000ybtw4+eabb+T222+Xu+66K2nmvPPOkwEDBsh5550Xf3n22Wfjr0+lvLw8/v8PPfSQXHvttbJjxw65/fbb056TK664Qr7zne+IiMj1118v27Ztk3Hjxsm3v/1tGTlyZMrcLbfcIuXl5XL66afL1KlT5csvv0z5vjEjR46Ul156SaZMmSJDhw6VZ555Rnr06CELFiyQ0aNHp8xNmTJFrrzyStm9e7csWLBAdu/eLStXrpTu3bvL3Llzq133cLFhw4ag623cuDHoerVly5YtMm7cOCkpKZFGjRpJ48aNpaSkRMaNGydbtmwxfcz+/fsnff3WrVtl3LhxMmTIEPnjH/94yNuuvvrqlB9v1apVMnr06HinkSNHSocOHWTo0KE1vt0zef9Zs2bF/3/Lli0yatQo6dixo1x22WWyfv36jNfK5Brp0qWL/OIXv5DPPvss448rIrJw4ULp1auXDBkyRFatWiVnnXWWNGzYUE499VRZvHhxytz27dvl5z//uZSVlUmDBg3kmGOOke7du8u0adPSrpfr6yTVNSLi4zrJ1TUiEq3rJCTrdZIrPObYhHzMEbFdJ9b7kk2bNh3ysnHjRikvL4//OxUP9yfeH3NEeG5SWXXXiZfHnCg/N8n3/QnPTVIrpOskmag8h/WukK+TQnvMEfFznRw4cEDefvttefbZZ+W5556T+fPn2/9+oEZImzZtdM+ePQmv3717t5544ommj9miRYuUbysrK9Pt27erquqyZcu0a9eu+utf/1pVVTt37pwyd9JJJ+nevXt1586dWq9ePd2yZYuqqn799dfasWPHpJnOnTvrZZddpnPmzNGKigqdO3euNmvWTCsqKrSioiLlWpV7dO3aVTds2KCqqjt27NCysrKUuZKSkvj/d+nS5ZC3nXzyyWnX279/v77yyis6cuRIPeaYY/Tss8/WadOm6bZt25JmOnTooKqqe/fu1WOPPVb37t2rqqoHDhyIvy2ZsrIy3bdvn6qq7ty5U3/wgx+oquqKFSu0U6dOKXObN2/WsWPHavv27fXoo4/WRo0aafv27XXs2LG6efPmlLl0+vXrl/JtW7Zs0bFjx+rll1+uf/jDHw5521VXXZU0s3LlSh01alS804gRI7SsrEyHDBmi69evT7nWxo0bD3n56quvtFWrVvF/p/Lyyy/H/3/z5s16xRVXaIcOHXTw4MH6xRdfpMzddNNN8Wtq4cKF2rp1az3xxBO1ZcuWOnfu3KSZzp076x133KGffvppyo+bzIIFC7Rnz556+eWX68qVK7VPnz7aoEED7datmy5atChlbtu2bXrLLbdoaWmp1q9fX5s0aaLl5eX66KOPpl3vrLPO0kmTJum6dev0wIEDqqq6du1anThxop511lkpc++++27Sl3feeUebNm2aNHPhhRfq2LFj9bnnntNzzz1XL7roIv3mm29UNf19yQ9/+EO97777dMKECdq+fXudOHGirlixQu+77z696KKLUuas10nlLldccYX+v//3/3TZsmX6q1/9Ss8///ykGcs1oqpaXFysP/3pT7Vly5barVs3/dWvfqVr1qxJ+f4x3bp105deekn/+Mc/avPmzfWpp57SAwcO6GuvvaY9evRImTvvvPP0kUce0ZUrV+o999yjt99+u3788cc6dOhQHT9+fMqc5TqxXCOqPq4TyzWiGu3rJPRjjvU6sTzueHjMiR13qMcdD485qrbrxHpfUlRUpMXFxYe81KlTR4uLi7V169Ypcx7uTzw85qjy3CQZy3Xi4TFHNdrPTULen/DcJJGX6yTKz2FDPjeJ8nXi4TFH1XadhN43eeWVV/TEE0/Us88+W0eNGqWjRo3Ss88+W7/3ve/prFmz0maTidQmdfv27XXZsmUJr1+2bJm2a9cuZa5Dhw4pX4488siUudLS0kP+vX37du3bt6+OGTMm7SZp5bdVfb9UuX379uk999yjvXv3jl9YxcXFKdeI6dixY/yTruondrqOAwcO1IcfflhVVUeMGKELFixQVdWPP/5Yu3XrljJXdY3du3frzJkz9ZJLLtEmTZokzZSWluquXbt006ZNWq9ePf3qq69U9eCmfdVzXFmHDh3id1obN27Url27HvIxU+ELwUTWO9vK3+g488wzD7lOTjnllKQZD0/cVFXbtm1retsRRxyhPXv2TPpy1FFHJc1U/cbPL37xCz3ttNP0yy+/TPuAXPlzuGXLlinfVlUurpOTTz45/vmT7BhiLNdI5bUOHDigb7zxhl555ZXatGlT7dmzpz744IMZdazJOan6DcLY/cn+/fvTPn5YrhPLNaLq4zqxXCOq0b5OQj/mWK8Ty+OOh8cc1bCPOx4ec1Rt14n1vuTuu+/Ws88+W//2t7/FX5fJc1gP9yceHnNUeW6SjOU68fCYoxrt5yYh7094bpLIy3US5eewIZ+bRPk68fCYU3m9mlwnofdNUu3Dfv7559q+ffuUuVQitUn98ssvx3fwR48eraNHj47v4L/00kspc8cdd5wuWrRIly1blvBy/PHHp8z17NlTFy9efMjr9uzZo0OHDtWioqKUufLyct25c6eqHnzwiNm8eXPCTy1XtWrVKr344ov16quvTvtT3jGtWrWKf9K1bt1a165dq6oHv0tS3U8bDxs2TFu3bq3l5eXxT9gzzjhDlyxZkjKX7s5jx44dSV8/YcIEbd26tbZr104ffPBBPemkk3TUqFFaVlamkydPTvnx7r33Xu3QoYOOGjVK27VrF99UX79+vZ5xxhkpc3whmMh6Z1tSUhL/7YXu3bsf8rZUPwXv4YmbqmqfPn108uTJh/xU37p163TSpEnau3fvlLnS0lL9+OOPk74t1edsSUnJIfcFqqqPPvqolpaW6ne/+92Ua1W+bW6++eZD3pbutxCs10nz5s31nnvu0bvvvltbtWp1yHWS6rdALNeIavL7kr179+rLL7+sI0aMSJk79dRTddasWfrkk09qixYt9LnnnlNV1YqKCi0vL0+Z69Gjh7755puqqjpz5kzt27dv/G25vk4s14iqj+vEco2oRvs6Cf2YY71OLI87Hh5zKq8X4nHHw2OOqu06sd6XqB78Sf2LL75Yx4wZo1u3bq21xxzVsPcnHh5zVHlukkw2z2Ery+Qxp1u3bgV/nXh5bqIa7v4k9HOTkNeJ9bmJl+skys9hQz43ifJ14uExR9V2nYTeN8n1RItIbVKrHvyJ47feekuffvppfeaZZ/Svf/1rfHxEKiNHjozfsVd16aWXpsytXLlS161bl/D6AwcO6Lx581LmYj9FW9WXX36pf//739N2jXnxxRfTfjejOjt37tTPP/+82vfbsmWLLl68WBcuXJj0WKv66KOPTH2WLVsW/7WKTz/9VGfMmJF2Mzzmvffe06efflo//PDDjNfiC8FE1jvb++67T/v06aOvv/663nrrrXrddddpRUWF/vznP9chQ4YkzXjYVFI9+NP5N954Y/zXm44++mht37693njjjWl/Beipp55KeT3+6U9/Svr6G264QV999dWE17/88svapk2blGv97Gc/SzpG55NPPtGBAwemzKnarpNbb71Vb7vttvhLbATA2rVrdejQoUkzlmtEVXXQoEHV9klm/vz5euaZZ+qll16qy5cv1969e2v9+vW1S5cuunDhwpS5JUuWaLdu3bRhw4Z62mmnxe/LNmzYoFOmTEmZs1wn6a6R2HWdTK6vk6VLl+b8Okl1jaxbty7lNaKan+ukZ8+eOb1O7r333qSZ0I851uvE+rhT6I85qmEfdwrpMSfX9yfZ3JfEzJw5U7t3767HHXdcte/r4f6kNh5zUt2XqCa/TkpKSmrlOrHel9xyyy3BHnNUE6+T2K9T18Z1cskll1TbJ5lU18kpp5xSMM9N0n09VRvPTVJdJ5k8h42ZOXOmlpeX1+j+JPbf2nwOm+vrpDaew1qfm2TzmDN79uyE12fyHDY2XrWyw/k5bMjnJvm4TkJ+TZzLx5x09yWqYa+TytdI8+bNa33fZMKECdqpUyedNGmSPv744/r444/rxIkTtVOnTvrLX/6yxv0jt0kNVCfk5qNqbr8QrO0nbjXZfIyZM2eO/vu//7t27txZO3TooP369dP//u//TvrdNFUfT9xiPvjgA509e3bCbVF5nmqq3GuvvZbwpCrdb3RYMtnkYmpyncTWmz17do3WmzNnjg4aNCjja6TyWsmOLZPzX9OOlXNVb+/qcvPmzdP3339fVQ8e61133aWvvfZatZl//OMfqqo6d+7cjDL5yMXUZGOp8vmoyVrW6ySbc1K1Z7IvoDLJpVsv9OZjMtXdj6tm/7iTq82CdE/UVWv+mKMa9pte1s3Hqt588029++679ZVXXqlR55C5bNa64447arWj5TrJZr2qmZrOYMx0rbfffjv+t2x27NihP/vZz/Scc87RG2+8Mf76ZP7617/G375z50695ZZb9Ec/+pHedNNNKXPpMulmkVpzlcUec9KNNsrFelWvk/79+6e9TiznMVnOcrvt2LEj4/WmTJmiK1euTHvsVd177701zuQjV/XYdu7cmdEPeVnXs9yXZHNOVqxYUePclClTapyzfsNr165dOm3atPjzpccff1yvvvpqfeCBB3T37t0Fk6ss0/uTbNayPIdNt166XKoftEj3Ta8lS5boqaeempNvjGbyHFb14A8e3nnnnXrdddfpmDFj9Le//a1u3bo1bSYfOdWafZ1Tea1rr722RmtZv9ap6bHFnr8OHjxYV6xYoX369Knxvsn3v//9Gu2b/OMf/9AJEyboNddco9dcc41OnDgx/vVZTbFJDVTyyCOPmHKxUSMhcjXJVH7iFvrYLOtZO9bGsU2ZMkXbtWun559/vn73u9895BsR6cbaWHIh14qpvAFc+TpJtyFrXc+y2R/6nFhz48aN0+7du2u3bt30xhtv1O7du+t//dd/6RlnnKF33nlnzjL5yKkeugH8P//zP3rHHXek3ZDNdq2abm57OpeVVbcRm0omm83nnnuunnfeeXruuefGX/71X/81/vpcr1fZzp07M/5GarZrxdTmuczVepmsdeqpp8b//3e/+5126tRJb7vtNj3ttNN0woQJBZHz0DGZTDeAPZyT2B9fV1UdPXq0Xn/99Tpv3jy99dZb9cILL8xpLuRaqokbuTfccIP27t272g1Z63rJNvyr2wAOfU6suQYNGmizZs309NNP19/85jfxn/RLJ5b5/ve/n3HGY64m58Sy2R+6ozUX2yCN/SDVY489ltEG6eDBg3XQoEF67rnn6pAhQ/SCCy7Q3//+9zps2DAdNmxYweSqbgBPnz5de/Xqlfb4sl0rdi4z3WzO5XpXXXWV3n///SnXS9exug34Tz/9VCdPnhzfkJ06dWra+2TVg99w6dOnj95xxx3ao0cPveqqq3T8+PFaUlKic+bMKZhc5c3mH//4xzplypRqN5srr/Vv//ZvGa9Vdb3YuazJepZji21sZ3K7xXKVb++abPbnCpvUQCWZzPnOd85DR2uukDqWlZXFfxJ32bJlesopp+ivf/1rVU2/aVk117Vr12pzlkw2OeuGrGW9kGvlIxf7AnLnzp1ar169+IP/119/nXJsgSWTj5xlQzbkWvk4J5acddPYmuvcubNedtllOmfOHK2oqNC5c+dqs2bN4v+fy/VCH5uHXDa3W0zXrl3jmww7duw45I/t5DPnoaOqfQPYwzkpKSmJ/3/Vv2NT3Tz3muZCrqVq35ANuV7oc2LNde7cWffv36+vvPKKjhw5Uo855hg9++yzddq0aUl/Y8aaiXrOumns4disG6Sx8V979+7VY489Nv45dODAgbSjwULnLMcXcq3aWG/48OEp17N2TLYhe/PNN1e7QVpWVqb79u1T1YPfdPzBD36gqqorVqxIOxM5ZC70sYVcL9nGdiZrWTfgN2/erGPHjo3/xH2jRo20ffv2Onbs2Ix/g6qyOgIcZjp27JjybevXry+IXG2stWHDBlMu1+sVUsd0OVWVevXqiYhIcXGxvPHGGzJw4EBZsWKFqGrGuYqKimpzlkw2ud/97nfy7rvvSr169WT58uVy8cUXy/Lly2XMmDEpM9b1Qq6Vj9yRRx4pderUkTp16siJJ54oDRs2FBGRb3/723LEEUfkLJOP3PPPPy9///vfZc+ePdK0aVNZvXq1NGzYUG644Qbp3r273HjjjXldKx/nxJJbvXq1lJaWyujRo+WII44QVZV33nlHbrjhhpTrZJN75513ZMqUKfLLX/5S7rrrLunSpYscddRRcuaZZ5rXS/U5UBvHlu7zLfS5tOSsa+3fv182bdokqir79++XY489VkREvvOd70idOqmfrofMeegoIrJ37974/z/44IMye/ZsOfbYY+P3J+PHj3d7TsrKyuSRRx6RK664Qjp16iQLFy6UU089VT755BM58sgjc5oLuZbIwcfh2LG/++7FDJH+AAAFuUlEQVS7smjRIhEROf3006VTp04FsV7oc2LNiYgcccQR0rdvX+nbt6/s2bNHXn75ZXniiSfkpz/9qXz11Vc5y0Q5973vfU/effddee2112TGjBly6623SteuXWXw4MFy0UUXSf369fPe0Zp777335L333pN9+/bJCSecIGvXrpU6derIkCFD5OSTT065zoEDB2T37t3y9ddfyzfffCNbt26VJk2ayK5du+TAgQMFk7McX8i1Qq9n7fjQQw/J3/72N/nWt74l//mf/yn9+/eXN954Q/7jP/5DBgwYIEuWLEmaKyoqkr1798q3vvUt2bVrl+zcuVNERL773e8e8hidz1zoYwu5nnWtVLkrr7wybW7QoEHSu3dvqaiokKZNm0pRUZGsW7dOpk+fLoMGDZJXX3015XlJqsbb2oBzxx13nC5atEiXLVuW8HL88ccXRM5Dx6gfW8+ePXXx4sWHvG7Pnj06dOhQLSoqymku5FqqB/8gW2Xbt2/Xvn376pgxY9J+B9iyXsi18pErLy/XnTt3qqoe8gdSN2/enPBTT9lk8pGrfPtUva1S3XYh18pmvZC5ffv26T333KO9e/fWRYsWqWpmfz3cmotZtWqVXnzxxXr11Vdn9NsmlvVCH5uHnHWtVq1aaXFxsRYXF2vr1q117dq1qqq6bdu2tJ8DIXMeOqoe/OObGzdu1K+++irhN2G8n5PNmzfrsGHDtHXr1lpeXq516tTR4uJiPeOMM9L+wXFLLuRaqqoDBw6Mj2EbMWKELliwQFVVP/74Y+3WrVtBrBf6nFhz6X4DbMeOHTnLRD1XNbN7926dOXOmXnLJJdqkSZOC6GjNlZaW6q5du3TTpk1ar149/eqrr1T14G+GVX3uXtmECRO0devW2q5dO33wwQf1pJNO0lGjRmlZWZlOnjy5YHKW4wu5Vuj1rB07dOig33zzjaoenE/dtWvXQz5mKvfee6926NBBR40ape3atYvf165fv17POOOMgsiFPraQ61nXsubatm1relsqbFLjsDNy5Mj4Xy2t6tJLLy2InIeO1pyHjqoH/9rvunXrEl5/4MABnTdvXk5zIddStW/IWtYLuVY+crEH8qq+/PLLlH/Ix5LJR86yIRtyrWzWC51Trfmmcba5mBdffFHHjx9fq+uFPjYPuWxvt5idO3fq559/XtC5Quto3QDOZc/aPidbtmzRxYsX68KFC5M+duUyF2ot64ZsPtYLef4tudgfu6oJSybqOeumsYdjs26Qqh4cixf7o3mffvqpzpgxI6PP0ZA56/GFXCvketaO1g1ZVdX33ntPn3766ZR/BDzfudDHFnK90N8k6NOnj06ePFm/+OKL+OvWrVunkyZN0t69e2fUubIi1TS/VwkAiJxVq1ZJ3bp1pVmzZoe8XlXlL3/5i5x++uku10Ju7dq1S4466qiE13/11Veybt26tKN0CnmtfPvzn/8sb731lkyYMCFIzsqyXuhj85ALfbshta+//lrWr18vrVu3zncVpLF161ZZtmyZ7Nu3T1q0aJHw/MH7evDj448/lvbt2+e7Rq1Zvny5NGjQQBo3biyfffaZvPPOO1JSUpJ2vI4nIY8v9Lm0rGft+P7778tHH30kHTp0kJKSklwfSl6FPraQ61nXsuQ2bdokkyZNkhdeeCE+TrVp06YyYMAAGTdunDRu3LhG3dmkBgAAAAAAAADkxKOPPiojR46sUYZNagAAAAAAAABATrRs2VJWrVpVo0zqPx8NAAAAAAAAAEAV6cYyxsZ/1ASb1AAAAAAAAACAjG3YsEFmzZoljRo1SnjbaaedVuOPxyY1AAAAAAAAACBjP/rRj2THjh3SpUuXhLedeeaZNf54zKQGAAAAAAAAAOTNEfkuAAAAAAAAAAA4fLFJDQAAAAAAAADIGzapAQAAAAAAAAB5wyY1AAAAAAAAACBv2KQGAAAAAAAAAOTN/wcWvcR6SlyEa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" name="AutoShape 4" descr="data:image/png;base64,iVBORw0KGgoAAAANSUhEUgAABakAAAJVCAYAAADUTXkmAAAABHNCSVQICAgIfAhkiAAAAAlwSFlzAAALEgAACxIB0t1+/AAAIABJREFUeJzs3W/M3fV93/83iZGWGwEHazXDZvE0jBiTF7o2nnsjEhXCIUiBqLQgFAEmQZNAC4xGE5HaagV1gDJNKmxiNzYDDp1mEJOASJOBspFFmmo0aLuo7pRLFX8NRWv4U7TwR0T8biTn+tk94Ur9vg4fn9e3j4c0LeeCp8/rnGtRpW/ZmxM++OCDDwoAAAAAAI6Djx3vAQAAAAAA/M3lITUAAAAAAMeNh9QAAAAAABw3HlIDAAAAAHDceEgNAAAAAMBx4yE1AAAAAADHzZoPqb/yla/U5s2ba8eOHXN/7d/8m39TH/vYx+q1115b/dltt91W27dvr7POOqsee+yx1Z8//fTTtWPHjtq+fXvdcMMNqz9/991367LLLqvt27fXrl276vnnn1/9a/v27aszzzyzzjzzzPrWt761rg8JAAAAAMByWvMh9dVXX10HDhyY+/mLL75Yjz/+eH36059e/dmhQ4fq/vvvr0OHDtWBAwfquuuuqw8++KCqqq699trau3dvrays1MrKyuqfuXfv3tq0aVOtrKzUjTfeWDfddFNVVb322mt1yy231FNPPVVPPfVU3XzzzfXGG28s7EMDAAAAALAc1nxI/bnPfa4+9alPzf3813/91+ub3/zmUT97+OGH6/LLL68TTzyxtm3bVmeccUYdPHiwXnnllXrrrbdq586dVVV15ZVX1kMPPVRVVY888khdddVVVVV1ySWX1BNPPFFVVY8++mjt3r27Nm7cWBs3bqzzzz//pz4sBwAAAAAg2zHfpH744Ydr69at9Y/+0T866ucvv/xybd26dfX11q1b6/Dhw3M/37JlSx0+fLiqqg4fPlynn356VVVt2LChTj755PrBD37woX8WAAAAAADTsuFY/uYf/vCHdeutt9bjjz+++rPZSY/j5YQTTjiu7w8AAAAAwF/PT3uefEz/JPWf/dmf1XPPPVef+cxn6u/9vb9XL730Uv3CL/xCvfrqq7Vly5Z68cUXV//el156qbZu3Vpbtmypl156ae7nVT/+p6pfeOGFqqp6//33680336xNmzbN/VkvvvjiUf9k9U/7YB/2f6666qo1/3pyl7DRZ/OdLNt7pXQJG30238myvVdKl7DRZ/OdLNt7pXQJG30238myvVdKl7DRZ/OdLNt7pXQJG6f02T7MMT2k3rFjR7366qv17LPP1rPPPltbt26tZ555pjZv3lwXXXRR7d+/v95777169tlna2VlpXbu3FmnnnpqnXTSSXXw4MH64IMP6r777quLL764qqouuuii2rdvX1VVPfjgg3XeeedVVdXu3bvrscceqzfeeKNef/31evzxx+vzn//8sUwFAAAAACDAmuc+Lr/88vrOd75TP/jBD+r000+vW265pa6++urVv37kqY2zzz67Lr300jr77LNrw4YNddddd63+9bvuuqv27NlTb7/9dl144YV1wQUXVFXVV7/61briiitq+/bttWnTptq/f39VVZ1yyin1W7/1W/XZz362qqr+5b/8l7Vx48bWB9y2bdtku4SN3S5h4+guYWO3S9g4ukvY2O0SNo7uEjZ2u4SNo7uEjd0uYePoLmFjt0vYOLpL2NjtEjaO7hI2druEjaO7hI3dLmHj6C5hY7dL2Di6S9jY7RI2znz8t3/7t3/7w/7ir/7qr9bXv/71+q3f+q369V//9fr5n//5o/76DTfcUJ/4xCdWX3/uc5+r66+/vv7ZP/tndcYZZ6z+/LTTTqvrrruurr/++vrCF76w+vMNGzbUr/3ar9X1119f11xzzVEPon/+53++rr/++rr++uvrnHPO+dAPcPPNN9caH6Gqcn4hU/5/bD7bYrqEjd0uYePoLmFjt0vYOLpL2NjtEjaO7hI2druEjaO7hI3dLmHj6C5hY7dL2Di6S9jY7RI2ju4SNna7hI2ju4SN3S5h4+guYWO3W7aNH/Ys95jOfQAAAAAAwCJ5SA0AAAAAwHFzwgdr/WsVA5xwwglr/pshAQAAAAA4/j7sWa5/khoAAAAAgONm8g+pn3zyycl2CRu7XcLG0V3Cxm6XsHF0l7Cx2yVsHN0lbOx2CRtHdwkbu13CxtFdwsZul7BxdJewsdslbBzdJWzsdgkbR3cJG7tdwsbRXcLGbpewcXSXsLHbJWycmfxDagAAAAAAlpeb1AAAAAAAfOTcpAYAAAAAYOlM/iF1yu2VKd+V8dkW0yVs7HYJG0d3CRu7XcLG0V3Cxm6XsHF0l7Cx2yVsHN0lbOx2CRtHdwkbu13CxtFdwsZul7BxdJewsdslbBzdJWzsdgkbR3cJG7tdwsaZyT+kBgAAAABgeblJDQAAAADAR85NagAAAAAAls7kH1Kn3F6Z8l0Zn20xXcLGbpewcXSXsLHbJWwc3SVs7HYJG0d3CRu7XcLG0V3Cxm6XsHF0l7Cx2yVsHN0lbOx2CRtHdwkbu13CxtFdwsZul7BxdJewsdslbJyZ/ENqAAAAAACWl5vUAAAAAAB85NykBgAAAABg6Uz+IXXK7ZUp35Xx2RbTJWzsdgkbR3cJG7tdwsbRXcLGbpewcXSXsLHbJWwc3SVs7HYJG0d3CRu7XcLG0V3Cxm6XsHF0l7Cx2yVsHN0lbOx2CRtHdwkbu13CxpnJP6QGAAAAAGB5uUkNAAAAAMBHzk1qAAAAAACWzuQfUqfcXpnyXRmfbTFdwsZul7BxdJewsdslbBzdJWzsdgkbR3cJG7tdwsbRXcLGbpewcXSXsLHbJWwc3SVs7HYJG0d3CRu7XcLG0V3Cxm6XsHF0l7Cx2yVsnJn8Q2oAAAAAAJaXm9QAAAAAAHzk3KQGAAAAAGDpTP4hdcrtlSnflfHZFtMlbOx2CRtHdwkbu13CxtFdwsZul7BxdJewsdslbBzdJWzsdgkbR3cJG7tdwsbRXcLGbpewcXSXsLHbJWwc3SVs7HYJG0d3CRu7XcLGmck/pAYAAAAAYHm5SQ0AAAAAwEfOTWoAAAAAAJbO5B9Sp9xemfJdGZ9tMV3Cxm6XsHF0l7Cx2yVsHN0lbOx2CRtHdwkbu13CxtFdwsZul7BxdJewsdslbBzdJWzsdgkbR3cJG7tdwsbRXcLGbpewcXSXsLHbJWycmfxDagAAAAAAlpeb1AAAAAAAfOTcpAYAAAAAYOlM/iF1yu2VKd+V8dkW0yVs7HYJG0d3CRu7XcLG0V3Cxm6XsHF0l7Cx2yVsHN0lbOx2CRtHdwkbu13CxtFdwsZul7BxdJewsdslbBzdJWzsdgkbR3cJG7tdwsaZyT+kBgAAAABgeblJDQAAAADAR85NagAAAAAAls7kH1Kn3F6Z8l0Zn20xXcLGbpewcXSXsLHbJWwc3SVs7HYJG0d3CRu7XcLG0V3Cxm6XsHF0l7Cx2yVsHN0lbOx2CRtHdwkbu13CxtFdwsZul7BxdJewsdslbJyZ/ENqAAAAAACWl5vUAAAAAAB85NykBgAAAABg6Uz+IXXK7ZUp35Xx2RbTJWzsdgkbR3cJG7tdwsbRXcLGbpewcXSXsLHbJWwc3SVs7HYJG0d3CRu7XcLG0V3Cxm6XsHF0l7Cx2yVsHN0lbOx2CRtHdwkbu13CxpnJP6QGAAAAAGB5uUkNAAAAAMBHzk1qAAAAAACWzuQfUqfcXpnyXRmfbTFdwsZul7BxdJewsdslbBzdJWzsdgkbR3cJG7tdwsbRXcLGbpewcXSXsLHbJWwc3SVs7HYJG0d3CRu7XcLG0V3Cxm6XsHF0l7Cx2yVsnJn8Q2oAAAAAAJaXm9QA0HDSSafUW2+9/tf6ez/5yU/VX/7lax/xIgAAAFhuH/Ys10NqAGg44YQTquqv+z9//M8qAAAA+Bv7L05Mub0y5bsyPttiuoSN3S5h4+guYWO3S9i4nq7q2LuUz+b3vZguYWO3S9g4ukvY2O0SNo7uEjZ2u4SNo7uEjd0uYePoLmFjt0vYOLpL2NjtEjaO7hI2druEjTOTf0gNAAAAAMDycu4DABqc+wAAAIBj8zf23AcAAAAAAMtr8g+pU26vTPmujM+2mC5hY7dL2Di6S9jY7RI2rqdzk/r4vVdKl7Cx2yVsHN0lbOx2CRtHdwkbu13CxtFdwsZul7BxdJewsdslbBzdJWzsdgkbR3cJG7tdwsaZyT+kBgAAAABgeblJDQANblIDAADAsXGTGgAAAACApTP5h9Qpt1emfFfGZ1tMl7Cx2yVsHN0lbOx2CRvX07lJffzeK6VL2NjtEjaO7hI2druEjaO7hI3dLmHj6C5hY7dL2Di6S9jY7RI2ju4SNna7hI2ju4SN3S5h48zkH1IDAAAAALC83KQGgAY3qQEAAODYuEkNAAAAAMDSmfxD6pTbK1O+K+OzLaZL2NjtEjaO7hI2druEjevp3KQ+fu+V0iVs7HYJG0d3CRu7XcLG0V3Cxm6XsHF0l7Cx2yVsHN0lbOx2CRtHdwkbu13CxtFdwsZul7BxZvIPqQEAAAAAWF5uUgNAg5vUAAAAcGzcpAYAAAAAYOlM/iF1yu2VKd+V8dkW0yVs7HYJG0d3CRu7XcLG9XRuUh+/90rpEjZ2u4SNo7uEjd0uYePoLmFjt0vYOLpL2NjtEjaO7hI2druEjaO7hI3dLmHj6C5hY7dL2Dgz+YfUAAAAAAAsLzepAaDBTWoAAAA4Nm5SAwAAAACwdCb/kDrl9sqU78r4bIvpEjZ2u4SNo7uEjd0uYeN6Ojepj997pXQJG7tdwsbRXcLGbpewcXSXsLHbJWwc3SVs7HYJG0d3CRu7XcLG0V3Cxm6XsHF0l7Cx2yVsnJn8Q2oAAAAAAJaXm9QA0OAmNQAAAByb1k3qr3zlK7V58+basWPH6s/+xb/4F/UP/sE/qM985jP1K7/yK/Xmm2+u/rXbbruttm/fXmeddVY99thjqz9/+umna8eOHbV9+/a64YYbVn/+7rvv1mWXXVbbt2+vXbt21fPPP7/61/bt21dnnnlmnXnmmfWtb32r96kBAAAAAFhqaz6kvvrqq+vAgQNH/Wz37t31J3/yJ/XHf/zHdeaZZ9Ztt91WVVWHDh2q+++/vw4dOlQHDhyo6667bvWp+LXXXlt79+6tlZWVWllZWf0z9+7dW5s2baqVlZW68cYb66abbqqqqtdee61uueWWeuqpp+qpp56qm2++ud54443WB0y5vTLluzI+22K6hI3dLmHj6C5hY7dL2Liezk3q4/deKV3Cxm6XsHF0l7Cx2yVsHN0lbOx2CRtHdwkbu13CxtFdwsZul7BxdJewsdslbBzdJWzsdgkbZ9Z8SP25z32uPvWpTx31s/PPP78+9rEfZ//kn/yTeumll6qq6uGHH67LL7+8TjzxxNq2bVudccYZdfDgwXrllVfqrbfeqp07d1ZV1ZVXXlkPPfRQVVU98sgjddVVV1VV1SWXXFJPPPFEVVU9+uijtXv37tq4cWNt3Lixzj///LmH5QAAAAAA5Nuwnvjuu++uyy+/vKqqXn755dq1a9fqX9u6dWsdPny4TjzxxNq6devqz7ds2VKHDx+uqqrDhw/X6aef/uMhGzbUySefXD/4wQ/q5ZdfPqqZ/VkfZs+ePbVt27aqqtq4cWOdc845de65567+9SeffHL19eyJ/kf1euT7nXvuue3+yK3L+n6d17Of+X0f/frIrcv6fp3Xs5/5fR/9+sity/p+ndezny3L7/snf0dVnXvEf64Pfb1M37/ft/9++337fS/q/TqvZz/z+z769ZFbl/X9Oq9nP/P7Pvr1kVuX9f06r2c/8/s++vWRW5f1/TqvZz/z+z769ZFbl/X9Oq9nP/P7Pvr1kVuX9f06r2c/W8Sf9+STT9a9995bVbX6/Pan+Zn/4sTnnnuuvvjFL9b3vve9o37+r/7Vv6pnnnmm/st/+S9VVfW1r32tdu3aVV/+8perquqaa66pL3zhC7Vt27b6xje+UY8//nhVVX33u9+tb37zm/Xtb3+7duzYUY8++middtppVVWr//T1vffeW++88079xm/8RlVV/c7v/E594hOfqK9//evzH8C/OBGA48C/OBEAAACOTetfnPhh7r333vqv//W/1n/6T/9p9WdbtmypF198cfX1Sy+9VFu3bq0tW7asngQ58uez5oUXXqiqqvfff7/efPPN2rRp09yf9eKLLx71T1Yfi7/6v2mYUpewsdslbBzdJWzsdgkbR3cJG7tdwsb1dFXH3qV8Nr/vxXQJG7tdwsbRXcLGbpewcXSXsLHbJWwc3SVs7HYJG0d3CRu7XcLG0V3Cxm6XsHF0l7Cx2yVsnDnmh9QHDhyof/2v/3U9/PDD9bf+1t9a/flFF11U+/fvr/fee6+effbZWllZqZ07d9app55aJ510Uh08eLA++OCDuu++++riiy9ebfbt21dVVQ8++GCdd955VfXjfznjY489Vm+88Ua9/vrr9fjjj9fnP//59ocEAAAAAGA5rXnu4/LLL6/vfOc79Rd/8Re1efPmuvnmm+u2226r9957r0455ZSqqvqlX/qluuuuu6qq6tZbb6277767NmzYUHfcccfqg+Wnn3669uzZU2+//XZdeOGFdeedd1ZV1bvvvltXXHFF/eEf/mFt2rSp9u/fv3qb5J577qlbb721qqp+8zd/c/VfsDj3AZz7AOA4cO4DAAAAjs2HPcv9mTepl52H1AAcDx5SAwAAwLFZ6E3qJCm3V6Z8V8ZnW0yXsLHbJWwc3SVs7HYJG9fTuUl9/N4rpUvY2O0SNo7uEjZ2u4SNo7uEjd0uYePoLmFjt0vYOLpL2NjtEjaO7hI2druEjaO7hI3dLmHjzOQfUgMAAAAAsLyc+wCABuc+AAAA4Nj8jT33AQAAAADA8pr8Q+qU2ytTvivjsy2mS9jY7RI2ju4SNna7hI3r6dykPn7vldIlbOx2CRtHdwkbu13CxtFdwsZul7BxdJewsdslbBzdJWzsdgkbR3cJG7tdwsbRXcLGbpewcWbyD6kBAAAAAFheblIDQIOb1AAAAHBs3KQGAAAAAGDpTP4hdcrtlSnflfHZFtMlbOx2CRtHdwkbu13CxvV0blIfv/dK6RI2druEjaO7hI3dLmHj6C5hY7dL2Di6S9jY7RI2ju4SNna7hI2ju4SN3S5h4+guYWO3S9g4M/mH1AAAAAAALC83qQGgwU1qAAAAODZuUgMAAAAAsHQm/5A65fbKlO/K+GyL6RI2druEjaO7hI3dLmHjejo3qY/fe6V0CRu7XcLG0V3Cxm6XsHF0l7Cx2yVsHN0lbOx2CRtHdwkbu13CxtFdwsZul7BxdJewsdslbJyZ/ENqAAAAAACWl5vUANDgJjUAAAAcGzepAQAAAABYOpN/SJ1ye2XKd2V8tsV0CRu7XcLG0V3Cxm6XsHE9nZvUx++9UrqEjd0uYePoLmFjt0vYOLpL2NjtEjaO7hI2druEjaO7hI3dLmHj6C5hY7dL2Di6S9jY7RI2zkz+ITUAAAAAAMvLTWoAaHCTGgAAAI6Nm9QAAAAAACydyT+kTrm9MuW7Mj7bYrqEjd0uYePoLmFjt0vYuJ7OTerj914pXcLGbpewcXSXsLHbJWwc3SVs7HYJG0d3CRu7XcLG0V3Cxm6XsHF0l7Cx2yVsHN0lbOx2CRtnJv+QGgAAAACA5eUmNQA0uEkNAAAAx8ZNagAAAAAAls7kH1Kn3F6Z8l0Zn20xXcLGbpewcXSXsLHbJWxcT+cm9fF7r5QuYWO3S9g4ukvY2O0SNo7uEjZ2u4SNo7uEjd0uYePoLmFjt0vYOLpL2NjtEjaO7hI2druEjTMb2iUAwBFOOumUeuut1/9af+8nP/mp+su/fO0jXgQAAEACN6kBoMFN6n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3GTGgAAAACApTP5h9Qpt1emfFfGZ1tMl7Cx2yVsHN0lbOx2CRvX07lJPVcNfK+MLmFjt0vYOLpL2NjtEjaO7hI2druEjaO7hI3dLmHj6C5hY7dL2Di6S9jY7RI2ju4SNna7hI0zk39IDQAAAADA8nKTGgAa3F+e5zsBAABgLW5SAwAAAACwdCb/kDrl9sqU78r4bIvpEjZ2u4SNo7uEjd0uYeN6Ojep56qB75XRJWzsdgkbR3cJG7tdwsbRXcLGbpewcXSXsLHbJWwc3SVs7HYJG0d3CRu7XcLG0V3Cxm6XsHFm8g+pAQAAAABYXm5SA0CD+8vzfCcAAACsxU1qAAAAAACWzuQfUqfcXpnyXRmfbTFdwsZul7BxdJewsdslbFxP5yb1XDXwvTK6hI3dLmHj6C5hY7dL2Di6S9jY7RI2ju4SNna7hI2ju4SN3S5h4+guYWO3S9g4ukvY2O0SNs5M/iE1AAAAAADLy01qAGhwf3me7wQAAIC1uEkNAAAAAMDSmfxD6pTbK1O+K+OzLaZL2NjtEjaO7hI2druEjevp3KSeqwa+V0aXsLHbJWwc3SVs7HYJG0d3CRu7XcLG0V3Cxm6XsHF0l7Cx2yVsHN0lbOx2CRtHdwkbu13CxpnJP6QGAAAAAGB5uUkNAA3uL8/znQAAALAWN6kBAAAAAFg6k39InXJ7Zcp3ZXy2xXQJG7tdwsbRXcLGbpewcT2dm9Rz1cD3yugSNna7hI2ju4SN3S5h4+guYWO3S9g4ukvY2O0SNo7uEjZ2u4SNo7uEjd0uYePoLmFjt0vYODP5h9QAAAAAACwvN6kBoMH95X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2ndpP7KV75Smzdvrh07dqz+7LXXXqvzzz+/zjzzzNq9e3e98cYbq3/ttttuq+3bt9dZZ51Vjz322OrPn3766dqxY0dt3769brjhhtWfv/vuu3XZZZfV9u3ba9euXfX888+v/rV9+/bVmWeeWWeeeWZ961vf6n1qAAAAAACW2poPqa+++uo6cODAUT+7/fbb6/zzz6/vf//7dd5559Xtt99eVVWHDh2q+++/vw4dOlQHDhyo6667bvWp+LXXXlt79+6tlZWVWllZWf0z9+7dW5s2baqVlZW68cYb66abbqqqHz8Iv+WWW+qpp56qp556qm6++eajHoYfi5TbK1O+K+OzLaZL2NjtEjaO7hI2druEjevp3KSeqwa+V0aXsLHbJWwc3SVs7HYJG0d3CRu7XcLG0V3Cxm6XsHF0l7Cx2yVsHN0lbOx2CRtHdwkbu13Cxpk1H1J/7nOfq0996lNH/eyRRx6pq666qqqqrrrqqnrooYeqqurhhx+uyy+/vE488cTatm1bnXHGGXXw4MF65ZVX6q233qqdO3dWVdWVV1652hz5Z11yySX1xBNPVFXVo48+Wrt3766NGzfWxo0b6/zzz597WA4AAAAAQL4Nxxq8+uqrtXnz5qqq2rx5c7366qtVVfXyyy/Xrl27Vv++rVu31uHDh+vEE0+srVu3rv58y5Ytdfjw4aqqOnz4cJ1++uk/HrJhQ5188sn1gx/8oF5++eWjmtmf9WH27NlT27Ztq6qqjRs31jnnnFPnnnvu6l9/8sknV1/Pnuh/VK9Hvt+5557b7o/cuqzv13k9+5nf99Gvj9y6rO/XeT37md/30a+P3Lqs79d5PfvZsvy+f/J3VNW5R/zn+tDXy/T9f5Tvd8Tf8ZP/+9wPef2zv99l+n377/fiPv9Pez37md/30a+P3Lqs79d5PfuZ3/fRr4/cuqzv13k9+5nf99Gvj9y6rO/XeT37md/30a+P3Lqs79d5PfuZ3/fRr4/cuqzv13k9+5nf99Gvj9y6rO/XeT372SL+vCeffLLuvffeqqrV57c/zc/8Fyc+99xz9cUvfrG+973vVVXVpz71qXr99ddX//opp5xSr732Wn3ta1+rXbt21Ze//OWqqrrmmmvqC1/4Qm3btq2+8Y1v1OOPP15VVd/97nfrm9/8Zn3729+uHTt21KOPPlqnnXZaVdXqP31977331jvvvFO/8Ru/UVVVv/M7v1Of+MQn6utf//r8B/AvTgTgOPAvCZznOwEAAGAtrX/RceunAAAgAElEQVRx4k+zefPm+vM///OqqnrllVfq537u56rqx/+E9Isvvrj697300ku1devW2rJlS7300ktzP581L7zwQlVVvf/++/Xmm2/Wpk2b5v6sF1988ah/svpY/NX/TcOUuoSN3S5h4+guYWO3S9g4ukvY2O0SNq6nqzr2LuWz9bqR75XRJWzsdgkbR3cJG7tdwsbRXcLGbpewcXSXsLHbJWwc3SVs7HYJG0d3CRu7XcLG0V3Cxm6XsHHmmB9SX3TRRbVv376qqtq3b1996UtfWv35/v3767333qtnn322VlZWaufOnXXqqafWSSedVAcPHqwPPvig7rvvvrr44ovn/qwHH3ywzjvvvKqq2r17dz322GP1xhtv1Ouvv16PP/54ff7zn29/SAAAAAAAltOa5z4uv/zy+s53vlN/8Rd/UZs3b65bbrmlLr744rr00kvrhRdeqG3bttUDDzxQGzdurKqqW2+9te6+++7asGFD3XHHHasPlp9++unas2dPvf3223XhhRfWnXfeWVVV7777bl1xxRX1h3/4h7Vp06bav3//6m2Se+65p2699daqqvrN3/zN1X/B4twHcO4DgOPAaYt5vhMAAADW8mHPcn/mTepl5yE1AMeDB7LzfCcAAACsZWE3qdOk3F6Z8l0Zn20xXcLGbpewcXSXsLHbJWxcT+cm9Vw18L0yuoSN3S5h4+guYWO3S9g4ukvY2O0SNo7uEjZ2u4SNo7uEjd0uYePoLmFjt0vYOLpL2NjtEjbOTP4hNQAAAAAAy8u5DwBocNpinu8EAACAtfyNPfcBAAAAAMDymvxD6pTbK1O+K+OzLaZL2NjtEjaO7hI2druEjevp3KSeqwa+V0aXsLHbJWwc3SVs7HYJG0d3CRu7XcLG0V3Cxm6XsHF0l7Cx2yVsHN0lbOx2CRtHdwkbu13CxpnJP6QGAAAAAGB5uUkNAA3uL8/znQAAALAWN6kBAAAAAFg6k39InXJ7Zcp3ZXy2xXQJG7tdwsbRXcLGbpewcT2dm9Rz1cD3yugSNna7hI2ju4SN3S5h4+guYWO3S9g4ukvY2O0SNo7uEjZ2u4SNo7uEjd0uYePoLmFjt0vYODP5h9QAAAAAACwvN6kBoMH95X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3GTGgAAAACApTP5h9Qpt1emfFfGZ1tMl7Cx2yVsHN0lbOx2CRvX07lJPVcNfK+MLmFjt0vYOLpL2NjtEjaO7hI2druEjaO7hI3dLmHj6C5hY7dL2Di6S9jY7RI2ju4SNna7hI0zk39IDQAAAADA8nKTGgAa3F+e5zsBAABgLW5SAwAAAACwdCb/kDrl9sqU78r4bIvpEjZ2u4SNo7uEjd0uYeN6Ojep56qB75XRJWzsdgkbR3cJG7tdwsbRXcLGbpewcXSXsLHbJWwc3SVs7HYJG0d3CRu7XcLG0V3Cxm6XsHFm8g+pAQAAAABYXm5SA0CD+8vzfCcAAACsxU1qAAAAAACWzuQfUqfcXpnyXRmfbTFdwsZul7BxdJewsdslbFxP5yb1XDXwvTK6hI3dLmHj6C5hY7dL2Di6S9jY7RI2ju4SNna7hI2ju4SN3S5h4+guYWO3S9g4ukvY2O0SNs5M/iE1AAAAAADLy01qAGhwf3me7wQAAIC1uEkNAAAAAMDSmfxD6pTbK1O+K+OzLaZL2NjtEjaO7hI2druEjevp3KSeqwa+V0aXsLHbJWwc3SVs7HYJG0d3CRu7XcLG0V3Cxm6XsHF0l7Cx2yVsHN0lbOx2CRtHdwkbu13CxpnJP6QGAAAAAGB5uUkNAA3uL8/znQAAALAWN6kBAAAAAFg6k39InXJ7Zcp3ZXy2xXQJG7tdwsbRXcLGbpewcT2dm9Rz1cD3yugSNna7hI2ju4SN3S5h4+guYWO3S9g4ukvY2O0SNo7uEjZ2u4SNo7uEjd0uYePoLmFjt0vYODP5h9QAAAAAACwvN6kBoMH95Xm+EwAAANbiJjUAAAAAAEtn8g+pU26vTPmujM+2mC5hY7dL2Di6S9jY7RI2rqdzk3quGvheGV3Cxm6XsHF0l7Cx2yVsHN0lbOx2CRtHdwkbu13CxtFdwsZul7BxdJewsdslbBzdJWzsdgkbZyb/kBoAAAAAgOXlJjUANLi/PM93AgAAwFrcpAYAAAAAYOlM/iF1yu2VKd+V8dkW0yVs7HYJG0d3CRu7XcLG9XRuUs9VA98ro0vY2O0SNo7uEjZ2u4SNo7uEjd0uYePoLmFjt0vYOLpL2NjtEjaO7hI2druEjaO7hI3dLmHjzOQfUgMAAAAAsLzcpAaABveX5/lOAAAAWIub1AAAAAAALJ3JP6ROub0y5bsyPttiuoSN3S5h4+guYWO3S9i4ns5N6rlq4HtldAkbu13CxtFdwsZul7BxdJewsdslbBzdJWzsdgkbR3cJG7tdwsbRXcLGbpewcXSXsLHbJWycmfxDagAAAAAAlpeb1ADQ4P7yPN8JAAAAa3GTGgAAAACApTP5h9Qpt1emfFfGZ1tMl7Cx2yVsHN0lbOx2CRvX07lJPVcNfK+MLmFjt0vYOLpL2NjtEjaO7hI2druEjaO7hI3dLmHj6C5hY7dL2Di6S9jY7RI2ju4SNna7hI0zk39IDQAAAADA8nKTGgAa3F+e5zsBAABgLW5SAwAAAACwdCb/kDrl9sqU78r4bIvpEjZ2u4SNo7uEjd0uYeN6Ojep56qB75XRJWzsdgkbR3cJG7tdwsbRXcLGbpewcXSXsLHbJWwc3SVs7HYJG0d3CRu7XcLG0V3Cxm6XsHFm8g+pAQAAAABYXm5SA0CD+8vzfCcAAACsxU1qAAAAAACWzuQfUqfcXpnyXRmfbTFdwsZul7BxdJewsdslbFxP5yb1XDXwvTK6hI3dLmHj6C5hY7dL2Di6S9jY7RI2ju4SNna7hI2ju4SN3S5h4+guYWO3S9g4ukvY2O0SNs5M/iE1AAAAAADLy01qAGhwf3me7wQAAIC1uEkNAAAAAMDSmfxD6pTbK1O+K+OzLaZL2NjtEjaO7hI2druEjevp3KSeqwa+V0aXsLHbJWwc3SVs7HYJG0d3CRu7XcLG0V3Cxm6XsHF0l7Cx2yVsHN0lbOx2CRtHdwkbu13CxpnJP6QGAAAAAGB5tW9S33bbbfV7v/d79bGPfax27NhR99xzT/2///f/6rLLLqvnn3++tm3bVg888EBt3Lhx9e+/++676+Mf/3jdeeedtXv37qqqevrpp2vPnj31zjvv1IUXXlh33HFHVVW9++67deWVV9YzzzxTmzZtqvvvv78+/elPz38AN6kBOA7cX57nOwEAAGAtC71J/dxzz9V/+A//oZ555pn63ve+Vz/60Y9q//79dfvtt9f5559f3//+9+u8886r22+/vaqqDh06VPfff38dOnSoDhw4UNddd93qmGuvvbb27t1bKysrtbKyUgcOHKiqqr1799amTZtqZWWlbrzxxrrpppu6nx0AAAAAgCXVekh90kkn1Yknnlg//OEP6/33368f/vCHddppp9UjjzxSV111VVVVXXXVVfXQQw9VVdXDDz9cl19+eZ144om1bdu2OuOMM+rgwYP1yiuv1FtvvVU7d+6sqqorr7xytTnyz7rkkkvqiSeeaH3AlNsrU74r47MtpkvY2O0SNo7uEjZ2u4SN6+ncpJ6rBr5XRpewsdslbBzdJWzsdgkbR3cJG7tdwsbRXcLGbpewcXSXsLHbJWwc3SVs7HYJG0d3CRu7XcLGmdZD6lNOOaW+/vWv19/9u3+3TjvttNq4cWOdf/759eqrr9bmzZurqmrz5s316quvVlXVyy+/XFu3bl3tt27dWocPH577+ZYtW+rw4cNVVXX48OE6/fTTq6pqw4YNdfLJJ9drr73W+5QAAAAAACylDZ3oz/7sz+p3f/d367nnnquTTz65fu3Xfq1+7/d+76i/54QTTvjJbcqP3p49e2rbtm1VVbVx48Y655xz6txzz139608++eTq69kT/Y/q9cj3O/fcc9v9kVuX9f06r2c/8/s++vWRW5f1/TqvZz/z+z769ZFbl/X9Oq9nP1uW3/dP/o6qOveI/1wf+nqZvv+P8v2O+Dt+8n+f+yGvf/b3u0y/b//9Xtzn/2mvZz/z+z769ZFbl/X9Oq9nP/P7Pvr1kVuX9f06r2c/8/s++vWRW5f1/TqvZz/z+z769ZFbl/X9Oq9nP/P7Pvr1kVuX9f06r2c/8/s++vWRW5f1/TqvZz9bxJ/35JNP1r333ltVtfr89qdp/YsT77///nr88cfrP/7H/1hVVffdd1/9wR/8Qf23//bf6r//9/9ep556ar3yyiv1y7/8y/V//s//Wb1N/Y1vfKOqqi644IK6+eab69Of/nT98i//cv3pn/5pVVX95//8n+t//I//Uf/+3//7uuCCC+q3f/u3a9euXfX+++/X3/k7f6f+7//9v/MfwL84EYDjwL8kcJ7vBAAAgLUs9F+ceNZZZ9Uf/MEf1Ntvv10ffPBB/f7v/36dffbZ9cUvfrH27dtXVVX79u2rL33pS1VVddFFF9X+/fvrvffeq2effbZWVlZq586ddeqpp9ZJJ51UBw8erA8++KDuu+++uvjii1eb2Z/14IMP1nnnndf64H/1f9MwpS5hY7dL2Di6S9jY7RI2ju4SNna7hI3r6aqOvUv5bL1u5HtldAkbu13CxtFdwsZul7BxdJewsdslbBzdJWzsdgkbR3cJG7tdwsbRXcLGbpewcXSXsLHbJWycaZ37+MxnPlNXXnll/eIv/mJ97GMfq3/8j/9x/dN/+k/rrbfeqksvvbT27t1b27ZtqwceeKCqqs4+++y69NJL6+yzz64NGzbUXXfdtXoK5K677qo9e/bU22+/XRdeeGFdcMEFVVX11a9+ta644oravn17bdq0qfbv39/+kAAAAAAALKfWuY9l4twHAMeD0xbzfCcAAACsZaHnPgAAAAAAYBEm/5A65fbKlO/K+GyL6RI2druEjaO7hI3dLmHjejo3qeeqge+V0SVs7HYJG0d3CRu7XcLG0V3Cxm6XsHF0l7Cx2yVsHN0lbOx2CRtHdwkbu13CxtFdwsZul7BxZvIPqQEAAAAAWF5uUgNAg/vL83wnAAAArMVNagAAAAAAls7kH1Kn3F6Z8l0Zn20xXcLGbpewcXSXsLHbJWxcT+cm9Vw18L0yuoSN3S5h4+guYWO3S9g4ukvY2O0SNo7uEjZ2u4SNo7uEjd0uYePoLmFjt0vYOLpL2NjtEjbOTP4hNQAAAAAAy8tNagBocH95nu8EAACAtbhJDQAAAADA0pn8Q+qU2ytTvivjsy2mS9jY7RI2ju4SNna7hI3r6dyknqsGvldGl7Cx2yVsHN0lbOx2CRtHdwkbu13CxtFdwsZul7BxdJewsdslbBzdJWzsdgkbR3cJG7tdwsaZyT+kBgAAAABgeblJDQAN7i/P850AAACwFjepAQAAAABYOpN/SJ1ye2XKd2V8tsV0CRu7XcLG0V3Cxm6XsHE9nZvUc9XA98roEjZ2u4SNo7uEjd0uYePoLmFjt0vYOLpL2NjtEjaO7hI2druEjaO7hI3dLmHj6C5hY7dL2Dgz+YfUAAAAAAAsLzepAaDB/eV5vhMAAADW4iY1AAAAAABLZ/IPqVNur0z5rozPtpguYWO3S9g4ukvY2O0SNq6nc5N6rhr4XhldwsZul7BxdJewsdslbBzdJWzsdgkbR3cJG7tdwsbRXcLGbpewcXSXsLHbJWwc3SVs7HYJG2cm/5AaAAAAAIDl5SY1ADS4vzzPdwIAAMBa3KQGAAAAAGDpTP4hdcrtlSnflfHZFtMlbOx2CRtHdwkbu13CxvV0blLPVQPfK6NL2NjtEjaO7hI2druEjaO7hI3dLmHj6C5hY7dL2Di6S9jY7RI2ju4SNna7hI2ju4SN3S5h48zkH1IDAAAAALC83KQGgAb3l+f5TgAAAFiLm9QAAAAAACydyT+kTrm9MuW7Mj7bYrqEjd0uYePoLmFjt0vYuJ7OTeq5auB7ZXQJG7tdwsbRXcLGbpewcXSXsLHbJWwc3SVs7HYJG0d3CRu7XcLG0V3Cxm6XsHF0l7Cx2yVsnJn8Q2oAAAAAAJaXm9QA0OD+8jzfCQAAAGtxkxoAAAAAgKUz+YfUKbdXpnxXxmdbTJewsdslbBzdJWzsdgkb19O5ST1XDXyvjC5hY7dL2Di6S9jY7RI2ju4SNna7hI2ju4SN3S5h4+guYWO3S9g4ukvY2O0SNo7uEjZ2u4SNM5N/SA0AAAAAwPJykxoAGtxfnuc7AQAAYC1uUgMAAAAAsHQm/5A65fbKlO/K+GyL6RI2druEjaO7hI3dLmHjejo3qeeqge+V0SVs7HYJG0d3CRu7XcLG0V3Cxm6XsHF0l7Cx2yVsHN0lbOx2CRtHdwkbu13CxtFdwsZul7BxZvIPqQEAAAAAWF5uUgNAg/vL83wnAAAArMVNagAAAAAAls7kH1Kn3F6Z8l0Zn20xXcLGbpewcXSXsLHbJWxcT+cm9Vw18L0yuoSN3S5h4+guYWO3S9g4ukvY2O0SNo7uEjZ2u4SNo7uEjd0uYePoLmFjt0vYOLpL2NjtEjbOTP4hNQAAAAAAy8tNagBocH95nu8EAACAtbhJDQAAAADA0pn8Q+qU2ytTvivjsy2mS9jY7RI2ju4SNna7hI3r6dyknqsGvldGl7Cx2yVsHN0lbOx2CRtHdwkbu13CxtFdwsZul7BxdJewsdslbBzdJWzsdgkbR3cJG7tdwsaZyT+kBgAAAABgeblJDQAN7i/P850AAACwFjepAQAAAABYOpN/SJ1ye2XKd2V8tsV0CRu7XcLG0V3Cxm6XsHE9nZvUc9XA98roEjZ2u4SNo7uEjd0uYePoLmFjt0vYOLpL2NjtEjaO7hI2druEjaO7hI3dLmHj6C5hY7dL2Dgz+YfUAAAAAAAsLzepAaDB/eV5vhMAAADW4iY1AAAAAABLZ/IPqVNur0z5rozPtpguYWO3S9g4ukvY2O0SNq6nc5N6rhr4XhldwsZul7BxdJewsdslbBzdJWzsdgkbR3cJG7tdwsbRXcLGbpewcXSXsLHbJWwc3SVs7HYJG2cm/5AaAAAAAIDl5SY1ADS4vzzPdwIAAMBa3KQGAAAAAGDpTP4hdcrtlSnflfHZFtMlbOx2CRtHdwkbu13CxvV0blLPVQPfK6NL2NjtEjaO7hI2druEjaO7hI3dLmHj6C5hY7dL2Di6S9jY7RI2ju4SNna7hI2ju4SN3S5h48zkH1IDAAAAALC83KQGgAb3l+f5TgAAAFiLm9QAAAAAACydyT+kTrm9MuW7Mj7bYrqEjd0uYePoLmFjt0vYuJ7OTeq5auB7ZXQJG7tdwsbRXcLGbpewcXSXsLHbJWwc3SVs7HYJG0d3CRu7XcLG0V3Cxm6XsHF0l7Cx2yVsnJn8Q2oAAAAAAJaXm9QA0OD+8jzfCQAAAGtxkxoAAAAAgKUz+YfUKbdXpnxXxmdbTJewsdslbBzdJWzsdgkb19O5ST1XDXyvjC5hY7dL2Di6S9jY7RI2ju4SNna7hI2ju4SN3S5h4+guYWO3S9g4ukvY2O0SNo7uEjZ2u4SNM5N/SA0AAAAAwPJykxoAGtxfnuc7AQAAYC1uUgMAAAAAsHQm/5A65fbKlO/K+GyL6RI2druEjaO7hI3dLmHjejo3qeeqge+V0SVs7HYJG0d3CRu7XcLG0V3Cxm6XsHF0l7Cx2yVsHN0lbOx2CRtHdwkbu13CxtFdwsZul7BxZvIPqQEAAAAAWF5uUgNAg/vL83wnAAAArMVNagAAAAAAls7kH1Kn3F6Z8l0Zn20xXcLGbpewcXSXsLHbJWxcT+cm9Vw18L0yuoSN3S5h4+guYWO3S9g4ukvY2O0SNo7uEjZ2u4SNo7uEjd0uYePoLmFjt0vYOLpL2NjtEjbOTP4hNQAAAAAAy6t9k/qNN96oa665pv7kT/6kTjjhhLrnnntq+/btddlll9Xzzz9f27ZtqwceeKA2btxYVVW33XZb3X333fXxj3+87rzzztq9e3dVVT399NO1Z8+eeuedd+rCCy+sO+64o6qq3n333bryyivrmWeeqU2bNtX9999fn/70p+c/gJvUABwH7i/P850AAACwloXfpL7hhhvqwgsvrD/90z+t//2//3edddZZdfvtt9f5559f3//+9+u8886r22+/vaqqDh06VPfff38dOnSoDhw4UNddd93qmGuvvbb27t1bKysrtbKyUgcOHKiqqr1799amTZtqZWWlbrzxxrrpppu6UwEAAAAAWFKth9Rvvvlmffe7362vfOUrVVW1YcOGOvnkk+uRRx6pq666qqqqrrrqqnrooYeqqurhhx+uyy+/vE488cTatm1bnXHGGXXw4MF65ZVX6q233qqdO3dWVdWVV1652hz5Z11yySX1xBNPtD5gyu2VKd+V8dkW0yVs7HYJG0d3CRu7XcLG9XRuUs9VA98ro0vY2O0SNo7uEjZ2u4SNo7uEjd0uYePoLmFjt0vYOLpL2NjtEjaO7hI2druEjaO7hI3dLmHjzIZO9Oyzz9bf/tt/u66++ur64z/+4/qFX/iF+t3f/d169dVXa/PmzVVVtXnz5nr11Verqurll1+uXbt2rfZbt26tw4cP14knnlhbt25d/fmWLVvq8OHDVVV1+PDhOv3003888icPwV977bU65ZRT5vbs2bOntm3bVlVVGzdurHPOOafOPffcqqr6oz/6o6qq1dezL+tnvZ756/79x+v9Oq//6I/+6CP98xfxfjPL/v37fS/m/WaW/fv3+17M+80s+/f/s97vJ39qVZ17xH+uv/LXavWvL8v3/1G/3/zn/6uvz/3/f/LkkzG/b//9/uv1M8v+/ft9L+b9Zpb9+/f7Xsz7zSz79+/3vZj3m1n279/vezHvN7Ps37/f92Leb2bZv3+/78W838zx/P6ffPLJuvfee6uqVp/f/jStm9T/63/9r/qlX/ql+p//83/WZz/72frn//yf1yc/+cn6d//u39Xrr7+++vedcsop9dprr9XXvva12rVrV335y1+uqqprrrmmvvCFL9S2bdvqG9/4Rj3++ONVVfXd7363vvnNb9a3v/3t2rFjRz366KN12mmnVVXVGWecUU899dTcQ2o3qQE4Htxfnuc7AQAAYC0LvUm9devW2rp1a332s5+tqqpf/dVfrWeeeaZOPfXU+vM///OqqnrllVfq537u56rqx/+E9Isvvrjav/TSS7V169basmVLvfTSS3M/nzUvvPBCVVW9//779eabb/7Uf4oaAAAAAIBcrYfUp556ap1++un1/e9/v6qqfv/3f7/+4T/8h/XFL36x9u3bV1VV+/btqy996UtVVXXRRRfV/v3767333qtnn322VlZWaufOnXXqqafWSSedVAcPHqwPPvig7rvvvrr44otXm9mf9eCDD9Z5553X+oB/9R83n1KXsLHbJWwc3SVs7HYJG0d3CRu7XcLG9XRVx96lfLZeN/K9MrqEjd0uYePoLmFjt0vYOLpL2NjtEjaO7hI2druEjaO7hI3dLmHj6C5hY7dL2Di6S9jY7RI2zrRuUldV/dt/+2/ry1/+cr333nv19//+36977rmnfvSjH9Wll15ae/furW3bttUDDzxQVVVnn312XXrppXX22WfXhg0b6q677vrJ/5fgqrvuuqv27NlTb7/9dl144YV1wQUXVFXVV7/61briiitq+/bttWnTptq/f3/7QwIAAAAAsJxaN6mXiZvUABwP7i/P850AAACwloXepAYAAAAAgEWY/EPqlNsrU74r47MtpkvY2O0SNo7uEjZ2u4SN6+ncpJ6rBr5XRpewsdslbBzdJWzsdgkbR3cJG7tdwsbRXcLGbpewcXSXsLHbJWwc3SVs7HYJG0d3CRu7XcLGmck/pAYAAAAAYHm5SQ0ADe4vz/OdAAAAsBY3qQEAAAAAWDqTf0idcntlyndlfLbFdAkbu13CxtFdwsZul7BxPZ2b1HPVwPfK6BI2druEjaO7hI3dLmHj6C5hY7dL2Di6S9jY7RI2ju4SNna7hI2ju4SN3S5h4+guYWO3S9g4M/mH1AAAAAAALC83qQGgwf3leb4TAAAA1uImNQAAAAAAS2fyD6lTbq9M+a6Mz7aYLmFjt0vYOLpL2NjtEjaup3OTeq4a+F4ZXcLGbpewcXSXsLHbJWwc3SVs7HYJG0d3CRu7XcLG0V3Cxm6XsHF0l7Cx2yVsHN0lbOx2CRtnJv+QGgAAAACA5eUmNQA0uL88z3cCAADAWtykBgAAAABg6Uz+IXXK7ZUp35Xx2RbTJWzsdgkbR3cJG7tdwsb1dG5Sz1UD3yujS9jY7RI2ju4SNna7hI2ju4SN3S5h4+guYWO3S9g4ukvY2O0SNo7uEjZ2u4SNo7uEjd0uYePM5B9SAwAAAACwvJHViBoAACAASURBVNykBoAG95fn+U4AAABYi5vUAAAAAAAsnck/pE65vTLluzI+22K6hI3dLmHj6C5hY7dL2Liezk3quWrge2V0CRu7XcLG0V3Cxm6XsHF0l7Cx2yVsHN0lbOx2CRtHdwkbu13CxtFdwsZul7BxdJewsdslbJyZ/ENqAAAAAACWl5vUANDg/vI83wkAAABrcZMaAAAAAIClM/mH1Cm3V6Z8V8ZnW0yXsLHbJWwc3SVs7HYJG9fTuUk9Vw18r4wuYWO3S9g4ukvY2O0SNo7uEjZ2u4SNo7uEjd0uYePoLmFjt0vYOLpL2NjtEjaO7hI2druEjTOTf0gNAAAAAMDycpMaABrcX57nOwEAAGAtblIDAAAAALB0Jv+QOuX2ypTvyvhsi+kSNna7hI2ju4SN3S5h43o6N6nnqoHvldElbOx2CRtHdwkbu13CxtFdwsZul7BxdJewsdslbBzdJWzsdgkbR3cJG7tdwsbRXcLGbpewcWbyD6kBAAAAAFheblIDQIP7y/N8JwAAAKzFTWoAAAAAAJbO5B9Sp9xemfJdGZ9tMV3Cxm6XsHF0l7Cx2yVsXE/nJvVcNfC9MrqEjd0uYePoLmFjt0vYOLpL2NjtEjaO7hI2druEjaO7hI3dLmHj6C5hY7dL2Di6S9jY7RI2zkz+ITUAAAAAAMvLTWoAaHB/eZ7vBAAAgLW4SQ0AAAAAwNKZ/EPqlNsrU74r47MtpkvY2O0SNo7uEjZ2u4SN6+ncpJ6rBr5XRpewsdslbBzdJWzsdgkbR3cJG7tdwsbRXcLGbpewcXSXsLHbJWwc3SVs7HYJG0d3CRu7XcLGmck/pAYAAAAAYHm5SQ0ADe4vz/OdAAAAsBY3qQEAAAAAWDqTf0idcntlyndlfLbFdAkbu13CxtFdwsZul7BxPZ2b1HPVwPfK6BI2druEjaO7hI3dLmHj6C5hY7dL2Di6S9jY7RI2ju4SNna7hI2ju4SN3S5h4+guYWO3S9g4M/mH1AAAAAAALC83qQGgwf3leb4TAAAA1uImNQAAAAAAS2fyD6lTbq9M+a6Mz7aYLmFjt0vYOLpL2NjtEjaup3OTeq4a+F4ZXcLGbpewcXSXsLHbJWwc3SVs7HYJG0d3CRu7XcLG0V3Cxm6XsHF0l7Cx2yVsHN0lbOx2CRtnJv+QGgAAAACA5eUmNQA0uL88z3cCAADAWtykBgAAAABg6Uz+IXXK7ZUp35Xx2RbTJWzsdgkbR3cJG7tdwsb1dG5Sz1UD3yujS9jY7RI2ju4SNna7hI2ju4SN3S5h4+guYWO3S9g4ukvY2O0SNo7uEjZ2u4SNo7uEjd0uYePM5B9SAwAAAACwvNykBoAG95fn+U4AAABYi5vUAAAAAAAsnck/pE65vTLluzI+22K6hI3dLmHj6C5hY7dL2Liezk3quWrge2V0CRu7XcLG0V3Cxm6XsHF0l7Cx2yVsHN0lbOx2CRtHdwkbu13CxtFdwsZul7BxdJewsdslbJyZ/ENqAAAAAACWl5vUANDg/vI83wkAAABrcZMaAAAAAIClM/mH1Cm3V6Z8V8ZnW0yXsLHbJWwc3SVs7HYJG9fTuUk9Vw18r4wuYWO3S9g4ukvY2O0SNo7uEjZ2u4SNo7uEjd0uYePoLmFjt0vYOLpL2NjtEjaO7hI2druEjTOTf0gNAAAAAMDycpMaABrcX57nOwEAAGAtblIDAAAAALB0Jv+QOuX2ypTvyvhsi+kSNna7hI2ju4SN3S5h43o6N6nnqoHvldElbOx2CRtHdwkbu13CxtFdwsZul7BxdJewsdslbBzdJWzsdgkbR3cJG7tdwsbRXcLGbpewcWbyD6kBAAAAAFheblIDQIP7y/N8JwAAAKzFTWoAAAAAAJbO5B9Sp9xemfJdGZ9tMV3Cxm6XsHF0l7Cx2yVsXE/nJvVcNfC9MrqEjd0uYePoLmFjt0vYOLpL2NjtEjaO7hI2druEjaO7hI3dLmHj6C5hY7dL2Di6S9jY7RI2zkz+ITUAAAAAAMvLTWoAaHB/eZ7vBAAAgLW4SQ0AAAAAwNKZ/EPqlNsrU74r47MtpkvY2O0SNo7uEjZ2u4SN6+ncpJ6rBr5XRpewsdslbBzdJWzsdgkbR3cJG7tdwsbRXcLGbpewcXSXsLHbJWwc3SVs7HYJG0d3CRu7XcLGmck/pAYAAAAAYHm5SQ0ADe4vz/OdAAAAsBY3qQEAAAAAWDqTf0idcntlyndlfLbFdAkbu13CxtFdwsZul7BxPZ2b1HPVwPfK6BI2druEjaO7hI3dLmHj6C5hY7dL2Di6S9jY7RI2ju4SNna7hI2ju4SN3S5h4+guYWO3S9g4M/mH1AAAAAAALK913aT+0Y9+VL/4i79YW7durW9/+9v12muv1WWXXVbPP/98bdu2rR544IHauHFjVVXddtttdffdd9fHP/7xuvPOO2v37t1VVfX000/Xnj176p133qkLL7yw7rjjjqqqevfdd+vKK6+sZ555pjZt+v/au/PwKOtz/+N3LHjsKYuACgqUUFliAgKCgWO1QkEEq7jgQVFW4epRLxd6qgL+atVjy+LSilp6rJcK1VZci9qjKApRTq2AAq3WDZUdBGUHZb9/f3BmGjJLJvdMvjP3w/t1XbmUJJ98P88zT2Ym3yR3msiTTz4prVq1SjwAZlIDAPKA+cuJOCcAAAAAgHRqZSb1lClTpLS09P++KBWZNGmSnHXWWfLJJ59I7969ZdKkSSIi8sEHH8iTTz4pH3zwgcyaNUuuvvrqeJmrrrpKHn74YVm6dKksXbpUZs2aJSIiDz/8sDRp0kSWLl0qP/nJT2Ts2LHZVAUAAAAAAAAAFCDzJvXq1avlpZdektGjR8c3nF944QUZPny4iIgMHz5cZs6cKSIizz//vAwePFjq1q0rxcXF0qZNG5k/f76sW7dOtm/fLuXl5SIiMmzYsHim8scaOHCgvP7666aeXmavRHmuDMeWm5yHjtach46hcx46WnMeOmaTYyZ1QirgWj5yHjpacx46hs556GjNeegYOuehozXnoWPonIeO1pyHjqFzHjpacx46hs556GjNeegYOuehozXnoWNMHWvwJz/5idx1112ybdu2+OvWr18vTZs2FRGRpk2byvr160VEZO3atdKjR4/4+7Vo0ULWrFkjdevWlRYtWsRf37x5c1mzZo2IiKxZs0Zatmx5sGSdOtKwYUPZtGmTNG7cOKHLiBEjpLi4WEREjj76aOncubP07NlTRESWLFkiIhL/d+xkVffvmEzfP1/rWf69ZMmSWv34uVgvptDPP7d3btaLKfTzz+2dm/ViCv38V7fe/31UEelZ6f+lytsk/vZCOf+1vV7i8Vf9d89/vqaiws3tzed3ZvmYQj//3N65WS+m0M8/t3du1osp9PPP7Z2b9WIK/fxze+dmvZhCP//c3rlZL6bQzz+3d27Wi8nn+a+oqJBp06aJiMT3b5MxzaT+85//LC+//LL85je/kYqKCrnnnnvkxRdflEaNGsnmzZvj79e4cWPZtGmTXHvttdKjRw+5/PLLRURk9OjR0r9/fykuLpZx48bJ7NmzRURk3rx5cuedd8qLL74oHTt2lFdeeUVOOOEEERFp06aNLFiwIGGTmpnUAIB8YP5yIs4JAAAAACCdVHu5pp+kfuutt+SFF16Ql156SXbt2iXbtm2ToUOHStOmTeWLL76QZs2aybp16+S4444TkYM/Ib1q1ap4fvXq1dKiRQtp3ry5rF69OuH1sczKlSvlhBNOkH379snWrVuT/hQ1AAAAAAAAAMCvIyyhCRMmyKpVq2TZsmUyY8YM+eEPfyiPPfaYDBgwQKZPny4iItOnT5cLLrhAREQGDBggM2bMkD179siyZctk6dKlUl5eLs2aNZMGDRrI/PnzRVXlsccek/PPPz+eiX2sZ555Rnr37m06wKo/bh6lnIeO1pyHjqFzHjpacx46hs556GjNeeiYTU6k5jkvx2bLhVzLR85DR2vOQ8fQOQ8drTkPHUPnPHS05jx0DJ3z0NGa89AxdM5DR2vOQ8fQOQ8drTkPHUPnPHS05jx0jDHPpK7s4K/3iowbN04GDRokDz/8sBQXF8tTTz0lIiKlpaUyaNAgKS0tlTp16sjUqVPjmalTp8qIESPkm2++kXPOOUf69esnIiKjRo2SoUOHStu2baVJkyYyY8aMXFQFAAAAAAAAABQQ00zqQsJMagBAPjB/ORHnBAAAAACQTqq9XNO4DwAAAAAAAAAAciH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0zkN6kBAAAAAAAAAIWLmdQAABgwfzkR5wQAAAAAkA4zqQEAAAAAAAAABSfym9ReZq9Eea4Mx5abnIeO1pyHjqFzHjpacx46ZpNjJnVCKuBaPnIeOlpzHjqGznnoaM156Bg656GjNeehY+ich47WnIeOoXMeOlpzHjqGznnoaM156Bg656GjNeehY4xpk3rVqlXSq1cvKSsrkw4dOsh9990nIiKbNm2Ss846S9q1ayd9+/aVLVu2xDMTJ06Utm3bSklJibz66qvx17/77rvSsWNHadu2rVx//fXx1+/evVsuueQSadu2rfTo0UNWrFhhPUYAAAAAAAAAQIEyzaT+4osv5IsvvpDOnTvLjh07pGvXrjJz5kx59NFH5ZhjjpGbbrpJJk+eLJs3b5ZJkybJBx98IJdddpksXLhQ1qxZI3369JGlS5dKUVGRlJeXywMPPCDl5eVyzjnnyHXXXSf9+vWTqVOnyvvvvy9Tp06VJ598Uv70pz/JjBkzEg+AmdQAgDxg/nIizgkAAAAAIJ2czqRu1qyZdO7cWURE6tWrJyeddJKsWbNGXnjhBRk+fLiIiAwfPlxmzpwpIiLPP/+8DB48WOrWrSvFxcXSpk0bmT9/vqxbt062b98u5eXlIiIybNiweKbyxxo4cKC8/vrrlqoAAAAAAAAAgAKW9Uzq5cuXy+LFi6V79+6yfv16adq0qYiING3aVNavXy8iImvXrpUWLVrEMy1atJA1a9YkvL558+ayZs0aERFZs2aNtGzZUkRE6tSpIw0bNpRNmzbVuJ+X2StRnivDseUm56GjNeehY+ich47WnIeO2eSYSZ2QCriWj5yHjtach46hcx46WnMeOobOeehozXnoGDrnoaM156Fj6JyHjtach46hcx46WnMeOobOeehozXnoGFPHnBSRHTt2yMCBA2XKlClSv379Q95WVFT0f7/2W/tGjBghxcXFIiJy9NFHS+fOnaVnz54iIrJkyRIRkfi/Yyerun/HZPr++VrP8u8lS5bU6sfPxXoxhX7+ub1zs15MoZ9/bu/crBdT6Oe/uvX+76OKSM9K/y9V3ibxtxfK+a/t9RKPv+q/e/7zNRUVbm5vPr8zy8cU+vnn9s7NejGFfv65vXOzXkyhn39u79ysF1Po55/bOzfrxRT6+ef2zs16MYV+/rm9c7NeTD7Pf0VFhUybNk1EJL5/m4xpJrWIyN69e+Xcc8+V/v37y5gxY0REpKSkRCoqKqRZs2aybt066dWrl3z00UcyadIkEREZN26ciIj069dPbr/9dmnVqpX06tVLPvzwQxEReeKJJ+TNN9+U3/72t9KvXz+57bbbpEePHrJv3z45/vjj5csvv0w8AGZSAwDygPnLiTgnAAAAAIB0cjqTWlVl1KhRUlpaGt+gFhEZMGCATJ8+XUREpk+fLhdccEH89TNmzJA9e/bIsmXLZOnSpVJeXi7NmjWTBg0ayPz580VV5bHHHpPzzz8/4WM988wz0rt3b0tVAAAAAAAAAEABM21S/+Uvf5HHH39c5s6dK126dJEuXbrIrFmzZNy4cTJ79mxp166dzJkzJ/6T06WlpTJo0CApLS2V/v37y9SpU+OjQKZOnSqjR4+Wtm3bSps2baRfv34iIjJq1CjZuHGjtG3bVu699974T2PXVNUfN49SzkNHa85Dx9A5Dx2tOQ8dQ+c8dLTmPHTMJidS85yXY7PlQq7lI+ehozXnoWPonIeO1pyHjqFzHjpacx46hs556GjNeegYOuehozXnoWPonIeO1pyHjqFzHjpacx46xphmUp9++uly4MCBpG977bXXkr7+5ptvlptvvjnh9V27dpX33nsv4fX/8i//Ik899ZSlHgAAAAAAAADACfNM6kLBTGoAQD4wfzkR5wQAAAAAkE5OZ1IDAAAAAAAAAJALkd+k9jJ7JcpzZTi23OQ8dLTmPHQMnfPQ0Zrz0DGbHDOpE1IB1/KR89DRmvPQMXTOQ0drzkPH0DkPHa05Dx1D5zx0tOY8dAyd89DRmvPQMXTOQ0drzkPH0DkPHa05Dx1jIr9JDQAAAAAAAAAoXMykBgDAgPnLiTgnAAAAAIB0mEkNAAAAAAAAACg4kd+k9jJ7JcpzZTi23OQ8dLTmPHQMnfPQ0Zrz0DGbHDOpE1IB1/KR89DRmvPQMXTOQ0drzkPH0DkPHa05Dx1D5zx0tOY8dAyd89DRmvPQMXTOQ0drzkPH0DkPHa05Dx1jIr9JDQAAAAAAAAAoXMykBgDAgPnLiTgnAAAAAIB0mEkNAAAQWIMGjaWoqKjalwYNGue7KvKI6wQAAACHu8hvUnuZvRLluTIcW25yHjpacx46hs556GjNeeiYTY6Z1AmpgGsVXm779s1y8KfLK7/MTXjdwffLT8dc5jx0DJ3LJOP1OvFw/kPnPHS05jx0DJ3z0NGa89AxdM5DR2vOQ8fQOQ8drTkPHUPnPHS05jx0jIn8JjUAAAAAAAAAoHAxkxoAAAPmLyfinCTK/JwcHucDyXGdAAAA4HDBTGoAAAAAAAAAQMGJ/Ca1l9krUZ4rw7HlJuehozXnoWPonIeO1pyHjtnkmEmdkAq4lpdcyLX4/M53LuR9STbrcXvnJuehozXnoWPonIeO1pyHjqFzHjpacx46hs556GjNeegYOuehozXnoWNMHXMSAAAgBxo0aJzRH4SrX7+RbNu2KUAjAAAAAEBIzKQGAMCA+cuJrOckyvN4o3xsyB2uEwAAABwumEkNAAAAAAAAACg4kd+k9jJ7JcpzZTi23OQ8dLTmPHQMnfPQ0Zrz0DGbHDOpE1KmtTzM47XnQq7F53e+cyHvS7JZj9s7NzkPHa05Dx1D5zx0tOY8dAyd89DRmvPQMXTOQ0drzkPH0DkPHa05Dx1jIr9JDQAAAAAAAAAoXMykBgDAgJnUiZhJnSjKx4bc4ToBAADA4YKZ1AAAAAAAAACAghP5TWovs1eiPFeGY8tNzkNHa85Dx9A5Dx2tOQ8ds8kxkzohZVrLwzxeey7kWnx+5zsX8r4km/W4vXOT89DRmvPQMXTOQ0drzkPH0DkPHa05Dx1D5zx0tOY8dAyd89DRmvPQMaaOOQkAAAAACKJBg8ayffvmat+vfv1Gsm3bpgCNAAAAcoeZ1AAAGDCTOlHomdQeNmyYNYxMcJ0gE1wnAAAgClLt5fKT1AAAwKWDG9TVb8Rs315U+2UAAAAAAGbMpHac89DRmvPQMXTOQ0drzkPH0DkPHa05Dx2zyTGTOiFlWivas6xDrsXnd75zIe9LslmP2zs3OQ+POdb1PJz/0DkPHa05Dx1D5zx0tOY8dAyd89DRmvPQMXTOQ0drzkPHGH6SGgAAHFY8jAkBAAAAgMMJM6kBADBgJnWi0DOpQ+csmCGLTHCdIBNcJwAAIApS7eVGftwHAAAAAAAAAKBwRX6T2svslSjPleHYcpPz0NGa89AxdM5DR2vOQ8dscsykTkiZ1vKSC3lOPNzeHjqGzoW8L8lmPW7v3OQ8POZY1/Nw/kPnPHS05jx0DJ3z0NGa89AxdM5DR2vOQ8fQOQ8drTkPHWOYSQ0AAFBgrHOzmbcNAAAAwCNmUgMAYMBM6kTMpE7yESJ8bFZspCfyZLvaXwAAIABJREFUcLsh/7hOAABAFKTay+UnqQEAABDMwQ3q6jfQtm8vqv0yAAAAAAoCM6kd5zx0tOY8dAyd89DRmvPQMXTOQ0drzkPHbHLMpE5ImdbykovCOWnQoLEUFRVl9NKgQeP0KzmYqxs6F+Vz4uH8h855eMyxrufh/IfOeehozXnoGDrnoaM156Fj6JyHjtach46hcx46WnMeOsZEfpMaAAAAqf3zJ5urvsxNeF0mYzoAAAAAoKaYSQ0AgAEzqRMxkzrJR3BwbKGvZebqJuKcIBNcJwAAIApS7eXyk9QAAACosVyOCcnlerlYCwAAAEBYkd+k9jJ7JcpzZTi23OQ8dLTmPHQMnfPQ0Zrz0DGbHDOpE1KmtbzkDudzknxMSOKIkMzGhFTfMdP1MhlJ4uE+j5nUPnMeHnOs63k4/6FzHjpacx46hs556GjNeegYOuehozXnoWPonIeO1pyHjjGR36QGAAAAAAAAABQuZlIDEdKgQeOMfoKsfv1Gsm3bpgCNgOhiJnUiZlIn+QgOjq32bzdrLjfnxMNjI7OGkQmuEwAAEAXMpAYcsc7dTP6r0JZfuwYAIBp4bAQAAAAKX+Q3qb3MXonyXBmOrea5XM7dZKalz5yHjtach47Z5JhJnZAyreUlxznJ51rhcyHv8zLpmMs/Jsn9eW5yHh5zrOt5OP+hcx46WnMeOobOeehozXnoGDrnoaM156Fj6JyHjtach44xdcxJANXK9FeMRRjBAQCFjPtzFKJ/flO7sgoR6Vnl/Yri/8+1DAAAgELETGocdkLOpvQyrxNAzTGTOpGX+7zCnNsc5WOz5vzNILfycHuH5mGWeGgermXkF9+EQia4TgDkW6q9XDapcdgJ+YeXvHwBD6DmvGz0hOTlPq8wN3KjfGzWHJvUSd4zb7d36E0ND7dbaJwTVIfnJsgE1wmAfDts/3Cil9krUZ4r4+HYMpnnl/850ZaMPRfl29tDzkNHa85Dx2xyzKROSJnWinYu5FqhcyHXqr1cprOeM5n3HPK+pDZzmT4PqvpcKJdzs5nTnTQZbD0fjzk8p0mRDLZWlHMeOtpzIdfykfPQ0Zrz0DF0zkNHa85Dx5jIb1IDAAAANZF8Qzabb04fvnL7Tf7CWw8AAAC5wbgPHHY8/Ept6F9pZu4jUHP8qmQiL/d5Ub4/L8xjs+b8nRMrD8cW5dvbiygfG3KD5ybIBNcJMsEeAWrTYTvuA4Uvl79SC5vUPzHGTx0BAAAAAHA4YY8A+RD5TWovs1eiPFemupyXGYf5z4Vcy547nK/lXOY8dLTmPHTMJsfcx4SUaa1o50KuFToXci0fuZD3JeFzIdeqvVwhzCCvrevEemxezsnhNoOc5yb5zXnoaM+FXKvwcvm+LwmdC/3cJMrnxEPOQ8eYOuYkUEXov/r+z83tyipEpGeV9yvKah0AAABEV/LnlCJReF5pPbZMn2dXzYX+9XC+HgCQC9yXAIWBmdTIGWYcZtPRmsvfsYX+pgRQaJjnlyjK93kcWz5y/s6JlYdj4/ZOvl5IUb69rZvbzOk+lJdrOSS+ZknEdZKI+5JEnBPUJmZSA8ipTGdUWce0MIMcAADg8BBy9inPRQ8v1q9ZAADhRX6T2svslUKbK5P/ec+WTNRzIdeqvZx1BnnSlRx8nlpzHjpacx46ZpNj7mNCyrRWtHMh1wqdC7mWjxwzqaObK4QZptzeNc+l3rRMfD6ai7+H4/U68TATPJscz9cSUgHX8pILuZaPr8c4Jz5zHjrGMJMaSTGTCYUm9IxDAACAdHi+fHix3t4erhPrSAzrsXl4Xm/t6OHYAKBQMZMaSUV55p2HGYccWzY57hMQBvP8EnGfl00uysdmzfk7J1Yejo3bO5tcbh4DCvPYrLnD5/YOeZ1E/fa28HJsITe3reckyhv3Hm630Pj6G7WJmdSHqdyO7QD84XMAAAAA8C/Kz+tDzmUP3dGa83B7hzw25unjcBD5TWovs1dqa65MpvN/M3uwq3lHey7kWl5yIdcKnau9tXL5OVBon99ecx46ZpNjxmFCyrRWtHMh1wqdC7mWj5yPWcPWXMi1vORsa/m4TkKu5SUXcq3Q10nItTLL5f9rW0smfC4qz9fy/3WcJZNZznJs1nn6SRsykzqva4XOeegYw0xqAAACivKvBQIAAAD5Yp2vDqAwMJM64qI1382aY+ZdbeSifnsD1fEywzQkL5/fhXmfF+Vjs+b8nRMrD8fG7Z1NjpnU6TKhc16OzYLbO5uO1lz+js0qyueEY0u+nkXoOd38IM/hhZnUznmYxwQAAAAAAIDDU+jZ5YiWyG9Se5m9Ul0u//O3QudCruUlF3Kt0LmQa9lzzI3KTc5Dx2xyHmaYMpM637mQa4XOhVzLR87HrGFrLuRaXnK2tXxcJyHX8pKrvbVy+0NKlp6WTNRzIdey53i+lqtcyLXC5nw85lSfy+Ufk/TxdVW0v/4WYSY1AAAAkBP8qiqAXPnnDylVViEiPau8X1GYQgBQYJLfT4pUd1/J87XCxUxqJ6I8I4m5Udnkonxs1hwzqRGGlxmmIXn5/C7M+7woH5s1F+VzEuVjs+aifE6YSZ0uEzrHseUjF+VzwkzqdJnQOY4t+XoWUT4noedtIxEzqQtELn8dAQAAAAAAHH7YW0AmuE5yh7nZtS/ym9SFNnsl9UU9N+F11V/Yto4+ciHX8pILuVboXMi17DnmRuUm56FjNjkPM0yZSZ3vXMi1QudCruUlF3Kt0LmQa3nJ2dbyMR805FpeciHXCp0LuZaXXMi1qs+xt1DbuZBr1V4u079vxnUSci2+/k6FmdQAAAAAEAi/LgwAwOGDx/3MMZM6C5YLjRlJ+chF+ZxE+disOWZSIwxmoCXy8vldmPd5UT42ay7K5yTKx2bNRfmcRPnYrLkon5MoH5s1F+VzEuVjs+aifE6ifGzWXJTPib+Z816k2svlJ6mzkPoviVZ9v6LaLwMAiDQecwAAAAAAUcVM6hznojwzh2PLdy7kWqFzIdey55gblZuch47Z5Dx8DjCTOt+5kGuFzoVcy0su5FqhcyHX8pILuVboXMi1vORCrhU6F3ItL7mQa4XOhVzLSy7kWqFzIdfykgu5VvW5XP7BSz9fRzvYpJ41a5aUlJRI27ZtZfLkyTXOL1mypNr3SXbj9+rVy/iXTqtfL3e5kGuFznnoGDrnoaM156FjZvcnucqFXCt0zkPHbHIePgfCnhMfn9/c5+Uq56Fj6JyHjtach46hcx46WnMeOobOeehozXnoGDrnoaM156Fj6JyHjtach46hc4XVMfUfRv11wusqj4TMdH8zkz3O8F9HF/gm9f79++Waa66RWbNmyQcffCBPPPGEfPjhhzX6GFu2bKn2fZLf+LcmvC6TWaAi1a+Xu1zItULnPHQMnfPQ0Zrz0DGz+5Nc5UKuFTrnoWM2OQ+fA2HPiY/Pb+7zcpXz0DF0zkNHa85Dx9A5Dx2tOQ8dQ+c8dLTmPHQMnfPQ0Zrz0DF0zkNHa85Dx9A5Dx2rz2W6v5nJHmf4r6MLfJN6wYIF0qZNGykuLpa6devKpZdeKs8//3y+awEA4Eay76bffvvtxt8WAgAAAAAg9wp6k3rNmjXSsmXL+L9btGgha9asSfn+uf1CfLmxdchcyLVC50Ku5SUXcq3QuZBrZZaz3J+kmhtlyWVy3xUyZz22pGd/efXn33Ou0D4Hkn83fXjC66r7NTH7Y2r1HQ+/XMi1QudCruUlF3Kt0LmQa3nJhVwrdC7kWl5yIdcKnQu5lpdcyLVC50Ku5SUXcq3QuZBrecmFXCt0rvpMLvdT7V9HixSpqprTtezZZ5+VWbNmyUMPPSQiIo8//rjMnz9f7r///vj7FBUV5aseAAAAAAAAAKAGkm1H18lDj4w1b95cVq1aFf/3qlWrpEWLFoe8TwHvsQMAAAAAAAAAqlHQ4z66desmS5culeXLl8uePXvkySeflAEDBuS7FgAAAAAAAAAgRwr6J6nr1KkjDzzwgJx99tmyf/9+GTVqlJx00kn5rgUAAAAAAAAAyJGCnklt8eGHH8rzzz8f/wOLLVq0kAEDBtTa5vaHH34oa9eule7du0u9evXir581a5b069cvZe5///d/pXHjxlJaWioVFRXyzjvvSJcuXaR3794Zrz1s2DD5/e9/X6O+8+bNkwULFkjHjh2lb9++Kd/v7bfflpNOOkkaNmwoX3/9tUyaNEkWLVokZWVlcvPNN0vDhg2T5u677z658MILD/mDl9XZvXu3zJgxQ5o3by59+vSRP/zhD/LWW29JaWmp/PjHP5a6deumzH722Wfy3HPPyerVq+WII46Q9u3by2WXXSYNGjTIeH0AAACEs2HDBjnuuOPyXQNABHB/AgDRUdDjPmpq8uTJMnjwYBER6d69u3Tv3l0OHDgggwcPlokTJ5o+5qOPPprybffdd59ccMEFcv/990tZWZnMnDkz/rbx48enzI0fP15uuOEGGT58uNx0000ybtw4+eabb+T222+Xu+66K2nmvPPOkwEDBsh5550Xf3n22Wfjr0+lvLw8/v8PPfSQXHvttbJjxw65/fbb056TK664Qr7zne+IiMj1118v27Ztk3Hjxsm3v/1tGTlyZMrcLbfcIuXl5XL66afL1KlT5csvv0z5vjEjR46Ul156SaZMmSJDhw6VZ555Rnr06CELFiyQ0aNHp8xNmTJFrrzyStm9e7csWLBAdu/eLStXrpTu3bvL3Llzq133cLFhw4ag623cuDHoerVly5YtMm7cOCkpKZFGjRpJ48aNpaSkRMaNGydbtmwxfcz+/fsnff3WrVtl3LhxMmTIEPnjH/94yNuuvvrqlB9v1apVMnr06HinkSNHSocOHWTo0KE1vt0zef9Zs2bF/3/Lli0yatQo6dixo1x22WWyfv36jNfK5Brp0qWL/OIXv5DPPvss448rIrJw4ULp1auXDBkyRFatWiVnnXWWNGzYUE499VRZvHhxytz27dvl5z//uZSVlUmDBg3kmGOOke7du8u0adPSrpfr6yTVNSLi4zrJ1TUiEq3rJCTrdZIrPObYhHzMEbFdJ9b7kk2bNh3ysnHjRikvL4//OxUP9yfeH3NEeG5SWXXXiZfHnCg/N8n3/QnPTVIrpOskmag8h/WukK+TQnvMEfFznRw4cEDefvttefbZZ+W5556T+fPn2/9+oEZImzZtdM+ePQmv3717t5544ommj9miRYuUbysrK9Pt27erquqyZcu0a9eu+utf/1pVVTt37pwyd9JJJ+nevXt1586dWq9ePd2yZYuqqn799dfasWPHpJnOnTvrZZddpnPmzNGKigqdO3euNmvWTCsqKrSioiLlWpV7dO3aVTds2KCqqjt27NCysrKUuZKSkvj/d+nS5ZC3nXzyyWnX279/v77yyis6cuRIPeaYY/Tss8/WadOm6bZt25JmOnTooKqqe/fu1WOPPVb37t2rqqoHDhyIvy2ZsrIy3bdvn6qq7ty5U3/wgx+oquqKFSu0U6dOKXObN2/WsWPHavv27fXoo4/WRo0aafv27XXs2LG6efPmlLl0+vXrl/JtW7Zs0bFjx+rll1+uf/jDHw5521VXXZU0s3LlSh01alS804gRI7SsrEyHDBmi69evT7nWxo0bD3n56quvtFWrVvF/p/Lyyy/H/3/z5s16xRVXaIcOHXTw4MH6xRdfpMzddNNN8Wtq4cKF2rp1az3xxBO1ZcuWOnfu3KSZzp076x133KGffvppyo+bzIIFC7Rnz556+eWX68qVK7VPnz7aoEED7datmy5atChlbtu2bXrLLbdoaWmp1q9fX5s0aaLl5eX66KOPpl3vrLPO0kmTJum6dev0wIEDqqq6du1anThxop511lkpc++++27Sl3feeUebNm2aNHPhhRfq2LFj9bnnntNzzz1XL7roIv3mm29UNf19yQ9/+EO97777dMKECdq+fXudOHGirlixQu+77z696KKLUuas10nlLldccYX+v//3/3TZsmX6q1/9Ss8///ykGcs1oqpaXFysP/3pT7Vly5barVs3/dWvfqVr1qxJ+f4x3bp105deekn/+Mc/avPmzfWpp57SAwcO6GuvvaY9evRImTvvvPP0kUce0ZUrV+o999yjt99+u3788cc6dOhQHT9+fMqc5TqxXCOqPq4TyzWiGu3rJPRjjvU6sTzueHjMiR13qMcdD485qrbrxHpfUlRUpMXFxYe81KlTR4uLi7V169Ypcx7uTzw85qjy3CQZy3Xi4TFHNdrPTULen/DcJJGX6yTKz2FDPjeJ8nXi4TFH1XadhN43eeWVV/TEE0/Us88+W0eNGqWjRo3Ss88+W7/3ve/prFmz0maTidQmdfv27XXZsmUJr1+2bJm2a9cuZa5Dhw4pX4488siUudLS0kP+vX37du3bt6+OGTMm7SZp5bdVfb9UuX379uk999yjvXv3jl9YxcXFKdeI6dixY/yTruondrqOAwcO1IcfflhVVUeMGKELFixQVdWPP/5Yu3XrljJXdY3du3frzJkz9ZJLLtEmTZokzZSWluquXbt006ZNWq9ePf3qq69U9eCmfdVzXFmHDh3id1obN27Url27HvIxU+ELwUTWO9vK3+g488wzD7lOTjnllKQZD0/cVFXbtm1retsRRxyhPXv2TPpy1FFHJc1U/cbPL37xCz3ttNP0yy+/TPuAXPlzuGXLlinfVlUurpOTTz45/vmT7BhiLNdI5bUOHDigb7zxhl555ZXatGlT7dmzpz744IMZdazJOan6DcLY/cn+/fvTPn5YrhPLNaLq4zqxXCOq0b5OQj/mWK8Ty+OOh8cc1bCPOx4ec1Rt14n1vuTuu+/Ws88+W//2t7/FX5fJc1gP9yceHnNUeW6SjOU68fCYoxrt5yYh7094bpLIy3US5eewIZ+bRPk68fCYU3m9mlwnofdNUu3Dfv7559q+ffuUuVQitUn98ssvx3fwR48eraNHj47v4L/00kspc8cdd5wuWrRIly1blvBy/PHHp8z17NlTFy9efMjr9uzZo0OHDtWioqKUufLyct25c6eqHnzwiNm8eXPCTy1XtWrVKr344ov16quvTvtT3jGtWrWKf9K1bt1a165dq6oHv0tS3U8bDxs2TFu3bq3l5eXxT9gzzjhDlyxZkjKX7s5jx44dSV8/YcIEbd26tbZr104ffPBBPemkk3TUqFFaVlamkydPTvnx7r33Xu3QoYOOGjVK27VrF99UX79+vZ5xxhkpc3whmMh6Z1tSUhL/7YXu3bsf8rZUPwXv4YmbqmqfPn108uTJh/xU37p163TSpEnau3fvlLnS0lL9+OOPk74t1edsSUnJIfcFqqqPPvqolpaW6ne/+92Ua1W+bW6++eZD3pbutxCs10nz5s31nnvu0bvvvltbtWp1yHWS6rdALNeIavL7kr179+rLL7+sI0aMSJk79dRTddasWfrkk09qixYt9LnnnlNV1YqKCi0vL0+Z69Gjh7755puqqjpz5kzt27dv/G25vk4s14iqj+vEco2oRvs6Cf2YY71OLI87Hh5zKq8X4nHHw2OOqu06sd6XqB78Sf2LL75Yx4wZo1u3bq21xxzVsPcnHh5zVHlukkw2z2Ery+Qxp1u3bgV/nXh5bqIa7v4k9HOTkNeJ9bmJl+skys9hQz43ifJ14uExR9V2nYTeN8n1RItIbVKrHvyJ47feekuffvppfeaZZ/Svf/1rfHxEKiNHjozfsVd16aWXpsytXLlS161bl/D6AwcO6Lx581LmYj9FW9WXX36pf//739N2jXnxxRfTfjejOjt37tTPP/+82vfbsmWLLl68WBcuXJj0WKv66KOPTH2WLVsW/7WKTz/9VGfMmJF2Mzzmvffe06efflo//PDDjNfiC8FE1jvb++67T/v06aOvv/663nrrrXrddddpRUWF/vznP9chQ4YkzXjYVFI9+NP5N954Y/zXm44++mht37693njjjWl/Beipp55KeT3+6U9/Svr6G264QV999dWE17/88svapk2blGv97Gc/SzpG55NPPtGBAwemzKnarpNbb71Vb7vttvhLbATA2rVrdejQoUkzlmtEVXXQoEHV9klm/vz5euaZZ+qll16qy5cv1969e2v9+vW1S5cuunDhwpS5JUuWaLdu3bRhw4Z62mmnxe/LNmzYoFOmTEmZs1wn6a6R2HWdTK6vk6VLl+b8Okl1jaxbty7lNaKan+ukZ8+eOb1O7r333qSZ0I851uvE+rhT6I85qmEfdwrpMSfX9yfZ3JfEzJw5U7t3767HHXdcte/r4f6kNh5zUt2XqCa/TkpKSmrlOrHel9xyyy3BHnNUE6+T2K9T18Z1cskll1TbJ5lU18kpp5xSMM9N0n09VRvPTVJdJ5k8h42ZOXOmlpeX1+j+JPbf2nwOm+vrpDaew1qfm2TzmDN79uyE12fyHDY2XrWyw/k5bMjnJvm4TkJ+TZzLx5x09yWqYa+TytdI8+bNa33fZMKECdqpUyedNGmSPv744/r444/rxIkTtVOnTvrLX/6yxv0jt0kNVCfk5qNqbr8QrO0nbjXZfIyZM2eO/vu//7t27txZO3TooP369dP//u//TvrdNFUfT9xiPvjgA509e3bCbVF5nmqq3GuvvZbwpCrdb3RYMtnkYmpyncTWmz17do3WmzNnjg4aNCjja6TyWsmOLZPzX9OOlXNVb+/qcvPmzdP3339fVQ8e61133aWvvfZatZl//OMfqqo6d+7cjDL5yMXUZGOp8vmoyVrW6ySbc1K1Z7IvoDLJpVsv9OZjMtXdj6tm/7iTq82CdE/UVWv+mKMa9pte1s3Hqt588029++679ZVXXqlR55C5bNa64447arWj5TrJZr2qmZrOYMx0rbfffjv+t2x27NihP/vZz/Scc87RG2+8Mf76ZP7617/G375z50695ZZb9Ec/+pHedNNNKXPpMulmkVpzlcUec9KNNsrFelWvk/79+6e9TiznMVnOcrvt2LEj4/WmTJmiK1euTHvsVd177701zuQjV/XYdu7cmdEPeVnXs9yXZHNOVqxYUePclClTapyzfsNr165dOm3atPjzpccff1yvvvpqfeCBB3T37t0Fk6ss0/uTbNayPIdNt166XKoftEj3Ta8lS5boqaeempNvjGbyHFb14A8e3nnnnXrdddfpmDFj9Le//a1u3bo1bSYfOdWafZ1Tea1rr722RmtZv9ap6bHFnr8OHjxYV6xYoX369Knxvsn3v//9Gu2b/OMf/9AJEyboNddco9dcc41OnDgx/vVZTbFJDVTyyCOPmHKxUSMhcjXJVH7iFvrYLOtZO9bGsU2ZMkXbtWun559/vn73u9895BsR6cbaWHIh14qpvAFc+TpJtyFrXc+y2R/6nFhz48aN0+7du2u3bt30xhtv1O7du+t//dd/6RlnnKF33nlnzjL5yKkeugH8P//zP3rHHXek3ZDNdq2abm57OpeVVbcRm0omm83nnnuunnfeeXruuefGX/71X/81/vpcr1fZzp07M/5GarZrxdTmuczVepmsdeqpp8b//3e/+5126tRJb7vtNj3ttNN0woQJBZHz0DGZTDeAPZyT2B9fV1UdPXq0Xn/99Tpv3jy99dZb9cILL8xpLuRaqokbuTfccIP27t272g1Z63rJNvyr2wAOfU6suQYNGmizZs309NNP19/85jfxn/RLJ5b5/ve/n3HGY64m58Sy2R+6ozUX2yCN/SDVY489ltEG6eDBg3XQoEF67rnn6pAhQ/SCCy7Q3//+9zps2DAdNmxYweSqbgBPnz5de/Xqlfb4sl0rdi4z3WzO5XpXXXWV3n///SnXS9exug34Tz/9VCdPnhzfkJ06dWra+2TVg99w6dOnj95xxx3ao0cPveqqq3T8+PFaUlKic+bMKZhc5c3mH//4xzplypRqN5srr/Vv//ZvGa9Vdb3YuazJepZji21sZ3K7xXKVb++abPbnCpvUQCWZzPnOd85DR2uukDqWlZXFfxJ32bJlesopp+ivf/1rVU2/aVk117Vr12pzlkw2OeuGrGW9kGvlIxf7AnLnzp1ar169+IP/119/nXJsgSWTj5xlQzbkWvk4J5acddPYmuvcubNedtllOmfOHK2oqNC5c+dqs2bN4v+fy/VCH5uHXDa3W0zXrl3jmww7duw45I/t5DPnoaOqfQPYwzkpKSmJ/3/Vv2NT3Tz3muZCrqVq35ANuV7oc2LNde7cWffv36+vvPKKjhw5Uo855hg9++yzddq0aUl/Y8aaiXrOumns4disG6Sx8V979+7VY489Nv45dODAgbSjwULnLMcXcq3aWG/48OEp17N2TLYhe/PNN1e7QVpWVqb79u1T1YPfdPzBD36gqqorVqxIOxM5ZC70sYVcL9nGdiZrWTfgN2/erGPHjo3/xH2jRo20ffv2Onbs2Ix/g6qyOgIcZjp27JjybevXry+IXG2stWHDBlMu1+sVUsd0OVWVevXqiYhIcXGxvPHGGzJw4EBZsWKFqGrGuYqKimpzlkw2ud/97nfy7rvvSr169WT58uVy8cUXy/Lly2XMmDEpM9b1Qq6Vj9yRRx4pderUkTp16siJJ54oDRs2FBGRb3/723LEEUfkLJOP3PPPPy9///vfZc+ePdK0aVNZvXq1NGzYUG644Qbp3r273HjjjXldKx/nxJJbvXq1lJaWyujRo+WII44QVZV33nlHbrjhhpTrZJN75513ZMqUKfLLX/5S7rrrLunSpYscddRRcuaZZ5rXS/U5UBvHlu7zLfS5tOSsa+3fv182bdokqir79++XY489VkREvvOd70idOqmfrofMeegoIrJ37974/z/44IMye/ZsOfbYY+P3J+PHj3d7TsrKyuSRRx6RK664Qjp16iQLFy6UU089VT755BM58sgjc5oLuZbIwcfh2LG/++7FDJH+AAAFuUlEQVS7smjRIhEROf3006VTp04FsV7oc2LNiYgcccQR0rdvX+nbt6/s2bNHXn75ZXniiSfkpz/9qXz11Vc5y0Q5973vfU/effddee2112TGjBly6623SteuXWXw4MFy0UUXSf369fPe0Zp777335L333pN9+/bJCSecIGvXrpU6derIkCFD5OSTT065zoEDB2T37t3y9ddfyzfffCNbt26VJk2ayK5du+TAgQMFk7McX8i1Qq9n7fjQQw/J3/72N/nWt74l//mf/yn9+/eXN954Q/7jP/5DBgwYIEuWLEmaKyoqkr1798q3vvUt2bVrl+zcuVNERL773e8e8hidz1zoYwu5nnWtVLkrr7wybW7QoEHSu3dvqaiokKZNm0pRUZGsW7dOpk+fLoMGDZJXX3015XlJqsbb2oBzxx13nC5atEiXLVuW8HL88ccXRM5Dx6gfW8+ePXXx4sWHvG7Pnj06dOhQLSoqymku5FqqB/8gW2Xbt2/Xvn376pgxY9J+B9iyXsi18pErLy/XnTt3qqoe8gdSN2/enPBTT9lk8pGrfPtUva1S3XYh18pmvZC5ffv26T333KO9e/fWRYsWqWpmfz3cmotZtWqVXnzxxXr11Vdn9NsmlvVCH5uHnHWtVq1aaXFxsRYXF2vr1q117dq1qqq6bdu2tJ8DIXMeOqoe/OObGzdu1K+++irhN2G8n5PNmzfrsGHDtHXr1lpeXq516tTR4uJiPeOMM9L+wXFLLuRaqqoDBw6Mj2EbMWKELliwQFVVP/74Y+3WrVtBrBf6nFhz6X4DbMeOHTnLRD1XNbN7926dOXOmXnLJJdqkSZOC6GjNlZaW6q5du3TTpk1ar149/eqrr1T14G+GVX3uXtmECRO0devW2q5dO33wwQf1pJNO0lGjRmlZWZlOnjy5YHKW4wu5Vuj1rB07dOig33zzjaoenE/dtWvXQz5mKvfee6926NBBR40ape3atYvf165fv17POOOMgsiFPraQ61nXsubatm1relsqbFLjsDNy5Mj4Xy2t6tJLLy2InIeO1pyHjqoH/9rvunXrEl5/4MABnTdvXk5zIddStW/IWtYLuVY+crEH8qq+/PLLlH/Ix5LJR86yIRtyrWzWC51Trfmmcba5mBdffFHHjx9fq+uFPjYPuWxvt5idO3fq559/XtC5Quto3QDOZc/aPidbtmzRxYsX68KFC5M+duUyF2ot64ZsPtYLef4tudgfu6oJSybqOeumsYdjs26Qqh4cixf7o3mffvqpzpgxI6PP0ZA56/GFXCvketaO1g1ZVdX33ntPn3766ZR/BDzfudDHFnK90N8k6NOnj06ePFm/+OKL+OvWrVunkyZN0t69e2fUubIi1TS/VwkAiJxVq1ZJ3bp1pVmzZoe8XlXlL3/5i5x++uku10Ju7dq1S4466qiE13/11Veybt26tKN0CnmtfPvzn/8sb731lkyYMCFIzsqyXuhj85ALfbshta+//lrWr18vrVu3zncVpLF161ZZtmyZ7Nu3T1q0aJHw/MH7evDj448/lvbt2+e7Rq1Zvny5NGjQQBo3biyfffaZvPPOO1JSUpJ2vI4nIY8v9Lm0rGft+P7778tHH30kHTp0kJKSklwfSl6FPraQ61nXsuQ2bdokkyZNkhdeeCE+TrVp06YyYMAAGTdunDRu3LhG3dmkBgAAAAAAAADkxKOPPiojR46sUYZNagAAAAAAAABATrRs2VJWrVpVo0zqPx8NAAAAAAAAAEAV6cYyxsZ/1ASb1AAAAAAAAACAjG3YsEFmzZoljRo1SnjbaaedVuOPxyY1AAAAAAAAACBjP/rRj2THjh3SpUuXhLedeeaZNf54zKQGAAAAAAAAAOTNEfkuAAAAAAAAAAA4fLFJDQAAAAAAAADIGzapAQAAAAAAAAB5wyY1AAAAAAAAACBv2KQGAAAAAAAAAOTN/wcWvcR6SlyEa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" y="1538775"/>
            <a:ext cx="9133970" cy="3780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ICSE 2013 Class XII: Total marks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64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/>
          <p:cNvGrpSpPr/>
          <p:nvPr/>
        </p:nvGrpSpPr>
        <p:grpSpPr>
          <a:xfrm>
            <a:off x="472611" y="2595101"/>
            <a:ext cx="7564054" cy="2970363"/>
            <a:chOff x="472611" y="2595101"/>
            <a:chExt cx="7564054" cy="2970363"/>
          </a:xfrm>
        </p:grpSpPr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7" name="Picture 23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1" name="Picture 24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4" name="Picture 24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3" name="Picture 26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4" name="Picture 26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9" name="Picture 26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0" name="Picture 26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1" name="Picture 27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4" name="Picture 27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5" name="Picture 27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6" name="Picture 27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7" name="Picture 27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8" name="Picture 27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9" name="Picture 27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0" name="Picture 27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1" name="Picture 28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2" name="Picture 28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3" name="Picture 28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4" name="Picture 28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5" name="Picture 28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6" name="Picture 28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7" name="Picture 28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8" name="Picture 28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9" name="Picture 28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0" name="Picture 28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2" name="Picture 29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3" name="Picture 29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4" name="Picture 29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5" name="Picture 29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6" name="Picture 29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7" name="Picture 29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9" name="Picture 29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0" name="Picture 29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1" name="Picture 30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3" name="Picture 30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4" name="Picture 30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2436364"/>
            <a:ext cx="7920000" cy="322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78098"/>
          </a:xfrm>
        </p:spPr>
        <p:txBody>
          <a:bodyPr>
            <a:normAutofit/>
          </a:bodyPr>
          <a:lstStyle/>
          <a:p>
            <a:r>
              <a:rPr lang="en-IN" dirty="0" smtClean="0"/>
              <a:t>Let’s look at 15 years of US Birth Data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952852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This is a dataset (1975 – 1990) that has been around for several years, and has been studied extensively. Yet, a visualization can reveal patterns that are neither obvious nor well known.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952851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i="1" dirty="0" smtClean="0">
                <a:solidFill>
                  <a:prstClr val="black"/>
                </a:solidFill>
              </a:rPr>
              <a:t>For example,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Are birthdays uniformly distributed?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Do doctors or parents exercise the C-section option to move dates?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Is there any day of the month that has unusually high or low births?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Are there any months with relatively high or low births?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8224" y="5777044"/>
            <a:ext cx="244827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Very high births in September. But this is fairly well known. Most conceptions happen during the winter holiday season</a:t>
            </a:r>
            <a:endParaRPr lang="en-IN" sz="1200" dirty="0">
              <a:solidFill>
                <a:prstClr val="black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172400" y="4740620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532440" y="4740620"/>
            <a:ext cx="0" cy="10646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17689" y="5777044"/>
            <a:ext cx="244827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Relatively few births during the Christmas and Thanksgiving holidays, as well as New Year and Independence Day.</a:t>
            </a:r>
            <a:endParaRPr lang="en-IN" sz="1200" dirty="0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516216" y="5445224"/>
            <a:ext cx="5729" cy="360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85178" y="5777044"/>
            <a:ext cx="186648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Most people prefer not to have children on the 13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 of any month, given that it’s an unlucky day</a:t>
            </a:r>
            <a:endParaRPr lang="en-IN" sz="1200" dirty="0"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846193" y="5445224"/>
            <a:ext cx="5727" cy="36004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8379" y="5777044"/>
            <a:ext cx="2066799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Some special days like April Fool’s day are avoided, but Valentine’s Day is quite popular</a:t>
            </a:r>
            <a:endParaRPr lang="en-IN" sz="1200" dirty="0">
              <a:solidFill>
                <a:prstClr val="black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99592" y="3429000"/>
            <a:ext cx="0" cy="237626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99592" y="3012428"/>
            <a:ext cx="302433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99592" y="3012428"/>
            <a:ext cx="0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82692" y="2209030"/>
            <a:ext cx="233799" cy="237890"/>
          </a:xfrm>
          <a:prstGeom prst="rect">
            <a:avLst/>
          </a:prstGeom>
          <a:solidFill>
            <a:srgbClr val="3F007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54552" y="2209030"/>
            <a:ext cx="233799" cy="237890"/>
          </a:xfrm>
          <a:prstGeom prst="rect">
            <a:avLst/>
          </a:prstGeom>
          <a:solidFill>
            <a:srgbClr val="FAF9F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5569" y="2204864"/>
            <a:ext cx="85632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More births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88351" y="2204864"/>
            <a:ext cx="90281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Fewer births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91880" y="2204864"/>
            <a:ext cx="3449983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… on average, for each day of the year (from 1975 to 1990)</a:t>
            </a:r>
            <a:endParaRPr lang="en-IN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0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0" grpId="0"/>
      <p:bldP spid="22" grpId="0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40" y="266218"/>
            <a:ext cx="7886700" cy="578220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Journalism has had some conventional </a:t>
            </a:r>
            <a:r>
              <a:rPr lang="en-IN" b="1" dirty="0" smtClean="0">
                <a:solidFill>
                  <a:srgbClr val="C00000"/>
                </a:solidFill>
              </a:rPr>
              <a:t>Silos</a:t>
            </a:r>
            <a:r>
              <a:rPr lang="is-IS" b="1" dirty="0" smtClean="0"/>
              <a:t>…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2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2747" y="1815219"/>
            <a:ext cx="2623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>
                <a:solidFill>
                  <a:prstClr val="black"/>
                </a:solidFill>
              </a:rPr>
              <a:t>Content</a:t>
            </a:r>
            <a:endParaRPr lang="en-US" sz="3000" b="1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2404" y="4173911"/>
            <a:ext cx="2704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prstClr val="black"/>
                </a:solidFill>
              </a:rPr>
              <a:t>Technology</a:t>
            </a:r>
            <a:endParaRPr lang="en-US" sz="3000" b="1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69581" y="1815219"/>
            <a:ext cx="2098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prstClr val="black"/>
                </a:solidFill>
              </a:rPr>
              <a:t>Design</a:t>
            </a:r>
            <a:endParaRPr lang="en-US" sz="3000" b="1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56861" y="4173911"/>
            <a:ext cx="2524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>
                <a:solidFill>
                  <a:prstClr val="black"/>
                </a:solidFill>
              </a:rPr>
              <a:t>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30106" y="3289449"/>
            <a:ext cx="7083788" cy="67543"/>
          </a:xfrm>
          <a:prstGeom prst="line">
            <a:avLst/>
          </a:prstGeom>
          <a:ln w="190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72000" y="1556792"/>
            <a:ext cx="0" cy="3952953"/>
          </a:xfrm>
          <a:prstGeom prst="line">
            <a:avLst/>
          </a:prstGeom>
          <a:ln w="190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312640" y="5735668"/>
            <a:ext cx="7886700" cy="578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b="1" dirty="0" smtClean="0"/>
              <a:t>..but, they have started to </a:t>
            </a:r>
            <a:r>
              <a:rPr lang="en-IN" b="1" dirty="0" smtClean="0">
                <a:solidFill>
                  <a:schemeClr val="accent2"/>
                </a:solidFill>
              </a:rPr>
              <a:t>Crumble</a:t>
            </a:r>
            <a:r>
              <a:rPr lang="en-IN" b="1" dirty="0" smtClean="0"/>
              <a:t> now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77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72611" y="2595101"/>
            <a:ext cx="7564054" cy="2970363"/>
            <a:chOff x="472611" y="2595101"/>
            <a:chExt cx="7564054" cy="297036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259510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302714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3459197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3891245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4323293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4755341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61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94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127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5607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939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7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860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293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7267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1599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93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26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59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927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3259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7591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1923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6255" y="5187389"/>
              <a:ext cx="350410" cy="378075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pattern in India is quite different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952852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This is a birth date dataset that’s obtained from school admission data for over 10 million children. When we compare this with births in the US, we see none of the same patterns.</a:t>
            </a:r>
            <a:endParaRPr lang="en-IN" sz="1200" dirty="0">
              <a:solidFill>
                <a:prstClr val="black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16" y="2467301"/>
            <a:ext cx="7920000" cy="316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1880" y="952851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i="1" dirty="0" smtClean="0">
                <a:solidFill>
                  <a:prstClr val="black"/>
                </a:solidFill>
              </a:rPr>
              <a:t>For example,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Is there an aversion to the 13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 or is there a local cultural nuance?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Are holidays avoided for births?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Which months have a higher propensity for births, and why?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Are there any patterns not found in the US data?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8224" y="5777044"/>
            <a:ext cx="244827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Very few children are born in the month of August, and thereafter. Most births are concentrated in the first half of the year</a:t>
            </a:r>
            <a:endParaRPr lang="en-IN" sz="12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172400" y="4527436"/>
            <a:ext cx="3600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32440" y="4527436"/>
            <a:ext cx="0" cy="127782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91880" y="5777044"/>
            <a:ext cx="244827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We see a large number of children born on the 5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, 10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, 15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, 20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 and 25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 of each month – that is, round numbered dates</a:t>
            </a:r>
            <a:endParaRPr lang="en-IN" sz="1200" dirty="0">
              <a:solidFill>
                <a:prstClr val="black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540643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04967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1846" y="5777044"/>
            <a:ext cx="2448272" cy="88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Such round numbered patterns a typical indication of fraud. Here, birthdates are </a:t>
            </a:r>
            <a:r>
              <a:rPr lang="en-IN" sz="1200" i="1" dirty="0" smtClean="0">
                <a:solidFill>
                  <a:prstClr val="black"/>
                </a:solidFill>
              </a:rPr>
              <a:t>brought forward to aid early school admission</a:t>
            </a:r>
            <a:endParaRPr lang="en-IN" sz="1200" i="1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692" y="2216724"/>
            <a:ext cx="233799" cy="237890"/>
          </a:xfrm>
          <a:prstGeom prst="rect">
            <a:avLst/>
          </a:prstGeom>
          <a:solidFill>
            <a:srgbClr val="0D377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54552" y="2216724"/>
            <a:ext cx="233799" cy="237890"/>
          </a:xfrm>
          <a:prstGeom prst="rect">
            <a:avLst/>
          </a:prstGeom>
          <a:solidFill>
            <a:srgbClr val="F3F8F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5569" y="2204864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More births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8351" y="2204864"/>
            <a:ext cx="902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Fewer births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1880" y="2212558"/>
            <a:ext cx="348524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… on average, for each day of the year (from 2007 to 2013)</a:t>
            </a:r>
            <a:endParaRPr lang="en-IN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This adversely impacts children’s marks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952852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It’s a well established fact that older children tend to do better at school in most activities. Since many children have had their birth dates brought forward, these younger children suffer.</a:t>
            </a:r>
            <a:endParaRPr lang="en-IN" sz="1200" dirty="0">
              <a:solidFill>
                <a:prstClr val="black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16" y="2467301"/>
            <a:ext cx="7920000" cy="316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44" t="9000" r="749" b="3299"/>
          <a:stretch/>
        </p:blipFill>
        <p:spPr>
          <a:xfrm>
            <a:off x="782832" y="2655349"/>
            <a:ext cx="7533584" cy="29256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3546798" y="952851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1200" dirty="0" smtClean="0">
                <a:solidFill>
                  <a:prstClr val="black"/>
                </a:solidFill>
              </a:rPr>
              <a:t>The average marks of children “born” on the 1</a:t>
            </a:r>
            <a:r>
              <a:rPr lang="en-IN" sz="1200" baseline="30000" dirty="0" smtClean="0">
                <a:solidFill>
                  <a:prstClr val="black"/>
                </a:solidFill>
              </a:rPr>
              <a:t>st</a:t>
            </a:r>
            <a:r>
              <a:rPr lang="en-IN" sz="1200" dirty="0" smtClean="0">
                <a:solidFill>
                  <a:prstClr val="black"/>
                </a:solidFill>
              </a:rPr>
              <a:t>, 5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, 10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, 15</a:t>
            </a:r>
            <a:r>
              <a:rPr lang="en-IN" sz="1200" baseline="30000" dirty="0" smtClean="0">
                <a:solidFill>
                  <a:prstClr val="black"/>
                </a:solidFill>
              </a:rPr>
              <a:t>th</a:t>
            </a:r>
            <a:r>
              <a:rPr lang="en-IN" sz="1200" dirty="0" smtClean="0">
                <a:solidFill>
                  <a:prstClr val="black"/>
                </a:solidFill>
              </a:rPr>
              <a:t> etc. of the month tend to score lower marks. 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Are holidays avoided for births?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Which months have a higher propensity for births, and why?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prstClr val="black"/>
                </a:solidFill>
              </a:rPr>
              <a:t>Are there any patterns not found in the US data?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692" y="2216724"/>
            <a:ext cx="233799" cy="237890"/>
          </a:xfrm>
          <a:prstGeom prst="rect">
            <a:avLst/>
          </a:prstGeom>
          <a:solidFill>
            <a:srgbClr val="56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54552" y="2216724"/>
            <a:ext cx="233799" cy="237890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5569" y="2204864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Higher marks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88351" y="2204864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Lower marks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2212558"/>
            <a:ext cx="4607352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</a:rPr>
              <a:t>… on average, for children born on a given day of the year (from 2007 to 2013)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200" y="5807240"/>
            <a:ext cx="8229600" cy="718103"/>
          </a:xfrm>
          <a:prstGeom prst="roundRect">
            <a:avLst>
              <a:gd name="adj" fmla="val 9513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solidFill>
                  <a:prstClr val="black"/>
                </a:solidFill>
              </a:rPr>
              <a:t>Children “born” on round numbered days score lower marks on average,</a:t>
            </a:r>
          </a:p>
          <a:p>
            <a:pPr algn="ctr"/>
            <a:r>
              <a:rPr lang="en-IN" sz="1600" dirty="0" smtClean="0">
                <a:solidFill>
                  <a:prstClr val="black"/>
                </a:solidFill>
              </a:rPr>
              <a:t>due to a higher proportion of younger children</a:t>
            </a:r>
            <a:endParaRPr lang="en-IN" sz="1600" dirty="0">
              <a:solidFill>
                <a:prstClr val="black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869991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82341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04966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508104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30728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53353" y="4414238"/>
            <a:ext cx="0" cy="13910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87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075058"/>
            <a:ext cx="9144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0" rIns="720000" rtlCol="0" anchor="ctr">
            <a:spAutoFit/>
          </a:bodyPr>
          <a:lstStyle/>
          <a:p>
            <a:pPr algn="ctr"/>
            <a:r>
              <a:rPr lang="en-IN" sz="4000" dirty="0" smtClean="0">
                <a:solidFill>
                  <a:prstClr val="white"/>
                </a:solidFill>
              </a:rPr>
              <a:t>Wealth of Candidates</a:t>
            </a:r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22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44624"/>
            <a:ext cx="8717280" cy="6492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98" y="6520347"/>
            <a:ext cx="3400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http://times.gramener.com/candidates/</a:t>
            </a:r>
          </a:p>
        </p:txBody>
      </p:sp>
    </p:spTree>
    <p:extLst>
      <p:ext uri="{BB962C8B-B14F-4D97-AF65-F5344CB8AC3E}">
        <p14:creationId xmlns:p14="http://schemas.microsoft.com/office/powerpoint/2010/main" val="110106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031652"/>
            <a:ext cx="4934639" cy="2019582"/>
          </a:xfrm>
          <a:prstGeom prst="rect">
            <a:avLst/>
          </a:prstGeom>
          <a:scene3d>
            <a:camera prst="perspectiveRelaxed" fov="3000000">
              <a:rot lat="19200000" lon="18600000" rev="2100000"/>
            </a:camera>
            <a:lightRig rig="threePt" dir="t"/>
          </a:scene3d>
          <a:sp3d>
            <a:bevelB w="0" h="266700"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73" l="0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124744"/>
            <a:ext cx="6540569" cy="4828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 Lakh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94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72628" y="836712"/>
            <a:ext cx="5400000" cy="5400000"/>
            <a:chOff x="1252381" y="1700808"/>
            <a:chExt cx="4941892" cy="5019891"/>
          </a:xfrm>
          <a:scene3d>
            <a:camera prst="perspectiveRelaxedModerately" fov="3000000">
              <a:rot lat="19200000" lon="18600000" rev="2100000"/>
            </a:camera>
            <a:lightRig rig="threePt" dir="t"/>
          </a:scene3d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953" y="1700808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381" y="2696067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01" y="2696067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3" y="3705858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953" y="3705858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381" y="4701117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01" y="4701117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381" y="5710908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01" y="5710908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3" y="1700808"/>
              <a:ext cx="2467320" cy="1009791"/>
            </a:xfrm>
            <a:prstGeom prst="rect">
              <a:avLst/>
            </a:prstGeom>
            <a:sp3d>
              <a:bevelB w="0" h="266700"/>
            </a:sp3d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73" l="0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171" y="1372604"/>
            <a:ext cx="4391446" cy="324196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10 Lakhs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40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5655" y="-247557"/>
            <a:ext cx="5400000" cy="5400000"/>
            <a:chOff x="1252381" y="1700808"/>
            <a:chExt cx="4941892" cy="5019891"/>
          </a:xfrm>
          <a:scene3d>
            <a:camera prst="perspectiveRelaxedModerately" fov="3000000">
              <a:rot lat="18600000" lon="17400000" rev="4500000"/>
            </a:camera>
            <a:lightRig rig="threePt" dir="t"/>
          </a:scene3d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953" y="1700808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381" y="2696067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01" y="2696067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3" y="3705858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953" y="3705858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381" y="4701117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01" y="4701117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381" y="5710908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01" y="5710908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3" y="1700808"/>
              <a:ext cx="2467320" cy="1009791"/>
            </a:xfrm>
            <a:prstGeom prst="rect">
              <a:avLst/>
            </a:prstGeom>
            <a:sp3d>
              <a:bevelB w="0" h="1016000"/>
            </a:sp3d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73" l="0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41928" y="2694425"/>
            <a:ext cx="3464014" cy="255729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 Crore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51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793740"/>
            <a:ext cx="5688632" cy="4558503"/>
          </a:xfrm>
          <a:prstGeom prst="rect">
            <a:avLst/>
          </a:prstGeom>
          <a:scene3d>
            <a:camera prst="perspectiveLeft" fov="3000000">
              <a:rot lat="18600000" lon="17400000" rev="4500000"/>
            </a:camera>
            <a:lightRig rig="threePt" dir="t"/>
          </a:scene3d>
          <a:sp3d>
            <a:bevelB w="0" h="939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73" l="0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030205" y="4046239"/>
            <a:ext cx="1777542" cy="131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10 Crores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0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24744"/>
            <a:ext cx="4937668" cy="3960764"/>
          </a:xfrm>
          <a:prstGeom prst="rect">
            <a:avLst/>
          </a:prstGeom>
          <a:scene3d>
            <a:camera prst="perspectiveLeft" fov="3000000">
              <a:rot lat="18600000" lon="17400000" rev="4500000"/>
            </a:camera>
            <a:lightRig rig="threePt" dir="t"/>
          </a:scene3d>
          <a:sp3d>
            <a:bevelB w="0" h="1066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73" l="0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3099469" y="4049100"/>
            <a:ext cx="756896" cy="558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100 crore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88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97" y="-891480"/>
            <a:ext cx="6469063" cy="5181600"/>
          </a:xfrm>
          <a:prstGeom prst="rect">
            <a:avLst/>
          </a:prstGeom>
          <a:scene3d>
            <a:camera prst="perspectiveLeft" fov="3000000">
              <a:rot lat="18600000" lon="17400000" rev="4500000"/>
            </a:camera>
            <a:lightRig rig="threePt" dir="t"/>
          </a:scene3d>
          <a:sp3d>
            <a:bevelB w="0" h="26670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73" l="0" r="89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2790726" y="2967695"/>
            <a:ext cx="461901" cy="340996"/>
          </a:xfrm>
          <a:prstGeom prst="rect">
            <a:avLst/>
          </a:prstGeom>
        </p:spPr>
      </p:pic>
      <p:pic>
        <p:nvPicPr>
          <p:cNvPr id="2056" name="Picture 8" descr="D:\Pictures\icons\SourceRasters\DiscussionTwo\res\rastr\SunMS-15_1_GLN_UN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2853846" cy="578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1,000 Crores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3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0"/>
            <a:ext cx="1028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20936" cy="847816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hy data journalism?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4427983" cy="6858000"/>
          </a:xfrm>
          <a:solidFill>
            <a:schemeClr val="tx1">
              <a:lumMod val="75000"/>
              <a:lumOff val="25000"/>
              <a:alpha val="93000"/>
            </a:schemeClr>
          </a:solidFill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“ Journalists </a:t>
            </a:r>
            <a:r>
              <a:rPr lang="en-US" sz="2800" b="1" dirty="0">
                <a:solidFill>
                  <a:srgbClr val="C00000"/>
                </a:solidFill>
              </a:rPr>
              <a:t>need to be data-savvy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It </a:t>
            </a:r>
            <a:r>
              <a:rPr lang="en-US" sz="2800" dirty="0">
                <a:solidFill>
                  <a:schemeClr val="bg1"/>
                </a:solidFill>
              </a:rPr>
              <a:t>used to be that you would</a:t>
            </a: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get stories by chatting to people </a:t>
            </a:r>
            <a:r>
              <a:rPr lang="en-US" sz="2800" dirty="0">
                <a:solidFill>
                  <a:schemeClr val="bg1"/>
                </a:solidFill>
              </a:rPr>
              <a:t>in </a:t>
            </a:r>
            <a:r>
              <a:rPr lang="en-US" sz="2800" dirty="0" smtClean="0">
                <a:solidFill>
                  <a:schemeClr val="bg1"/>
                </a:solidFill>
              </a:rPr>
              <a:t>bars…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But </a:t>
            </a:r>
            <a:r>
              <a:rPr lang="en-US" sz="2800" dirty="0">
                <a:solidFill>
                  <a:schemeClr val="bg1"/>
                </a:solidFill>
              </a:rPr>
              <a:t>now it's also going to be about </a:t>
            </a:r>
            <a:r>
              <a:rPr lang="en-US" sz="2800" dirty="0">
                <a:solidFill>
                  <a:srgbClr val="C00000"/>
                </a:solidFill>
              </a:rPr>
              <a:t>poring over data </a:t>
            </a:r>
            <a:r>
              <a:rPr lang="en-US" sz="2800" dirty="0">
                <a:solidFill>
                  <a:schemeClr val="bg1"/>
                </a:solidFill>
              </a:rPr>
              <a:t>and equipping yourself with the tools to </a:t>
            </a:r>
            <a:r>
              <a:rPr lang="en-US" sz="2800" dirty="0" smtClean="0">
                <a:solidFill>
                  <a:srgbClr val="C00000"/>
                </a:solidFill>
              </a:rPr>
              <a:t>analyze </a:t>
            </a:r>
            <a:r>
              <a:rPr lang="en-US" sz="2800" dirty="0">
                <a:solidFill>
                  <a:schemeClr val="bg1"/>
                </a:solidFill>
              </a:rPr>
              <a:t>it and </a:t>
            </a:r>
            <a:r>
              <a:rPr lang="en-US" sz="2800" dirty="0">
                <a:solidFill>
                  <a:srgbClr val="C00000"/>
                </a:solidFill>
              </a:rPr>
              <a:t>picking</a:t>
            </a:r>
            <a:r>
              <a:rPr lang="en-US" sz="2800" dirty="0">
                <a:solidFill>
                  <a:schemeClr val="bg1"/>
                </a:solidFill>
              </a:rPr>
              <a:t> out what's </a:t>
            </a:r>
            <a:r>
              <a:rPr lang="en-US" sz="2800" dirty="0" smtClean="0">
                <a:solidFill>
                  <a:schemeClr val="bg1"/>
                </a:solidFill>
              </a:rPr>
              <a:t>interesting.” </a:t>
            </a:r>
          </a:p>
          <a:p>
            <a:pPr marL="0" indent="0" algn="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 - Tim Berners-Lee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27983" y="0"/>
            <a:ext cx="5390457" cy="685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04" y="201873"/>
            <a:ext cx="6841280" cy="5479528"/>
          </a:xfrm>
          <a:prstGeom prst="rect">
            <a:avLst/>
          </a:prstGeom>
          <a:scene3d>
            <a:camera prst="perspectiveLeft" fov="3000000">
              <a:rot lat="18600000" lon="17400000" rev="4500000"/>
            </a:camera>
            <a:lightRig rig="threePt" dir="t"/>
          </a:scene3d>
          <a:sp3d>
            <a:bevelB w="0" h="825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D:\Pictures\icons\SourceRasters\DiscussionTwo\res\rastr\SunMS-15_1_GLN_UNS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85320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 10,000 Crores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30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74915"/>
            <a:ext cx="8640000" cy="59171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rich are the candidates?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31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rich are the candidates?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32</a:t>
            </a:fld>
            <a:endParaRPr lang="en-IN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9144000" cy="40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3075058"/>
            <a:ext cx="9144000" cy="707886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0" rIns="720000" rtlCol="0" anchor="ctr">
            <a:spAutoFit/>
          </a:bodyPr>
          <a:lstStyle/>
          <a:p>
            <a:pPr algn="ctr"/>
            <a:r>
              <a:rPr lang="en-IN" sz="4000" dirty="0" smtClean="0">
                <a:solidFill>
                  <a:prstClr val="white"/>
                </a:solidFill>
              </a:rPr>
              <a:t>MLA Attendance Statistics</a:t>
            </a:r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33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8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48598" y="753983"/>
            <a:ext cx="762000" cy="2092149"/>
            <a:chOff x="7848599" y="4274697"/>
            <a:chExt cx="762000" cy="2092149"/>
          </a:xfrm>
        </p:grpSpPr>
        <p:sp>
          <p:nvSpPr>
            <p:cNvPr id="3" name="Oval 2"/>
            <p:cNvSpPr/>
            <p:nvPr/>
          </p:nvSpPr>
          <p:spPr>
            <a:xfrm>
              <a:off x="7848601" y="6138718"/>
              <a:ext cx="185882" cy="19464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7848599" y="5715992"/>
              <a:ext cx="185883" cy="18588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848601" y="5265765"/>
              <a:ext cx="185881" cy="194646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848601" y="4786418"/>
              <a:ext cx="185882" cy="185882"/>
            </a:xfrm>
            <a:prstGeom prst="ellipse">
              <a:avLst/>
            </a:prstGeom>
            <a:solidFill>
              <a:srgbClr val="FF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848600" y="4312561"/>
              <a:ext cx="185882" cy="1858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62786" y="4274697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prstClr val="black"/>
                  </a:solidFill>
                  <a:latin typeface="Calibri" pitchFamily="34" charset="0"/>
                </a:rPr>
                <a:t>&lt; 50</a:t>
              </a:r>
              <a:endParaRPr lang="en-US" sz="1100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62786" y="4728879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prstClr val="black"/>
                  </a:solidFill>
                  <a:latin typeface="Calibri" pitchFamily="34" charset="0"/>
                </a:rPr>
                <a:t>&lt; 75</a:t>
              </a:r>
              <a:endParaRPr lang="en-US" sz="1100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62786" y="522221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prstClr val="black"/>
                  </a:solidFill>
                  <a:latin typeface="Calibri" pitchFamily="34" charset="0"/>
                </a:rPr>
                <a:t>&lt; 95</a:t>
              </a:r>
              <a:endParaRPr lang="en-US" sz="1100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65788" y="5678128"/>
              <a:ext cx="5448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prstClr val="black"/>
                  </a:solidFill>
                  <a:latin typeface="Calibri" pitchFamily="34" charset="0"/>
                </a:rPr>
                <a:t>&lt; 100</a:t>
              </a:r>
              <a:endParaRPr lang="en-US" sz="1100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52725" y="6105236"/>
              <a:ext cx="5578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prstClr val="black"/>
                  </a:solidFill>
                  <a:latin typeface="Calibri" pitchFamily="34" charset="0"/>
                </a:rPr>
                <a:t>=</a:t>
              </a:r>
              <a:r>
                <a:rPr lang="en-US" sz="1100" dirty="0" smtClean="0">
                  <a:solidFill>
                    <a:prstClr val="black"/>
                  </a:solidFill>
                  <a:latin typeface="Calibri" pitchFamily="34" charset="0"/>
                </a:rPr>
                <a:t> 100</a:t>
              </a:r>
              <a:endParaRPr lang="en-US" sz="1100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87413" y="1421006"/>
            <a:ext cx="4317588" cy="4317588"/>
            <a:chOff x="2413206" y="1270206"/>
            <a:chExt cx="4317588" cy="4317588"/>
          </a:xfrm>
        </p:grpSpPr>
        <p:sp>
          <p:nvSpPr>
            <p:cNvPr id="14" name="Block Arc 13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10607143"/>
                <a:gd name="adj2" fmla="val 0"/>
                <a:gd name="adj3" fmla="val 19231"/>
              </a:avLst>
            </a:prstGeom>
            <a:solidFill>
              <a:srgbClr val="FD8D3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503571"/>
                <a:gd name="adj2" fmla="val 0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21551786">
              <a:off x="6603794" y="333611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ರೇವು ನಾಯಕ್‌ ಬೆಳಮಗಿ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" name="Block Arc 1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407143"/>
                <a:gd name="adj2" fmla="val 21503571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21455358">
              <a:off x="6602145" y="327735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ವಿಶ್ವೇಶ್ವರ ಹೆಗಡೆ ಕಾಗೇರಿ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" name="Block Arc 1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310714"/>
                <a:gd name="adj2" fmla="val 21407143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21358929">
              <a:off x="6598850" y="321867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ಬಿ.ಎನ್‌.ಬಚ್ಚೇಗೌಡ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214286"/>
                <a:gd name="adj2" fmla="val 21310714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21262500">
              <a:off x="6593910" y="31601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ಗೋವಿಂದ ಕಾರಜೋಳ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117857"/>
                <a:gd name="adj2" fmla="val 21214286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1166071">
              <a:off x="6587329" y="31016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ಮುರುಗೇಶ್‌ ನಿರಾಣಿ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021429"/>
                <a:gd name="adj2" fmla="val 21117857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21069642">
              <a:off x="6579112" y="30434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ಸಿ.ಎಂ.ಉದಾಸಿ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" name="Block Arc 2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925000"/>
                <a:gd name="adj2" fmla="val 21021429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0973214">
              <a:off x="6569266" y="298555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ಆರ್.ಅಶೋಕ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828571"/>
                <a:gd name="adj2" fmla="val 20925000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20876786">
              <a:off x="6557800" y="29279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ಎಸ್‌. ಸುರೇಶ್‌ ಕುಮಾರ್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" name="Block Arc 3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732143"/>
                <a:gd name="adj2" fmla="val 20828571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20780358">
              <a:off x="6544721" y="28706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ಬಸವರಾಜ ಬೊಮ್ಮಾಯಿ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" name="Block Arc 3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635714"/>
                <a:gd name="adj2" fmla="val 20732143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20683929">
              <a:off x="6530040" y="2813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100.0% ಎಸ್‌.ಎ.ರವೀಂದ್ರನಾಥ್‌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" name="Block Arc 3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539286"/>
                <a:gd name="adj2" fmla="val 20635714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20587500">
              <a:off x="6513768" y="275720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99.3% ಎಂ.ವಿ.ನಾಗರಾಜ್‌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" name="Block Arc 3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442857"/>
                <a:gd name="adj2" fmla="val 20539286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20491071">
              <a:off x="6495919" y="2701207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98.5% ಸಾವರ್ಭೌಮ ಬಗಲಿ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" name="Block Arc 3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346429"/>
                <a:gd name="adj2" fmla="val 20442857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20394642">
              <a:off x="6476507" y="26457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98.5% ವೈ.ಸಂಪಂಗಿ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250000"/>
                <a:gd name="adj2" fmla="val 20346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0298214">
              <a:off x="6455545" y="259081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98.1% ಜಿ.ಶಿವಣ್ಣ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" name="Block Arc 4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153571"/>
                <a:gd name="adj2" fmla="val 20250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20201786">
              <a:off x="6433053" y="2536514"/>
              <a:ext cx="126999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98.1% ಶ್ರೀಕಾಂತ್‌  ಕುಲಕಣಿ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057143"/>
                <a:gd name="adj2" fmla="val 20153571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20105358">
              <a:off x="6409046" y="248286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97.4% ಬಸವರಾಜ್‌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7" name="Block Arc 4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960714"/>
                <a:gd name="adj2" fmla="val 20057143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20008929">
              <a:off x="6383543" y="2429908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96.8% ಸಿ.ಸಿ.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9" name="Block Arc 4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864286"/>
                <a:gd name="adj2" fmla="val 19960714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rot="19912500">
              <a:off x="6356566" y="2377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96.8% ಜಗದೀಶ್‌ ಶೆಟ್ಟರ್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1" name="Block Arc 5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767857"/>
                <a:gd name="adj2" fmla="val 19864286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19816071">
              <a:off x="6328135" y="23262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96.1% ಚಂದ್ರಕಾಂತ ಬೆಲ್ಲದ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3" name="Block Arc 5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671429"/>
                <a:gd name="adj2" fmla="val 19767857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rot="19719642">
              <a:off x="6298272" y="227562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95.5% ಆನಂದ್‌ ಆಸ್ನೋಟಿಕರ್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5" name="Block Arc 5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575000"/>
                <a:gd name="adj2" fmla="val 19671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19623214">
              <a:off x="6267000" y="22258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95.5% ಲಕ್ಷ್ಮಣ್‌ ಸವದಿ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7" name="Block Arc 5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478571"/>
                <a:gd name="adj2" fmla="val 19575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19526786">
              <a:off x="6234346" y="21769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95.5% ಕೃಷ್ಣ ಪಾಲೆಮಾರು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59" name="Block Arc 5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382143"/>
                <a:gd name="adj2" fmla="val 19478571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19430358">
              <a:off x="6200334" y="2129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95.5% ಕೆ.ಜಿ.ಬೋಪಯ್ಯ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1" name="Block Arc 6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285714"/>
                <a:gd name="adj2" fmla="val 19382143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19333929">
              <a:off x="6164990" y="208208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95.5% ಐಹೊಳೆ ದುಯೋರ್ಧನ 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3" name="Block Arc 6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189286"/>
                <a:gd name="adj2" fmla="val 192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19237500">
              <a:off x="6128343" y="20361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94.8% ಬಿ.ಎನ್.ವಿಜಯ ಕುಮಾರ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5" name="Block Arc 6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092857"/>
                <a:gd name="adj2" fmla="val 191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9141071">
              <a:off x="6090422" y="19912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94.8% ರವಿ ಸುಬ್ರಹ್ಮಣ್ಯ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7" name="Block Arc 6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996429"/>
                <a:gd name="adj2" fmla="val 190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 rot="19044642">
              <a:off x="6051257" y="19473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94.2% ಕೆ.ಮಾಡಾಳ್‌ ವಿರೂಪಾಕ್ಷ 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69" name="Block Arc 6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900000"/>
                <a:gd name="adj2" fmla="val 1899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rot="18948214">
              <a:off x="6010877" y="190468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94.2% ಕೆ.ಜಿ.ಕುಮಾರಸ್ವಾಮಿ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1" name="Block Arc 7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803571"/>
                <a:gd name="adj2" fmla="val 189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rot="18851786">
              <a:off x="5969316" y="186312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93.5% ಅರವಿಂದ ಲಿಂಬಾವಳಿ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3" name="Block Arc 7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707143"/>
                <a:gd name="adj2" fmla="val 188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18755358">
              <a:off x="5926605" y="18227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93.5% ಬಿ.ಸಿ.ನಾಗೇಶ್‌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5" name="Block Arc 7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610714"/>
                <a:gd name="adj2" fmla="val 187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rot="18658929">
              <a:off x="5882779" y="178357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92.9% ವೀರಭದ್ರಪ್ಪ ಹಾಲಹರವಿ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7" name="Block Arc 7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514286"/>
                <a:gd name="adj2" fmla="val 186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 rot="18562500">
              <a:off x="5837871" y="17456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92.2% ಮಾನಪ್ಪ ವಜ್ಜಲ್‌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79" name="Block Arc 7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417857"/>
                <a:gd name="adj2" fmla="val 185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 rot="18466071">
              <a:off x="5791918" y="17090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92.0% ಜಿ.ಎನ್‌.ನಂಜುಂಡ 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1" name="Block Arc 8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321429"/>
                <a:gd name="adj2" fmla="val 184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rot="18369642">
              <a:off x="5744954" y="16736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91.7% ಎನ್‌. ಯೋಗೀಶ್‌ ಭಟ್‌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3" name="Block Arc 8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225000"/>
                <a:gd name="adj2" fmla="val 1832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rot="18273214">
              <a:off x="5697019" y="16396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91.6% ಅಪ್ಪಚ್ಚು ರಂಜನ್‌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5" name="Block Arc 8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128571"/>
                <a:gd name="adj2" fmla="val 182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18176786">
              <a:off x="5648147" y="1606999"/>
              <a:ext cx="127000" cy="1270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91.6% ಲಾಲಾಜಿ ಆರ್.ಮೆಂಡನ್‌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7" name="Block Arc 8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032143"/>
                <a:gd name="adj2" fmla="val 181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8080358">
              <a:off x="5598380" y="157572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90.9% ಬಿ. ಸುರೇಶ್‌ಗೌಡ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89" name="Block Arc 8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935714"/>
                <a:gd name="adj2" fmla="val 180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7983929">
              <a:off x="5547755" y="154586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90.9% ಕೆ.ನೇಮರಾಜ್‌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1" name="Block Arc 9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839286"/>
                <a:gd name="adj2" fmla="val 179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 rot="17887500">
              <a:off x="5496312" y="15174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90.9% ಎಸ್‌.ಎ.ರಾಮದಾಸ್‌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3" name="Block Arc 9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742857"/>
                <a:gd name="adj2" fmla="val 178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7791071">
              <a:off x="5444092" y="14904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90.9% ಪರಣ್ಣ ಮುನವಳ್ಳಿ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5" name="Block Arc 9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646428"/>
                <a:gd name="adj2" fmla="val 177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17694642">
              <a:off x="5391136" y="1464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ಸೀಮಾ ಮಸೂತಿ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7" name="Block Arc 9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550000"/>
                <a:gd name="adj2" fmla="val 17646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17598214">
              <a:off x="5337485" y="14409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ಡಾ. ಹೇಮಚಂದ್ರ ಸಾಗರ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99" name="Block Arc 9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453572"/>
                <a:gd name="adj2" fmla="val 175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 rot="17501786">
              <a:off x="5283183" y="14184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ಎಂ.ಪಿ.ಕುಮಾರಸ್ವಾಮಿ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1" name="Block Arc 10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357143"/>
                <a:gd name="adj2" fmla="val 17453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17405358">
              <a:off x="5228271" y="139749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89.6% ರಾಮಣ್ಣ ಲಮಾಣಿ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3" name="Block Arc 10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260714"/>
                <a:gd name="adj2" fmla="val 173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 rot="17308929">
              <a:off x="5172792" y="13780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89.6% ಎಚ್‌.ಎಸ್‌.ಶಂಕರಲಿಂಗೇಗೌಡ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5" name="Block Arc 10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164286"/>
                <a:gd name="adj2" fmla="val 172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 rot="17212500">
              <a:off x="5116792" y="136023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89.0% ಪ್ರತಾಪ ಗೌಡ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7" name="Block Arc 10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067857"/>
                <a:gd name="adj2" fmla="val 171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 rot="17116071">
              <a:off x="5060312" y="134396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89.0% ವಿ.ಎಸ್‌.ಪಾಟೀಲ್‌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09" name="Block Arc 10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971428"/>
                <a:gd name="adj2" fmla="val 170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 rot="17019642">
              <a:off x="5003398" y="13292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88.9% ವಾಲ್ಮೀಕಿ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1" name="Block Arc 11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875000"/>
                <a:gd name="adj2" fmla="val 16971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 rot="16923214">
              <a:off x="4946095" y="13162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88.3% ಎಸ್‌.ಆರ್. ವಿಶ್ವನಾಥ್‌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3" name="Block Arc 11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778572"/>
                <a:gd name="adj2" fmla="val 168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 rot="16826786">
              <a:off x="4888448" y="130473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ನೆಹರೂ ಓಲೆಕಾರ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5" name="Block Arc 11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682143"/>
                <a:gd name="adj2" fmla="val 16778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16730358">
              <a:off x="4830502" y="12948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ಎಂ.ಪಿ.ರೇಣುಕಾಚಾರ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7" name="Block Arc 11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585714"/>
                <a:gd name="adj2" fmla="val 1668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16633929">
              <a:off x="4772302" y="12866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ಬಿ.ಪಿ.ಹರೀಶ್‌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19" name="Block Arc 11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489286"/>
                <a:gd name="adj2" fmla="val 165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 rot="16537500">
              <a:off x="4713895" y="12800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ಎಸ್‌.ಮುನಿರಾಜು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1" name="Block Arc 12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392857"/>
                <a:gd name="adj2" fmla="val 164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 rot="16441071">
              <a:off x="4655326" y="12751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ರಮೇಶ್‌ ಭೂಸನೂರು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3" name="Block Arc 12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296428"/>
                <a:gd name="adj2" fmla="val 163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16344642">
              <a:off x="4596642" y="12718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ಎಂ.ಚಂದ್ರಪ್ಪ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5" name="Block Arc 12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200000"/>
                <a:gd name="adj2" fmla="val 16296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16248214">
              <a:off x="4537889" y="127020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ಡಾ.ಅಶ್ವಥ್‌ ನಾರಾಯಣ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7" name="Block Arc 12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103572"/>
                <a:gd name="adj2" fmla="val 162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 rot="16151786">
              <a:off x="4479111" y="127020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ಕೆ.ಎಸ್‌.ಈಶ್ವರಪ್ಪ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29" name="Block Arc 12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007143"/>
                <a:gd name="adj2" fmla="val 16103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 rot="16055358">
              <a:off x="4420358" y="12718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ಕೆ.ಲಕ್ಷ್ಮೀನಾರಾಯಣ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1" name="Block Arc 13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910714"/>
                <a:gd name="adj2" fmla="val 160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15958929">
              <a:off x="4361674" y="12751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85.7% ಬಿದರೂರು ಶ್ರೀಶೈಲಪ್ಪ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3" name="Block Arc 13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814286"/>
                <a:gd name="adj2" fmla="val 159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 rot="15862500">
              <a:off x="4303105" y="12800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85.7% ಡಿ.ಎನ್.ಜೀವರಾಜ್‌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5" name="Block Arc 13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717857"/>
                <a:gd name="adj2" fmla="val 158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 rot="15766071">
              <a:off x="4244698" y="12866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85.1% ಮಾಮನಿ ವಿಶ್ವನಾಥ್‌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7" name="Block Arc 13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621428"/>
                <a:gd name="adj2" fmla="val 157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15669642">
              <a:off x="4186498" y="12948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85.1% ಎಚ್‌.ಹಾಲಪ್ಪ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39" name="Block Arc 13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525000"/>
                <a:gd name="adj2" fmla="val 15621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 rot="15573214">
              <a:off x="4128552" y="130473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84.4% ಶೋಭಾ ಕರಂದ್ಲಾಜೆ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1" name="Block Arc 14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428572"/>
                <a:gd name="adj2" fmla="val 155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 rot="15476786">
              <a:off x="4070905" y="13162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84.4% ಸುರೇಶ್‌ ಮಾರಿಹಾಳ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3" name="Block Arc 14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332143"/>
                <a:gd name="adj2" fmla="val 15428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 rot="15380358">
              <a:off x="4013602" y="13292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83.8% ದೊಡ್ಡಪ್ಪ ಗೌಡ ನಾರಿಬೋಳ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5" name="Block Arc 14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235714"/>
                <a:gd name="adj2" fmla="val 153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 rot="15283929">
              <a:off x="3956688" y="134396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83.8% ಚಿಕ್ನನಗೌಡ್ರ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7" name="Block Arc 14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139286"/>
                <a:gd name="adj2" fmla="val 152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15187500">
              <a:off x="3900208" y="136023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83.6% ಗೋಪಾಲಕೃಷ್ಣ ಬೇಳೂರು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49" name="Block Arc 14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042857"/>
                <a:gd name="adj2" fmla="val 151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5091071">
              <a:off x="3844208" y="13780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83.1% ಸತೀಶ್‌ 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1" name="Block Arc 15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946428"/>
                <a:gd name="adj2" fmla="val 150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 rot="14994643">
              <a:off x="3788729" y="139749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82.5% ಜಿ.ಕರುಣಾಕರ 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3" name="Block Arc 15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850000"/>
                <a:gd name="adj2" fmla="val 14946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 rot="14898214">
              <a:off x="3733817" y="14184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82.5% ಎಂ.ಎಸ್‌.ಸೋಮಲಿಂಗಪ್ಪ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5" name="Block Arc 15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753572"/>
                <a:gd name="adj2" fmla="val 148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 rot="14801786">
              <a:off x="3679515" y="14409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81.8% ವೈ.ಸಿ.ವಿಶ್ವನಾಥ್‌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7" name="Block Arc 15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657143"/>
                <a:gd name="adj2" fmla="val 14753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 rot="14705357">
              <a:off x="3625864" y="1464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81.8% ಮಲ್ಲಿಕಾ ಪ್ರಸಾದ್‌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59" name="Block Arc 15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560714"/>
                <a:gd name="adj2" fmla="val 146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 rot="14608929">
              <a:off x="3572908" y="14904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81.8% ಎಂ.ಕೃಷ್ಣಪ್ಪ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1" name="Block Arc 16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464286"/>
                <a:gd name="adj2" fmla="val 145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 rot="14512500">
              <a:off x="3520688" y="15174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81.2% ಸೊಗಡು ಶಿವಣ್ಣ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3" name="Block Arc 16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367857"/>
                <a:gd name="adj2" fmla="val 144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 rot="14416071">
              <a:off x="3469245" y="154586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81.2% ವೀರಣ್ಣ ಚರಂತಿಮಠ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5" name="Block Arc 16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271428"/>
                <a:gd name="adj2" fmla="val 143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 rot="14319643">
              <a:off x="3418620" y="157572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81.2% ಕಟ್ಟಾ ಸುಬ್ರಹ್ಮಣ್ಯ ನಾಯ್ಡು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7" name="Block Arc 16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175000"/>
                <a:gd name="adj2" fmla="val 14271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 rot="14223214">
              <a:off x="3368853" y="1606999"/>
              <a:ext cx="127000" cy="1270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80.5% ತಿಪ್ಪೇಸ್ವಾಮಿ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69" name="Block Arc 16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078572"/>
                <a:gd name="adj2" fmla="val 141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 rot="14126786">
              <a:off x="3319981" y="16396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79.9% ಎಸ್‌.ಎನ್‌.ಕೃಷ್ಣಯ್ಯ ಶೆಟ್ಟಿ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1" name="Block Arc 17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982143"/>
                <a:gd name="adj2" fmla="val 14078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rot="14030357">
              <a:off x="3272046" y="16736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79.9% ಕೆ.ರಘುಪತಿ ಭಟ್‌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3" name="Block Arc 17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885714"/>
                <a:gd name="adj2" fmla="val 1398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 rot="13933929">
              <a:off x="3225082" y="17090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79.9% ನಂದೀಶ್‌ 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5" name="Block Arc 17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789286"/>
                <a:gd name="adj2" fmla="val 138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 rot="13837500">
              <a:off x="3179129" y="17456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79.2% ಪ್ರಭು ಚೌಹಾಣ್‌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7" name="Block Arc 17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692857"/>
                <a:gd name="adj2" fmla="val 137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rot="13741071">
              <a:off x="3134221" y="178357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78.6% ಮೆಟಗುಡ ಜಗದೀಶ್‌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79" name="Block Arc 17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596429"/>
                <a:gd name="adj2" fmla="val 136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 rot="13644643">
              <a:off x="3090395" y="18227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78.6% ಎಂ.ಶ್ರೀನಿವಾಸ್‌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1" name="Block Arc 18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500000"/>
                <a:gd name="adj2" fmla="val 1359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rot="13548214">
              <a:off x="3047684" y="186312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78.6% ಎಸ್‌.ವಿ.ರಾಮಚಂದ್ರ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3" name="Block Arc 18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403571"/>
                <a:gd name="adj2" fmla="val 135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 rot="13451786">
              <a:off x="3006123" y="190468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77.9% ಶಂಕರ್ ಮುನೇನಕೊಪ್ಪ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5" name="Block Arc 18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307143"/>
                <a:gd name="adj2" fmla="val 134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rot="13355357">
              <a:off x="2965743" y="19473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77.9% ಸಿ.ಟಿ.ರವಿ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7" name="Block Arc 18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210714"/>
                <a:gd name="adj2" fmla="val 133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 rot="13258929">
              <a:off x="2926578" y="19912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77.3% ಬಸವರಾಜ್‌ ಪಾಟೀಲ್‌ ಅಟ್ಟೂರ್‌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89" name="Block Arc 18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114286"/>
                <a:gd name="adj2" fmla="val 132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 rot="13162500">
              <a:off x="2888657" y="20361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dirty="0" smtClean="0">
                  <a:solidFill>
                    <a:prstClr val="black"/>
                  </a:solidFill>
                  <a:latin typeface="Calibri" pitchFamily="34" charset="0"/>
                </a:rPr>
                <a:t>76.6% ದೊಡ್ಡನಗೌಡ ಪಾಟೀಲ್‌್</a:t>
              </a:r>
              <a:endParaRPr lang="en-US" sz="643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1" name="Block Arc 19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017857"/>
                <a:gd name="adj2" fmla="val 131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rot="13066071">
              <a:off x="2852010" y="208208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76.6% ಎಸ್‌.ಅಂಗಾರ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3" name="Block Arc 19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921429"/>
                <a:gd name="adj2" fmla="val 130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rot="12969643">
              <a:off x="2816666" y="2129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76.0% ಕಟದೋಂಡ ವಿಠಲ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5" name="Block Arc 19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825000"/>
                <a:gd name="adj2" fmla="val 1292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 rot="12873214">
              <a:off x="2782654" y="21769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74.8% ಸಿದ್ದು ಸವದಿ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7" name="Block Arc 19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728571"/>
                <a:gd name="adj2" fmla="val 1282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 rot="12776786">
              <a:off x="2750000" y="22258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74.6% ಭರಮಗೌಡ ಕಾಗೆ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199" name="Block Arc 19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632143"/>
                <a:gd name="adj2" fmla="val 1272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 rot="12680357">
              <a:off x="2718728" y="227562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74.0% ಸಂಜಯ್‌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1" name="Block Arc 20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535714"/>
                <a:gd name="adj2" fmla="val 12632143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rot="12583929">
              <a:off x="2688865" y="23262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71.4% ಸುನಿಲ್‌ ವಲ್ಯಾಪುರೆ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3" name="Block Arc 20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439286"/>
                <a:gd name="adj2" fmla="val 1253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rot="12487500">
              <a:off x="2660434" y="2377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70.8% ಎಂ.ಕೆ. ಪಟ್ಟಣಶೆಟ್ಟಿ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5" name="Block Arc 20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342857"/>
                <a:gd name="adj2" fmla="val 1243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 rot="12391071">
              <a:off x="2633457" y="242990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70.8% ಸುರೇಶ ಗೌಡ್ರ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7" name="Block Arc 20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246429"/>
                <a:gd name="adj2" fmla="val 12342857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 rot="12294643">
              <a:off x="2607954" y="248286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70.8% ಪ್ರಹ್ಲಾದ್‌ ರೇಮನಿ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9" name="Block Arc 20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150000"/>
                <a:gd name="adj2" fmla="val 1224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 rot="12198214">
              <a:off x="2583947" y="253651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70.5% ಬಿ.ಎಸ್‌. ಯಡಿಯೂರಪ್ಪ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1" name="Block Arc 21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053571"/>
                <a:gd name="adj2" fmla="val 12150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 rot="12101786">
              <a:off x="2561454" y="259081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69.5% ಕಳಕಪ್ಪ ಬಂಡಿ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3" name="Block Arc 21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957143"/>
                <a:gd name="adj2" fmla="val 12053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 rot="12005357">
              <a:off x="2540493" y="26457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69.5% ಬಿ. ಚಂದ್ರಾ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5" name="Block Arc 21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860714"/>
                <a:gd name="adj2" fmla="val 11957143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rot="11908929">
              <a:off x="2521081" y="270120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68.7% ಎಸ್‌.ಕೆ. ಬೆಳ್ಳುಬ್ಬಿ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7" name="Block Arc 21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764286"/>
                <a:gd name="adj2" fmla="val 11860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 rot="11812500">
              <a:off x="2503232" y="275720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68.2% ಗಾಲಿ ಸೋಮಶೇಖರ 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19" name="Block Arc 21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667857"/>
                <a:gd name="adj2" fmla="val 11764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 rot="11716071">
              <a:off x="2486960" y="2813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67.5% ಡಿ.ಎಸ್‌.ಸುರೇಶ್‌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1" name="Block Arc 22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571429"/>
                <a:gd name="adj2" fmla="val 11667857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 rot="11619643">
              <a:off x="2472279" y="28706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67.5% ಬಿ.ನಾಗೇಂದ್ರ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3" name="Block Arc 22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475000"/>
                <a:gd name="adj2" fmla="val 1157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rot="11523214">
              <a:off x="2459200" y="29279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67.5% ಆನಂದ್‌ ಸಿಂಗ್‌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5" name="Block Arc 22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378571"/>
                <a:gd name="adj2" fmla="val 1147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rot="11426786">
              <a:off x="2447733" y="298555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66.9% ಅಪ್ಪು ಪಟ್ಟಣ ಶೆಟ್ಟಿ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7" name="Block Arc 22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282143"/>
                <a:gd name="adj2" fmla="val 1137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 rot="11330357">
              <a:off x="2437888" y="30434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64.3% ಅಭಯ್‌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29" name="Block Arc 22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185714"/>
                <a:gd name="adj2" fmla="val 11282143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 rot="11233929">
              <a:off x="2429671" y="31016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59.1% ನರಸಿಂಹ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1" name="Block Arc 23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089286"/>
                <a:gd name="adj2" fmla="val 1118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 rot="11137500">
              <a:off x="2423090" y="31601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dirty="0" smtClean="0">
                  <a:solidFill>
                    <a:prstClr val="black"/>
                  </a:solidFill>
                  <a:latin typeface="Calibri" pitchFamily="34" charset="0"/>
                </a:rPr>
                <a:t>55.2% ಈಶಣ್ಣ ಗುಳಗಣ್ಣವರ್</a:t>
              </a:r>
              <a:endParaRPr lang="en-US" sz="643" dirty="0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3" name="Block Arc 23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992857"/>
                <a:gd name="adj2" fmla="val 110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 rot="11041071">
              <a:off x="2418150" y="321867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54.5% ಟಿ.ಎಚ್‌.ಸುರೇಶ್‌ಬಾಬು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5" name="Block Arc 23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896429"/>
                <a:gd name="adj2" fmla="val 10992857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 rot="10944643">
              <a:off x="2414855" y="327735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53.9% ಹಾಲಾಡಿ ಶ್ರೀನಿವಾಸ ಶೆಟ್ಟಿ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7" name="Block Arc 23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800000"/>
                <a:gd name="adj2" fmla="val 1089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 rot="10848214">
              <a:off x="2413206" y="333611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51.9% ಎಸ್‌.ರಘು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39" name="Block Arc 23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703571"/>
                <a:gd name="adj2" fmla="val 10800000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 rot="10751786">
              <a:off x="2413206" y="339488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42.2% ಎ.ನಾರಾಯಣಸ್ವಾಮಿ 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1" name="Block Arc 24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607143"/>
                <a:gd name="adj2" fmla="val 10703571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 rot="10655357">
              <a:off x="2414855" y="345364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31.1% ಸಿ.ಪಿ.ಯೋಗೇಶ್ವರ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3" name="Block Arc 242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3567858"/>
                <a:gd name="adj2" fmla="val 10607143"/>
                <a:gd name="adj3" fmla="val 19231"/>
              </a:avLst>
            </a:prstGeom>
            <a:solidFill>
              <a:srgbClr val="6BAED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4" name="Block Arc 24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510714"/>
                <a:gd name="adj2" fmla="val 10607143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 rot="10558929">
              <a:off x="2418150" y="351232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97.4% ಬಿ.ಬಿ.ರಾಮಸ್ವಾಮಿ 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6" name="Block Arc 24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414286"/>
                <a:gd name="adj2" fmla="val 10510714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 rot="10462500">
              <a:off x="2423090" y="35708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97.4% ಕಿಮ್ಮನೆ ರತ್ನಾಕರ್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8" name="Block Arc 24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317857"/>
                <a:gd name="adj2" fmla="val 10414286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 rot="10366071">
              <a:off x="2429671" y="36293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97.4% ಎನ್‌.ಎ.ಹ್ಯಾರಿಸ್‌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0" name="Block Arc 24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221429"/>
                <a:gd name="adj2" fmla="val 10317857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 rot="10269643">
              <a:off x="2437888" y="36875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96.8% ಅಶೋಕ್‌ ಪಟ್ಟಣ್‌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2" name="Block Arc 25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125000"/>
                <a:gd name="adj2" fmla="val 10221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rot="10173214">
              <a:off x="2447733" y="374544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96.1% ಟಿ.ಬಿ.ಜಯಚಂದ್ರ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4" name="Block Arc 25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028571"/>
                <a:gd name="adj2" fmla="val 10125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 rot="10076786">
              <a:off x="2459200" y="38030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96.1% ಸುರೇಶ್‌ 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6" name="Block Arc 25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932143"/>
                <a:gd name="adj2" fmla="val 100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 rot="9980357">
              <a:off x="2472279" y="38603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94.8% ಅಮರೇಶ್‌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8" name="Block Arc 25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835714"/>
                <a:gd name="adj2" fmla="val 99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 rot="9883929">
              <a:off x="2486960" y="3917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94.2% ನೆ.ಲ.ನರೇಂದ್ರ ಬಾಬು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0" name="Block Arc 25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739286"/>
                <a:gd name="adj2" fmla="val 98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 rot="9787500">
              <a:off x="2503232" y="39737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93.5% ತನ್ವೀರ ಸೇಠ್‌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2" name="Block Arc 26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642857"/>
                <a:gd name="adj2" fmla="val 97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 rot="9691071">
              <a:off x="2521081" y="40297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92.9% ಸಿ,ಪುಟ್ಟರಂಗಶೆಟ್ಟಿ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4" name="Block Arc 26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546429"/>
                <a:gd name="adj2" fmla="val 96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 rot="9594643">
              <a:off x="2540493" y="40852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92.2% ಎನ್‌. ಸಂಪಂಗಿ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6" name="Block Arc 26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450000"/>
                <a:gd name="adj2" fmla="val 954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 rot="9498214">
              <a:off x="2561454" y="414018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90.9% ಆರ್. ನಾಗೇಂದ್ರ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8" name="Block Arc 26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353571"/>
                <a:gd name="adj2" fmla="val 94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 rot="9401786">
              <a:off x="2583947" y="419448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ಎಂ.ಸತ್ಯನಾರಾಯಣ್‌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0" name="Block Arc 26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257143"/>
                <a:gd name="adj2" fmla="val 935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 rot="9305357">
              <a:off x="2607954" y="424813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ಡಾ. ಎಚ್‌.ಸಿ.ಮಹದೇವಪ್ಪ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2" name="Block Arc 27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160714"/>
                <a:gd name="adj2" fmla="val 92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 rot="9208929">
              <a:off x="2633457" y="43010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ಕೆ.ವಸಂತ್‌ ಬಂಗೇರಾ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4" name="Block Arc 27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064286"/>
                <a:gd name="adj2" fmla="val 91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 rot="9112500">
              <a:off x="2660434" y="4353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ಕೆ.ಜೆ.ಜಾರ್ಜ್‌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6" name="Block Arc 27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967857"/>
                <a:gd name="adj2" fmla="val 90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 rot="9016071">
              <a:off x="2688865" y="44047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89.6% ಎ.ಮಂಜು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8" name="Block Arc 27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871429"/>
                <a:gd name="adj2" fmla="val 89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 rot="8919643">
              <a:off x="2718728" y="445538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89.6% ಎಚ್‌.ಪಿ.ಮಂಜುನಾಥ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0" name="Block Arc 27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775000"/>
                <a:gd name="adj2" fmla="val 887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8823214">
              <a:off x="2750000" y="45051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89.0% ಅಪ್ಪಾಜಿ ನಾಡಗೌಡ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2" name="Block Arc 28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678571"/>
                <a:gd name="adj2" fmla="val 87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 rot="8726786">
              <a:off x="2782654" y="45540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89.0% ಎಂ.ಕೃಷ್ಣಪ್ಪ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4" name="Block Arc 28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582143"/>
                <a:gd name="adj2" fmla="val 867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 rot="8630357">
              <a:off x="2816666" y="4601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88.3% ಡಾ ಮಲಕರೆಡ್ಡಿ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6" name="Block Arc 28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485714"/>
                <a:gd name="adj2" fmla="val 858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 rot="8533929">
              <a:off x="2852010" y="464891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88.3% ಬಿ.ಸಿ.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8" name="Block Arc 28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389286"/>
                <a:gd name="adj2" fmla="val 84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 rot="8437500">
              <a:off x="2888657" y="46948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87.7% ಎಚ್‌.ಗೋಪಾಲ ಭಂಡಾರಿ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0" name="Block Arc 28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292857"/>
                <a:gd name="adj2" fmla="val 83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 rot="8341071">
              <a:off x="2926578" y="47397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ಕೆ.ಅಭಯಚಂದ್ರ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2" name="Block Arc 29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196429"/>
                <a:gd name="adj2" fmla="val 82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 rot="8244643">
              <a:off x="2965743" y="47836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ರಮೇಶ್‌ ಜಾರಕಿಹೊಳಿ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4" name="Block Arc 29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100000"/>
                <a:gd name="adj2" fmla="val 819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 rot="8148214">
              <a:off x="3006123" y="482631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ಎಂ.ಸಿ.ಸುಧಾಕರ್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6" name="Block Arc 29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003571"/>
                <a:gd name="adj2" fmla="val 81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7" name="Rectangle 296"/>
            <p:cNvSpPr/>
            <p:nvPr/>
          </p:nvSpPr>
          <p:spPr>
            <a:xfrm rot="8051786">
              <a:off x="3047684" y="486787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ಜೆ.ಡಿ.ನಾಯಕ್‌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8" name="Block Arc 29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907143"/>
                <a:gd name="adj2" fmla="val 80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 rot="7955357">
              <a:off x="3090395" y="49082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ವೆಂಕಟಸ್ವಾಮಿ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0" name="Block Arc 29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810714"/>
                <a:gd name="adj2" fmla="val 79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 rot="7858929">
              <a:off x="3134221" y="494742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85.7% ಮಾಲೀಕಯ್ಯ ಗುತ್ತೇದಾರ್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2" name="Block Arc 30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714286"/>
                <a:gd name="adj2" fmla="val 78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 rot="7762500">
              <a:off x="3179129" y="49853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84.4% ಯು.ಟಿ.ಖಾದರ್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4" name="Block Arc 30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617857"/>
                <a:gd name="adj2" fmla="val 77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 rot="7666072">
              <a:off x="3225082" y="50219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84.4% ಆರ್. ರೋಷನ್‌ ಬೇಗ್‌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6" name="Block Arc 30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521429"/>
                <a:gd name="adj2" fmla="val 76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 rot="7569643">
              <a:off x="3272046" y="50573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84.3% ಪ್ರಿಯಾ ಕೃಷ್ಣ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8" name="Block Arc 30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425000"/>
                <a:gd name="adj2" fmla="val 752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 rot="7473214">
              <a:off x="3319981" y="50913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83.8% ವಿ. ಮುನಿಯಪ್ಪ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0" name="Block Arc 30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328571"/>
                <a:gd name="adj2" fmla="val 74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 rot="7376786">
              <a:off x="3368853" y="51240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83.8% ರುದ್ರೇಶ್‌ 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2" name="Block Arc 31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232143"/>
                <a:gd name="adj2" fmla="val 73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3" name="Rectangle 312"/>
            <p:cNvSpPr/>
            <p:nvPr/>
          </p:nvSpPr>
          <p:spPr>
            <a:xfrm rot="7280357">
              <a:off x="3418620" y="515527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83.1% ಎಚ್‌.ಎಸ್‌.ಮಹದೇವಪ್ರಸಾದ್‌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4" name="Block Arc 31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135714"/>
                <a:gd name="adj2" fmla="val 72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 rot="7183928">
              <a:off x="3469245" y="518513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83.1% ಎ.ಎಸ್.ಪಾಟೀಲ್‌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6" name="Block Arc 31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039286"/>
                <a:gd name="adj2" fmla="val 71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7" name="Rectangle 316"/>
            <p:cNvSpPr/>
            <p:nvPr/>
          </p:nvSpPr>
          <p:spPr>
            <a:xfrm rot="7087500">
              <a:off x="3520688" y="52135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81.8% ಡಾ. ಶರಣ್‌ ಪ್ರಕಾಶ್‌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8" name="Block Arc 31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942857"/>
                <a:gd name="adj2" fmla="val 70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 rot="6991072">
              <a:off x="3572908" y="52405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81.2% ಘಾಟಗೆ ಶಾಮ ಭೀಮ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0" name="Block Arc 31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846429"/>
                <a:gd name="adj2" fmla="val 69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 rot="6894643">
              <a:off x="3625864" y="5266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81.2% ಖಮರುಲ್‌ ಇಸ್ಲಾಂ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2" name="Block Arc 32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750000"/>
                <a:gd name="adj2" fmla="val 684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 rot="6798214">
              <a:off x="3679515" y="52900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80.5% ಇ. ತುಕಾರಾಂ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4" name="Block Arc 32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653571"/>
                <a:gd name="adj2" fmla="val 67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5" name="Rectangle 324"/>
            <p:cNvSpPr/>
            <p:nvPr/>
          </p:nvSpPr>
          <p:spPr>
            <a:xfrm rot="6701786">
              <a:off x="3733817" y="53125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79.2% ಕೆ.ಬಿ.ಚಂದ್ರಶೇಖರ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6" name="Block Arc 32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557143"/>
                <a:gd name="adj2" fmla="val 665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 rot="6605357">
              <a:off x="3788729" y="533350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79.2% ದಿನೇಶ್‌ ಗುಂಡೂರಾವ್‌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8" name="Block Arc 32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460714"/>
                <a:gd name="adj2" fmla="val 65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29" name="Rectangle 328"/>
            <p:cNvSpPr/>
            <p:nvPr/>
          </p:nvSpPr>
          <p:spPr>
            <a:xfrm rot="6508928">
              <a:off x="3844208" y="53529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78.6% ಎಂ.ನಾರಾಯಣ 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0" name="Block Arc 32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364286"/>
                <a:gd name="adj2" fmla="val 64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 rot="6412500">
              <a:off x="3900208" y="537076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78.6% ಪ್ರಕಾಶ್‌ ಹುಕ್ಕೇರಿ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2" name="Block Arc 33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267857"/>
                <a:gd name="adj2" fmla="val 63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3" name="Rectangle 332"/>
            <p:cNvSpPr/>
            <p:nvPr/>
          </p:nvSpPr>
          <p:spPr>
            <a:xfrm rot="6316072">
              <a:off x="3956688" y="538704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77.3% ರಾಜಶೇಖರ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4" name="Block Arc 33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171429"/>
                <a:gd name="adj2" fmla="val 62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 rot="6219643">
              <a:off x="4013602" y="54017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75.8% ಸಿದ್ದರಾಮಯ್ಯ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6" name="Block Arc 33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075000"/>
                <a:gd name="adj2" fmla="val 617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 rot="6123214">
              <a:off x="4070905" y="54148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75.3% ಜಿ.ಹಂಪಣ್ಣ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8" name="Block Arc 33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978571"/>
                <a:gd name="adj2" fmla="val 60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rot="6026786">
              <a:off x="4128552" y="542626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75.3% ಎನ್‌.ಎಚ್‌.ಶಿವಶಂಕರ 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0" name="Block Arc 33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882142"/>
                <a:gd name="adj2" fmla="val 597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1" name="Rectangle 340"/>
            <p:cNvSpPr/>
            <p:nvPr/>
          </p:nvSpPr>
          <p:spPr>
            <a:xfrm rot="5930357">
              <a:off x="4186498" y="54361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74.7% ಬಿ. ಪ್ರಸನ್ನಕುಮಾರ್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2" name="Block Arc 34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785714"/>
                <a:gd name="adj2" fmla="val 5882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 rot="5833928">
              <a:off x="4244698" y="54443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74.0% ಎನ್‌.ವೈ.ಗೋಪಾಲಕೃಷ್ಣ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4" name="Block Arc 34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689286"/>
                <a:gd name="adj2" fmla="val 578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 rot="5737500">
              <a:off x="4303105" y="54509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74.0% ರಾಜಾ ರಾಯಪ್ಪ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6" name="Block Arc 34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592858"/>
                <a:gd name="adj2" fmla="val 56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 rot="5641072">
              <a:off x="4361674" y="54558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74.0% ಸಯ್ಯದ್‌ ಯಾಸಿನ್‌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8" name="Block Arc 34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496429"/>
                <a:gd name="adj2" fmla="val 5592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 rot="5544643">
              <a:off x="4420358" y="54591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74.0% ಚಿಕ್ಕಣ್ಣ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0" name="Block Arc 34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400000"/>
                <a:gd name="adj2" fmla="val 549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 rot="5448214">
              <a:off x="4479111" y="546079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73.4% ಅಮರೇಗೌಡ ಬಯ್ಯಾಪುರ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2" name="Block Arc 35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303571"/>
                <a:gd name="adj2" fmla="val 5400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3" name="Rectangle 352"/>
            <p:cNvSpPr/>
            <p:nvPr/>
          </p:nvSpPr>
          <p:spPr>
            <a:xfrm rot="5351786">
              <a:off x="4537889" y="546079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73.4% ಈಶ್ವರ ಖಂಡ್ರೆ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4" name="Block Arc 35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207142"/>
                <a:gd name="adj2" fmla="val 5303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rot="5255357">
              <a:off x="4596642" y="54591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73.4% ಶಾಮನೂರು ಶಿವಶಂಕರಪ್ಪ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6" name="Block Arc 35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110714"/>
                <a:gd name="adj2" fmla="val 5207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 rot="5158928">
              <a:off x="4655326" y="54558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72.1% ಕೆ.ವೆಂಕಟೇಶ್‌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8" name="Block Arc 35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014286"/>
                <a:gd name="adj2" fmla="val 5110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 rot="5062500">
              <a:off x="4713895" y="54509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70.8% ವಿ.ಶ್ರೀನಿವಾಸ ಪ್ರಸಾದ್‌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0" name="Block Arc 35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917858"/>
                <a:gd name="adj2" fmla="val 5014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 rot="4966072">
              <a:off x="4772302" y="54443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70.1% ಕಾಕಾ ಸಾಹೇಬ್‌ 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2" name="Block Arc 36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821429"/>
                <a:gd name="adj2" fmla="val 4917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 rot="4869643">
              <a:off x="4830502" y="54361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68.3% ರಹೀಮ್‌ ಖಾನ್‌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4" name="Block Arc 36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725000"/>
                <a:gd name="adj2" fmla="val 482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5" name="Rectangle 364"/>
            <p:cNvSpPr/>
            <p:nvPr/>
          </p:nvSpPr>
          <p:spPr>
            <a:xfrm rot="4773214">
              <a:off x="4888448" y="542626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68.2% ಬಿ.ಕೆ.ಸಂಗಮೇಶ್ವರ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6" name="Block Arc 36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628571"/>
                <a:gd name="adj2" fmla="val 472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 rot="4676786">
              <a:off x="4946095" y="54148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68.2% ಜೆ.ನರಸಿಂಹ 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8" name="Block Arc 36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532142"/>
                <a:gd name="adj2" fmla="val 462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69" name="Rectangle 368"/>
            <p:cNvSpPr/>
            <p:nvPr/>
          </p:nvSpPr>
          <p:spPr>
            <a:xfrm rot="4580357">
              <a:off x="5003398" y="54017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66.9% ಕೃಷ್ಣ ಬೈರೇಗೌಡ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0" name="Block Arc 36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435714"/>
                <a:gd name="adj2" fmla="val 4532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 rot="4483928">
              <a:off x="5060312" y="538704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66.9% ಫಿರೋಜ್‌ ಸೇಠ್‌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2" name="Block Arc 37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339286"/>
                <a:gd name="adj2" fmla="val 443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 rot="4387500">
              <a:off x="5116792" y="537076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66.2% ಡಾ. ಜಿ. ಪರಮೇಶ್ವರ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4" name="Block Arc 37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242858"/>
                <a:gd name="adj2" fmla="val 433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4291072">
              <a:off x="5172792" y="53529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65.6% ರಾಮಲಿಂಗಾರೆಡ್ಡಿ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6" name="Block Arc 37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146429"/>
                <a:gd name="adj2" fmla="val 4242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 rot="4194643">
              <a:off x="5228271" y="533350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64.9% ಬಾಬುರಾವ್‌ ಚಿಂಚನಸೂರ್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8" name="Block Arc 37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050000"/>
                <a:gd name="adj2" fmla="val 414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 rot="4098214">
              <a:off x="5283183" y="53125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63.6% ಡಿ.ಕೆ.ಶಿವಕುಮಾರ್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0" name="Block Arc 37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953571"/>
                <a:gd name="adj2" fmla="val 4050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1" name="Rectangle 380"/>
            <p:cNvSpPr/>
            <p:nvPr/>
          </p:nvSpPr>
          <p:spPr>
            <a:xfrm rot="4001786">
              <a:off x="5337485" y="52900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63.0% ಬಿ. ರಮಾನಾಥ ರೈ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2" name="Block Arc 38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857142"/>
                <a:gd name="adj2" fmla="val 3953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 rot="3905357">
              <a:off x="5391136" y="5266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57.8% ಎಂ.ಬಿ.ಪಾಟೀಲ್‌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4" name="Block Arc 38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760714"/>
                <a:gd name="adj2" fmla="val 3857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 rot="3808929">
              <a:off x="5444092" y="52405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51.9% ಶರಣಬಸಪ್ಪ ದಶರ್ನಾಪುರ್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6" name="Block Arc 38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664286"/>
                <a:gd name="adj2" fmla="val 3760714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 rot="3712500">
              <a:off x="5496312" y="52135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39.6% ಸತೀಶ್‌ ಜಾರಕಿಹೊಳಿ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8" name="Block Arc 38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567858"/>
                <a:gd name="adj2" fmla="val 3664286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89" name="Rectangle 388"/>
            <p:cNvSpPr/>
            <p:nvPr/>
          </p:nvSpPr>
          <p:spPr>
            <a:xfrm rot="3616071">
              <a:off x="5547755" y="518513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34.4% ಸಂತೋಷ್ ಲಾಡ್‌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0" name="Block Arc 389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2892858"/>
                <a:gd name="adj2" fmla="val 3567858"/>
                <a:gd name="adj3" fmla="val 19231"/>
              </a:avLst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1" name="Block Arc 39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471429"/>
                <a:gd name="adj2" fmla="val 3567858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 rot="3519643">
              <a:off x="5598380" y="515527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99.3% ಪಿ.ಎಂ.ನರೇಂದ್ರಸ್ವಾಮಿ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3" name="Block Arc 39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375000"/>
                <a:gd name="adj2" fmla="val 3471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 rot="3423214">
              <a:off x="5648147" y="51240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98.5% ವೆಂಕಟರಮಣಪ್ಪ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5" name="Block Arc 39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278571"/>
                <a:gd name="adj2" fmla="val 3375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 rot="3326786">
              <a:off x="5697019" y="50913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97.8% ಗೂಳಿಹಟ್ಟಿ ಶೇಖರ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7" name="Block Arc 39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182142"/>
                <a:gd name="adj2" fmla="val 327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 rot="3230357">
              <a:off x="5744954" y="50573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94.0% ಶಿವರಾಜ್‌ ತಂಗಡಗಿ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399" name="Block Arc 39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085714"/>
                <a:gd name="adj2" fmla="val 3182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 rot="3133929">
              <a:off x="5791918" y="50219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91.8% ಡಿ.ಸುಧಾಕರ್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1" name="Block Arc 40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989286"/>
                <a:gd name="adj2" fmla="val 30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2" name="Rectangle 401"/>
            <p:cNvSpPr/>
            <p:nvPr/>
          </p:nvSpPr>
          <p:spPr>
            <a:xfrm rot="3037500">
              <a:off x="5837871" y="49853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85.7% ಬಿ.ಶ್ರೀರಾಮುಲು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3" name="Block Arc 40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892858"/>
                <a:gd name="adj2" fmla="val 29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 rot="2941071">
              <a:off x="5882779" y="494742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64.3% ಆರ. ವರ್ತೂರ್ ಪ್ರಕಾಶ್‌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5" name="Block Arc 404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0"/>
                <a:gd name="adj2" fmla="val 2892858"/>
                <a:gd name="adj3" fmla="val 19231"/>
              </a:avLst>
            </a:prstGeom>
            <a:solidFill>
              <a:srgbClr val="74C47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6" name="Block Arc 40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796429"/>
                <a:gd name="adj2" fmla="val 2892858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 rot="2844643">
              <a:off x="5926605" y="49082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97.8% ಬಾಲಚಂದ್ರ ಜಾರಕಿಹೊಳಿ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8" name="Block Arc 40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700000"/>
                <a:gd name="adj2" fmla="val 2796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09" name="Rectangle 408"/>
            <p:cNvSpPr/>
            <p:nvPr/>
          </p:nvSpPr>
          <p:spPr>
            <a:xfrm rot="2748214">
              <a:off x="5969316" y="486787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96.1% ಉಮೇಶ್‌ ಕತ್ತಿ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0" name="Block Arc 40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603571"/>
                <a:gd name="adj2" fmla="val 27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 rot="2651786">
              <a:off x="6010877" y="482631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94.2% ಎಚ್‌.ಕೆ.ಕುಮಾರಸ್ವಾಮಿ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2" name="Block Arc 41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507142"/>
                <a:gd name="adj2" fmla="val 26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3" name="Rectangle 412"/>
            <p:cNvSpPr/>
            <p:nvPr/>
          </p:nvSpPr>
          <p:spPr>
            <a:xfrm rot="2555357">
              <a:off x="6051257" y="47836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93.3% ಕೆ.ಶಿವನಗೌಡ ನಾಯಕ್‌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4" name="Block Arc 41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410714"/>
                <a:gd name="adj2" fmla="val 2507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 rot="2458929">
              <a:off x="6090422" y="47397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92.2% ನಾಡಗೌಡ ವೆಂಕಟರಾವ್‌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6" name="Block Arc 41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314286"/>
                <a:gd name="adj2" fmla="val 24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7" name="Rectangle 416"/>
            <p:cNvSpPr/>
            <p:nvPr/>
          </p:nvSpPr>
          <p:spPr>
            <a:xfrm rot="2362500">
              <a:off x="6128343" y="46948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92.2% ಎಂ.ಶ್ರೀನಿವಾಸ್‌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8" name="Block Arc 41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217858"/>
                <a:gd name="adj2" fmla="val 23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 rot="2266071">
              <a:off x="6164990" y="464891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91.6% ಕೆ.ಬಿ.ಬಚ್ಚೇಗೌಡ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0" name="Block Arc 41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21429"/>
                <a:gd name="adj2" fmla="val 221785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1" name="Rectangle 420"/>
            <p:cNvSpPr/>
            <p:nvPr/>
          </p:nvSpPr>
          <p:spPr>
            <a:xfrm rot="2169643">
              <a:off x="6200334" y="4601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90.3% ಕೆ.ಎಂ.ಶಿವಲಿಂಗೇಗೌಡ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2" name="Block Arc 42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25000"/>
                <a:gd name="adj2" fmla="val 212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 rot="2073214">
              <a:off x="6234346" y="45540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87.0% ಜಿ.ಕೆ.ವೆಂಕಟರೆಡ್ಡಿ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4" name="Block Arc 42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28571"/>
                <a:gd name="adj2" fmla="val 20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5" name="Rectangle 424"/>
            <p:cNvSpPr/>
            <p:nvPr/>
          </p:nvSpPr>
          <p:spPr>
            <a:xfrm rot="1976786">
              <a:off x="6267000" y="45051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86.4% ಸುಭಾಷ್‌ ಗುತ್ತೇದಾರ್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6" name="Block Arc 42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32142"/>
                <a:gd name="adj2" fmla="val 19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 rot="1880357">
              <a:off x="6298272" y="445538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85.7% ಎಚ್‌.ಡಿ.ರೇವಣ್ಣ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8" name="Block Arc 42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35714"/>
                <a:gd name="adj2" fmla="val 1832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29" name="Rectangle 428"/>
            <p:cNvSpPr/>
            <p:nvPr/>
          </p:nvSpPr>
          <p:spPr>
            <a:xfrm rot="1783929">
              <a:off x="6328135" y="44047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82.5% ಕಲ್ಪನಾ ಸಿದ್ದರಾಜು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0" name="Block Arc 42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39286"/>
                <a:gd name="adj2" fmla="val 17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 rot="1687500">
              <a:off x="6356566" y="4353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81.8% ಬಂಡೆಪ್ಪ ಕಾಶೆಂಪೂರ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2" name="Block Arc 43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42858"/>
                <a:gd name="adj2" fmla="val 16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3" name="Rectangle 432"/>
            <p:cNvSpPr/>
            <p:nvPr/>
          </p:nvSpPr>
          <p:spPr>
            <a:xfrm rot="1591071">
              <a:off x="6383543" y="4301092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81.8% ಸುನಿಲ್‌ ವಿ.ಹೆಗಡೆ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4" name="Block Arc 43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46429"/>
                <a:gd name="adj2" fmla="val 154285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 rot="1494643">
              <a:off x="6409046" y="424813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81.5% ಕೆ.ರಾಜು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6" name="Block Arc 43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50000"/>
                <a:gd name="adj2" fmla="val 144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7" name="Rectangle 436"/>
            <p:cNvSpPr/>
            <p:nvPr/>
          </p:nvSpPr>
          <p:spPr>
            <a:xfrm rot="1398214">
              <a:off x="6433053" y="4194485"/>
              <a:ext cx="126999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80.5% ಕರಡಿ ಸಂಗಣ್ಣ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8" name="Block Arc 43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53571"/>
                <a:gd name="adj2" fmla="val 13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 rot="1301786">
              <a:off x="6455545" y="414018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78.6% ಸಿ.ಎಸ್‌.ಪುಟ್ಟರಾಜು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0" name="Block Arc 43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57142"/>
                <a:gd name="adj2" fmla="val 125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1" name="Rectangle 440"/>
            <p:cNvSpPr/>
            <p:nvPr/>
          </p:nvSpPr>
          <p:spPr>
            <a:xfrm rot="1205357">
              <a:off x="6476507" y="40852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78.1% ಎಂ.ಟಿ.ಕೃಷ್ಣಪ್ಪ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2" name="Block Arc 44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60714"/>
                <a:gd name="adj2" fmla="val 1157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 rot="1108929">
              <a:off x="6495919" y="4029792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77.9% ಸಿ.ಬಿ. ಸುರೇಶ್‌ಬಾಬು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4" name="Block Arc 44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64286"/>
                <a:gd name="adj2" fmla="val 10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5" name="Rectangle 444"/>
            <p:cNvSpPr/>
            <p:nvPr/>
          </p:nvSpPr>
          <p:spPr>
            <a:xfrm rot="1012500">
              <a:off x="6513768" y="39737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75.3% ಸಿ.ಎಸ್‌.ಪುಟ್ಟೇಗೌಡ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6" name="Block Arc 44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67858"/>
                <a:gd name="adj2" fmla="val 964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 rot="916071">
              <a:off x="6530040" y="3917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74.7% ಎ.ಬಿ.ರಮೇಶ್‌ ಬಂಡಿಸಿದ್ದೇಗೌಡ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8" name="Block Arc 44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71429"/>
                <a:gd name="adj2" fmla="val 867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49" name="Rectangle 448"/>
            <p:cNvSpPr/>
            <p:nvPr/>
          </p:nvSpPr>
          <p:spPr>
            <a:xfrm rot="819643">
              <a:off x="6544721" y="38603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73.4% ದಿನಕರ ಶೆಟ್ಟಿ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0" name="Block Arc 44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75000"/>
                <a:gd name="adj2" fmla="val 77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 rot="723214">
              <a:off x="6557800" y="38030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73.4% ಎಚ್‌.ಎಸ್‌.ಪ್ರಕಾಶ್‌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2" name="Block Arc 45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78571"/>
                <a:gd name="adj2" fmla="val 67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3" name="Rectangle 452"/>
            <p:cNvSpPr/>
            <p:nvPr/>
          </p:nvSpPr>
          <p:spPr>
            <a:xfrm rot="626786">
              <a:off x="6569266" y="374544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70.8% ಎಚ್‌.ಸಿ.ಬಾಲಕೃಷ್ಣ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4" name="Block Arc 45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82142"/>
                <a:gd name="adj2" fmla="val 57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 rot="530357">
              <a:off x="6579112" y="36875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66.9% ಸಾ.ರಾ.ಮಹೇಶ್‌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6" name="Block Arc 45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85714"/>
                <a:gd name="adj2" fmla="val 482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7" name="Rectangle 456"/>
            <p:cNvSpPr/>
            <p:nvPr/>
          </p:nvSpPr>
          <p:spPr>
            <a:xfrm rot="433929">
              <a:off x="6587329" y="36293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65.6% ಬಸವರಾಜ್‌ 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8" name="Block Arc 45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89286"/>
                <a:gd name="adj2" fmla="val 38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 rot="337500">
              <a:off x="6593910" y="35708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62.3% ಎಸ್‌.ಆರ್.ಶ್ರೀನಿವಾಸ್‌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0" name="Block Arc 45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2858"/>
                <a:gd name="adj2" fmla="val 2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1" name="Rectangle 460"/>
            <p:cNvSpPr/>
            <p:nvPr/>
          </p:nvSpPr>
          <p:spPr>
            <a:xfrm rot="241071">
              <a:off x="6598850" y="351232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59.1% ಅರುಣಾ ರೇವೂರು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2" name="Block Arc 46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6429"/>
                <a:gd name="adj2" fmla="val 192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 rot="144643">
              <a:off x="6602145" y="345364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58.4% ಅನಿತಾ ಕುಮಾರಸ್ವಾಮಿ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4" name="Block Arc 46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0"/>
                <a:gd name="adj2" fmla="val 96429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465" name="Rectangle 464"/>
            <p:cNvSpPr/>
            <p:nvPr/>
          </p:nvSpPr>
          <p:spPr>
            <a:xfrm rot="48214">
              <a:off x="6603794" y="339488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prstClr val="black"/>
                  </a:solidFill>
                  <a:latin typeface="Calibri" pitchFamily="34" charset="0"/>
                </a:rPr>
                <a:t>39.0% ಜಮೀರ್ ಅಹಮ್ಮದ್‌ ಖಾನ್‌</a:t>
              </a:r>
              <a:endParaRPr lang="en-US" sz="643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466" name="Rectangle 465"/>
          <p:cNvSpPr/>
          <p:nvPr/>
        </p:nvSpPr>
        <p:spPr>
          <a:xfrm>
            <a:off x="0" y="0"/>
            <a:ext cx="9144000" cy="5080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400" b="1" dirty="0" smtClean="0">
                <a:solidFill>
                  <a:prstClr val="black"/>
                </a:solidFill>
                <a:latin typeface="Trebuchet MS"/>
              </a:rPr>
              <a:t>MLA attendance at the Assembly</a:t>
            </a:r>
            <a:endParaRPr lang="en-US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0" y="404664"/>
            <a:ext cx="1554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  <a:latin typeface="Calibri" pitchFamily="34" charset="0"/>
              </a:rPr>
              <a:t>Karnataka, 2008-2012</a:t>
            </a:r>
            <a:endParaRPr lang="en-IN" sz="12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6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15200" y="753983"/>
            <a:ext cx="762000" cy="2092149"/>
            <a:chOff x="7848599" y="4274697"/>
            <a:chExt cx="762000" cy="2092149"/>
          </a:xfrm>
        </p:grpSpPr>
        <p:sp>
          <p:nvSpPr>
            <p:cNvPr id="478" name="Oval 477"/>
            <p:cNvSpPr/>
            <p:nvPr/>
          </p:nvSpPr>
          <p:spPr>
            <a:xfrm>
              <a:off x="7848601" y="6138718"/>
              <a:ext cx="185882" cy="19464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7848599" y="5715992"/>
              <a:ext cx="185883" cy="18588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7848601" y="5265765"/>
              <a:ext cx="185881" cy="194646"/>
            </a:xfrm>
            <a:prstGeom prst="ellipse">
              <a:avLst/>
            </a:prstGeom>
            <a:solidFill>
              <a:srgbClr val="00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7848601" y="4786418"/>
              <a:ext cx="185882" cy="185882"/>
            </a:xfrm>
            <a:prstGeom prst="ellipse">
              <a:avLst/>
            </a:prstGeom>
            <a:solidFill>
              <a:srgbClr val="FFAA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7848600" y="4312561"/>
              <a:ext cx="185882" cy="1858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TextBox 482"/>
            <p:cNvSpPr txBox="1"/>
            <p:nvPr/>
          </p:nvSpPr>
          <p:spPr>
            <a:xfrm>
              <a:off x="8062786" y="4274697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&lt; 50</a:t>
              </a:r>
              <a:endParaRPr lang="en-US" sz="1100" dirty="0"/>
            </a:p>
          </p:txBody>
        </p:sp>
        <p:sp>
          <p:nvSpPr>
            <p:cNvPr id="484" name="TextBox 483"/>
            <p:cNvSpPr txBox="1"/>
            <p:nvPr/>
          </p:nvSpPr>
          <p:spPr>
            <a:xfrm>
              <a:off x="8062786" y="4728879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&lt; 75</a:t>
              </a:r>
              <a:endParaRPr lang="en-US" sz="1100" dirty="0"/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8062786" y="522221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&lt; 95</a:t>
              </a:r>
              <a:endParaRPr lang="en-US" sz="1100" dirty="0"/>
            </a:p>
          </p:txBody>
        </p:sp>
        <p:sp>
          <p:nvSpPr>
            <p:cNvPr id="486" name="TextBox 485"/>
            <p:cNvSpPr txBox="1"/>
            <p:nvPr/>
          </p:nvSpPr>
          <p:spPr>
            <a:xfrm>
              <a:off x="8065788" y="5678128"/>
              <a:ext cx="5448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&lt; 100</a:t>
              </a:r>
              <a:endParaRPr lang="en-US" sz="1100" dirty="0"/>
            </a:p>
          </p:txBody>
        </p:sp>
        <p:sp>
          <p:nvSpPr>
            <p:cNvPr id="487" name="TextBox 486"/>
            <p:cNvSpPr txBox="1"/>
            <p:nvPr/>
          </p:nvSpPr>
          <p:spPr>
            <a:xfrm>
              <a:off x="8052725" y="6105236"/>
              <a:ext cx="5578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=</a:t>
              </a:r>
              <a:r>
                <a:rPr lang="en-US" sz="1100" dirty="0" smtClean="0"/>
                <a:t> 100</a:t>
              </a:r>
              <a:endParaRPr lang="en-US" sz="1100" dirty="0"/>
            </a:p>
          </p:txBody>
        </p:sp>
      </p:grpSp>
      <p:grpSp>
        <p:nvGrpSpPr>
          <p:cNvPr id="931" name="Group 930"/>
          <p:cNvGrpSpPr/>
          <p:nvPr/>
        </p:nvGrpSpPr>
        <p:grpSpPr>
          <a:xfrm>
            <a:off x="1987413" y="1421006"/>
            <a:ext cx="4317588" cy="4317588"/>
            <a:chOff x="2413206" y="1270206"/>
            <a:chExt cx="4317588" cy="4317588"/>
          </a:xfrm>
        </p:grpSpPr>
        <p:sp>
          <p:nvSpPr>
            <p:cNvPr id="932" name="Block Arc 931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10607143"/>
                <a:gd name="adj2" fmla="val 0"/>
                <a:gd name="adj3" fmla="val 19231"/>
              </a:avLst>
            </a:prstGeom>
            <a:solidFill>
              <a:srgbClr val="FD8D3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3" name="Block Arc 93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503571"/>
                <a:gd name="adj2" fmla="val 0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4" name="Rectangle 933"/>
            <p:cNvSpPr/>
            <p:nvPr/>
          </p:nvSpPr>
          <p:spPr>
            <a:xfrm rot="21551786">
              <a:off x="6603794" y="333611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ರೇವು ನಾಯಕ್‌ ಬೆಳಮಗಿ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35" name="Block Arc 93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407143"/>
                <a:gd name="adj2" fmla="val 21503571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6" name="Rectangle 935"/>
            <p:cNvSpPr/>
            <p:nvPr/>
          </p:nvSpPr>
          <p:spPr>
            <a:xfrm rot="21455358">
              <a:off x="6602145" y="327735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ವಿಶ್ವೇಶ್ವರ ಹೆಗಡೆ ಕಾಗೇರಿ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37" name="Block Arc 93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310714"/>
                <a:gd name="adj2" fmla="val 21407143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8" name="Rectangle 937"/>
            <p:cNvSpPr/>
            <p:nvPr/>
          </p:nvSpPr>
          <p:spPr>
            <a:xfrm rot="21358929">
              <a:off x="6598850" y="321867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ಬಿ.ಎನ್‌.ಬಚ್ಚೇಗೌಡ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39" name="Block Arc 93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214286"/>
                <a:gd name="adj2" fmla="val 21310714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0" name="Rectangle 939"/>
            <p:cNvSpPr/>
            <p:nvPr/>
          </p:nvSpPr>
          <p:spPr>
            <a:xfrm rot="21262500">
              <a:off x="6593910" y="31601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ಗೋವಿಂದ ಕಾರಜೋಳ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41" name="Block Arc 94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117857"/>
                <a:gd name="adj2" fmla="val 21214286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2" name="Rectangle 941"/>
            <p:cNvSpPr/>
            <p:nvPr/>
          </p:nvSpPr>
          <p:spPr>
            <a:xfrm rot="21166071">
              <a:off x="6587329" y="31016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ಮುರುಗೇಶ್‌ ನಿರಾಣಿ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43" name="Block Arc 94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021429"/>
                <a:gd name="adj2" fmla="val 21117857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4" name="Rectangle 943"/>
            <p:cNvSpPr/>
            <p:nvPr/>
          </p:nvSpPr>
          <p:spPr>
            <a:xfrm rot="21069642">
              <a:off x="6579112" y="30434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ಸಿ.ಎಂ.ಉದಾಸಿ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45" name="Block Arc 94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925000"/>
                <a:gd name="adj2" fmla="val 21021429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6" name="Rectangle 945"/>
            <p:cNvSpPr/>
            <p:nvPr/>
          </p:nvSpPr>
          <p:spPr>
            <a:xfrm rot="20973214">
              <a:off x="6569266" y="298555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ಆರ್.ಅಶೋಕ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47" name="Block Arc 94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828571"/>
                <a:gd name="adj2" fmla="val 20925000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8" name="Rectangle 947"/>
            <p:cNvSpPr/>
            <p:nvPr/>
          </p:nvSpPr>
          <p:spPr>
            <a:xfrm rot="20876786">
              <a:off x="6557800" y="29279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ಎಸ್‌. ಸುರೇಶ್‌ ಕುಮಾರ್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49" name="Block Arc 94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732143"/>
                <a:gd name="adj2" fmla="val 20828571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0" name="Rectangle 949"/>
            <p:cNvSpPr/>
            <p:nvPr/>
          </p:nvSpPr>
          <p:spPr>
            <a:xfrm rot="20780358">
              <a:off x="6544721" y="28706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ಬಸವರಾಜ ಬೊಮ್ಮಾಯಿ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51" name="Block Arc 95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635714"/>
                <a:gd name="adj2" fmla="val 20732143"/>
                <a:gd name="adj3" fmla="val 9375"/>
              </a:avLst>
            </a:prstGeom>
            <a:solidFill>
              <a:srgbClr val="0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2" name="Rectangle 951"/>
            <p:cNvSpPr/>
            <p:nvPr/>
          </p:nvSpPr>
          <p:spPr>
            <a:xfrm rot="20683929">
              <a:off x="6530040" y="2813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100.0% ಎಸ್‌.ಎ.ರವೀಂದ್ರನಾಥ್‌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53" name="Block Arc 95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539286"/>
                <a:gd name="adj2" fmla="val 20635714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4" name="Rectangle 953"/>
            <p:cNvSpPr/>
            <p:nvPr/>
          </p:nvSpPr>
          <p:spPr>
            <a:xfrm rot="20587500">
              <a:off x="6513768" y="275720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99.3% ಎಂ.ವಿ.ನಾಗರಾಜ್‌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55" name="Block Arc 95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442857"/>
                <a:gd name="adj2" fmla="val 20539286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6" name="Rectangle 955"/>
            <p:cNvSpPr/>
            <p:nvPr/>
          </p:nvSpPr>
          <p:spPr>
            <a:xfrm rot="20491071">
              <a:off x="6495919" y="2701207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98.5% ಸಾವರ್ಭೌಮ ಬಗಲಿ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57" name="Block Arc 95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346429"/>
                <a:gd name="adj2" fmla="val 20442857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8" name="Rectangle 957"/>
            <p:cNvSpPr/>
            <p:nvPr/>
          </p:nvSpPr>
          <p:spPr>
            <a:xfrm rot="20394642">
              <a:off x="6476507" y="26457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98.5% ವೈ.ಸಂಪಂಗಿ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59" name="Block Arc 95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250000"/>
                <a:gd name="adj2" fmla="val 20346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0" name="Rectangle 959"/>
            <p:cNvSpPr/>
            <p:nvPr/>
          </p:nvSpPr>
          <p:spPr>
            <a:xfrm rot="20298214">
              <a:off x="6455545" y="259081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98.1% ಜಿ.ಶಿವಣ್ಣ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61" name="Block Arc 96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153571"/>
                <a:gd name="adj2" fmla="val 20250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2" name="Rectangle 961"/>
            <p:cNvSpPr/>
            <p:nvPr/>
          </p:nvSpPr>
          <p:spPr>
            <a:xfrm rot="20201786">
              <a:off x="6433053" y="2536514"/>
              <a:ext cx="126999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98.1% ಶ್ರೀಕಾಂತ್‌  ಕುಲಕಣಿ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63" name="Block Arc 96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057143"/>
                <a:gd name="adj2" fmla="val 20153571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4" name="Rectangle 963"/>
            <p:cNvSpPr/>
            <p:nvPr/>
          </p:nvSpPr>
          <p:spPr>
            <a:xfrm rot="20105358">
              <a:off x="6409046" y="248286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97.4% ಬಸವರಾಜ್‌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65" name="Block Arc 96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960714"/>
                <a:gd name="adj2" fmla="val 20057143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6" name="Rectangle 965"/>
            <p:cNvSpPr/>
            <p:nvPr/>
          </p:nvSpPr>
          <p:spPr>
            <a:xfrm rot="20008929">
              <a:off x="6383543" y="2429908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96.8% ಸಿ.ಸಿ.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67" name="Block Arc 96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864286"/>
                <a:gd name="adj2" fmla="val 19960714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8" name="Rectangle 967"/>
            <p:cNvSpPr/>
            <p:nvPr/>
          </p:nvSpPr>
          <p:spPr>
            <a:xfrm rot="19912500">
              <a:off x="6356566" y="2377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96.8% ಜಗದೀಶ್‌ ಶೆಟ್ಟರ್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69" name="Block Arc 96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767857"/>
                <a:gd name="adj2" fmla="val 19864286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0" name="Rectangle 969"/>
            <p:cNvSpPr/>
            <p:nvPr/>
          </p:nvSpPr>
          <p:spPr>
            <a:xfrm rot="19816071">
              <a:off x="6328135" y="23262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96.1% ಚಂದ್ರಕಾಂತ ಬೆಲ್ಲದ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71" name="Block Arc 97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671429"/>
                <a:gd name="adj2" fmla="val 19767857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2" name="Rectangle 971"/>
            <p:cNvSpPr/>
            <p:nvPr/>
          </p:nvSpPr>
          <p:spPr>
            <a:xfrm rot="19719642">
              <a:off x="6298272" y="227562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95.5% ಆನಂದ್‌ ಆಸ್ನೋಟಿಕರ್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73" name="Block Arc 97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575000"/>
                <a:gd name="adj2" fmla="val 19671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4" name="Rectangle 973"/>
            <p:cNvSpPr/>
            <p:nvPr/>
          </p:nvSpPr>
          <p:spPr>
            <a:xfrm rot="19623214">
              <a:off x="6267000" y="22258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95.5% ಲಕ್ಷ್ಮಣ್‌ ಸವದಿ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75" name="Block Arc 97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478571"/>
                <a:gd name="adj2" fmla="val 19575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6" name="Rectangle 975"/>
            <p:cNvSpPr/>
            <p:nvPr/>
          </p:nvSpPr>
          <p:spPr>
            <a:xfrm rot="19526786">
              <a:off x="6234346" y="21769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95.5% ಕೃಷ್ಣ ಪಾಲೆಮಾರು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77" name="Block Arc 97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382143"/>
                <a:gd name="adj2" fmla="val 19478571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8" name="Rectangle 977"/>
            <p:cNvSpPr/>
            <p:nvPr/>
          </p:nvSpPr>
          <p:spPr>
            <a:xfrm rot="19430358">
              <a:off x="6200334" y="2129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95.5% ಕೆ.ಜಿ.ಬೋಪಯ್ಯ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79" name="Block Arc 97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285714"/>
                <a:gd name="adj2" fmla="val 19382143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0" name="Rectangle 979"/>
            <p:cNvSpPr/>
            <p:nvPr/>
          </p:nvSpPr>
          <p:spPr>
            <a:xfrm rot="19333929">
              <a:off x="6164990" y="208208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95.5% ಐಹೊಳೆ ದುಯೋರ್ಧನ 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81" name="Block Arc 98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189286"/>
                <a:gd name="adj2" fmla="val 192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2" name="Rectangle 981"/>
            <p:cNvSpPr/>
            <p:nvPr/>
          </p:nvSpPr>
          <p:spPr>
            <a:xfrm rot="19237500">
              <a:off x="6128343" y="20361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94.8% ಬಿ.ಎನ್.ವಿಜಯ ಕುಮಾರ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83" name="Block Arc 98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092857"/>
                <a:gd name="adj2" fmla="val 191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4" name="Rectangle 983"/>
            <p:cNvSpPr/>
            <p:nvPr/>
          </p:nvSpPr>
          <p:spPr>
            <a:xfrm rot="19141071">
              <a:off x="6090422" y="19912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94.8% ರವಿ ಸುಬ್ರಹ್ಮಣ್ಯ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85" name="Block Arc 98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996429"/>
                <a:gd name="adj2" fmla="val 190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6" name="Rectangle 985"/>
            <p:cNvSpPr/>
            <p:nvPr/>
          </p:nvSpPr>
          <p:spPr>
            <a:xfrm rot="19044642">
              <a:off x="6051257" y="19473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94.2% ಕೆ.ಮಾಡಾಳ್‌ ವಿರೂಪಾಕ್ಷ 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87" name="Block Arc 98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900000"/>
                <a:gd name="adj2" fmla="val 1899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8" name="Rectangle 987"/>
            <p:cNvSpPr/>
            <p:nvPr/>
          </p:nvSpPr>
          <p:spPr>
            <a:xfrm rot="18948214">
              <a:off x="6010877" y="190468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94.2% ಕೆ.ಜಿ.ಕುಮಾರಸ್ವಾಮಿ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89" name="Block Arc 98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803571"/>
                <a:gd name="adj2" fmla="val 189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0" name="Rectangle 989"/>
            <p:cNvSpPr/>
            <p:nvPr/>
          </p:nvSpPr>
          <p:spPr>
            <a:xfrm rot="18851786">
              <a:off x="5969316" y="186312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93.5% ಅರವಿಂದ ಲಿಂಬಾವಳಿ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91" name="Block Arc 99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707143"/>
                <a:gd name="adj2" fmla="val 188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2" name="Rectangle 991"/>
            <p:cNvSpPr/>
            <p:nvPr/>
          </p:nvSpPr>
          <p:spPr>
            <a:xfrm rot="18755358">
              <a:off x="5926605" y="18227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93.5% ಬಿ.ಸಿ.ನಾಗೇಶ್‌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93" name="Block Arc 99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610714"/>
                <a:gd name="adj2" fmla="val 187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4" name="Rectangle 993"/>
            <p:cNvSpPr/>
            <p:nvPr/>
          </p:nvSpPr>
          <p:spPr>
            <a:xfrm rot="18658929">
              <a:off x="5882779" y="178357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92.9% ವೀರಭದ್ರಪ್ಪ ಹಾಲಹರವಿ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95" name="Block Arc 99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514286"/>
                <a:gd name="adj2" fmla="val 186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6" name="Rectangle 995"/>
            <p:cNvSpPr/>
            <p:nvPr/>
          </p:nvSpPr>
          <p:spPr>
            <a:xfrm rot="18562500">
              <a:off x="5837871" y="17456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92.2% ಮಾನಪ್ಪ ವಜ್ಜಲ್‌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97" name="Block Arc 99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417857"/>
                <a:gd name="adj2" fmla="val 185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98" name="Rectangle 997"/>
            <p:cNvSpPr/>
            <p:nvPr/>
          </p:nvSpPr>
          <p:spPr>
            <a:xfrm rot="18466071">
              <a:off x="5791918" y="17090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92.0% ಜಿ.ಎನ್‌.ನಂಜುಂಡ 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999" name="Block Arc 99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321429"/>
                <a:gd name="adj2" fmla="val 184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0" name="Rectangle 999"/>
            <p:cNvSpPr/>
            <p:nvPr/>
          </p:nvSpPr>
          <p:spPr>
            <a:xfrm rot="18369642">
              <a:off x="5744954" y="16736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91.7% ಎನ್‌. ಯೋಗೀಶ್‌ ಭಟ್‌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01" name="Block Arc 100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225000"/>
                <a:gd name="adj2" fmla="val 1832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2" name="Rectangle 1001"/>
            <p:cNvSpPr/>
            <p:nvPr/>
          </p:nvSpPr>
          <p:spPr>
            <a:xfrm rot="18273214">
              <a:off x="5697019" y="16396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91.6% ಅಪ್ಪಚ್ಚು ರಂಜನ್‌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03" name="Block Arc 100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128571"/>
                <a:gd name="adj2" fmla="val 182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4" name="Rectangle 1003"/>
            <p:cNvSpPr/>
            <p:nvPr/>
          </p:nvSpPr>
          <p:spPr>
            <a:xfrm rot="18176786">
              <a:off x="5648147" y="1606999"/>
              <a:ext cx="127000" cy="1270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91.6% ಲಾಲಾಜಿ ಆರ್.ಮೆಂಡನ್‌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05" name="Block Arc 100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032143"/>
                <a:gd name="adj2" fmla="val 181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6" name="Rectangle 1005"/>
            <p:cNvSpPr/>
            <p:nvPr/>
          </p:nvSpPr>
          <p:spPr>
            <a:xfrm rot="18080358">
              <a:off x="5598380" y="157572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90.9% ಬಿ. ಸುರೇಶ್‌ಗೌಡ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07" name="Block Arc 100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935714"/>
                <a:gd name="adj2" fmla="val 180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8" name="Rectangle 1007"/>
            <p:cNvSpPr/>
            <p:nvPr/>
          </p:nvSpPr>
          <p:spPr>
            <a:xfrm rot="17983929">
              <a:off x="5547755" y="154586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90.9% ಕೆ.ನೇಮರಾಜ್‌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09" name="Block Arc 100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839286"/>
                <a:gd name="adj2" fmla="val 179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0" name="Rectangle 1009"/>
            <p:cNvSpPr/>
            <p:nvPr/>
          </p:nvSpPr>
          <p:spPr>
            <a:xfrm rot="17887500">
              <a:off x="5496312" y="15174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90.9% ಎಸ್‌.ಎ.ರಾಮದಾಸ್‌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11" name="Block Arc 101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742857"/>
                <a:gd name="adj2" fmla="val 178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2" name="Rectangle 1011"/>
            <p:cNvSpPr/>
            <p:nvPr/>
          </p:nvSpPr>
          <p:spPr>
            <a:xfrm rot="17791071">
              <a:off x="5444092" y="14904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90.9% ಪರಣ್ಣ ಮುನವಳ್ಳಿ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13" name="Block Arc 101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646428"/>
                <a:gd name="adj2" fmla="val 177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4" name="Rectangle 1013"/>
            <p:cNvSpPr/>
            <p:nvPr/>
          </p:nvSpPr>
          <p:spPr>
            <a:xfrm rot="17694642">
              <a:off x="5391136" y="1464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ಸೀಮಾ ಮಸೂತಿ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15" name="Block Arc 101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550000"/>
                <a:gd name="adj2" fmla="val 17646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6" name="Rectangle 1015"/>
            <p:cNvSpPr/>
            <p:nvPr/>
          </p:nvSpPr>
          <p:spPr>
            <a:xfrm rot="17598214">
              <a:off x="5337485" y="14409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ಡಾ. ಹೇಮಚಂದ್ರ ಸಾಗರ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17" name="Block Arc 101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453572"/>
                <a:gd name="adj2" fmla="val 175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8" name="Rectangle 1017"/>
            <p:cNvSpPr/>
            <p:nvPr/>
          </p:nvSpPr>
          <p:spPr>
            <a:xfrm rot="17501786">
              <a:off x="5283183" y="14184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ಎಂ.ಪಿ.ಕುಮಾರಸ್ವಾಮಿ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19" name="Block Arc 101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357143"/>
                <a:gd name="adj2" fmla="val 17453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0" name="Rectangle 1019"/>
            <p:cNvSpPr/>
            <p:nvPr/>
          </p:nvSpPr>
          <p:spPr>
            <a:xfrm rot="17405358">
              <a:off x="5228271" y="139749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89.6% ರಾಮಣ್ಣ ಲಮಾಣಿ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21" name="Block Arc 102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260714"/>
                <a:gd name="adj2" fmla="val 173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2" name="Rectangle 1021"/>
            <p:cNvSpPr/>
            <p:nvPr/>
          </p:nvSpPr>
          <p:spPr>
            <a:xfrm rot="17308929">
              <a:off x="5172792" y="13780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89.6% ಎಚ್‌.ಎಸ್‌.ಶಂಕರಲಿಂಗೇಗೌಡ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23" name="Block Arc 102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164286"/>
                <a:gd name="adj2" fmla="val 172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/>
            <p:cNvSpPr/>
            <p:nvPr/>
          </p:nvSpPr>
          <p:spPr>
            <a:xfrm rot="17212500">
              <a:off x="5116792" y="136023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89.0% ಪ್ರತಾಪ ಗೌಡ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25" name="Block Arc 102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067857"/>
                <a:gd name="adj2" fmla="val 171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/>
            <p:cNvSpPr/>
            <p:nvPr/>
          </p:nvSpPr>
          <p:spPr>
            <a:xfrm rot="17116071">
              <a:off x="5060312" y="134396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89.0% ವಿ.ಎಸ್‌.ಪಾಟೀಲ್‌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27" name="Block Arc 102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971428"/>
                <a:gd name="adj2" fmla="val 170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8" name="Rectangle 1027"/>
            <p:cNvSpPr/>
            <p:nvPr/>
          </p:nvSpPr>
          <p:spPr>
            <a:xfrm rot="17019642">
              <a:off x="5003398" y="13292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88.9% ವಾಲ್ಮೀಕಿ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29" name="Block Arc 102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875000"/>
                <a:gd name="adj2" fmla="val 16971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0" name="Rectangle 1029"/>
            <p:cNvSpPr/>
            <p:nvPr/>
          </p:nvSpPr>
          <p:spPr>
            <a:xfrm rot="16923214">
              <a:off x="4946095" y="13162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88.3% ಎಸ್‌.ಆರ್. ವಿಶ್ವನಾಥ್‌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31" name="Block Arc 103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778572"/>
                <a:gd name="adj2" fmla="val 168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2" name="Rectangle 1031"/>
            <p:cNvSpPr/>
            <p:nvPr/>
          </p:nvSpPr>
          <p:spPr>
            <a:xfrm rot="16826786">
              <a:off x="4888448" y="130473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ನೆಹರೂ ಓಲೆಕಾರ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33" name="Block Arc 103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682143"/>
                <a:gd name="adj2" fmla="val 16778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4" name="Rectangle 1033"/>
            <p:cNvSpPr/>
            <p:nvPr/>
          </p:nvSpPr>
          <p:spPr>
            <a:xfrm rot="16730358">
              <a:off x="4830502" y="12948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ಎಂ.ಪಿ.ರೇಣುಕಾಚಾರ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35" name="Block Arc 103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585714"/>
                <a:gd name="adj2" fmla="val 1668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6" name="Rectangle 1035"/>
            <p:cNvSpPr/>
            <p:nvPr/>
          </p:nvSpPr>
          <p:spPr>
            <a:xfrm rot="16633929">
              <a:off x="4772302" y="12866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ಬಿ.ಪಿ.ಹರೀಶ್‌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37" name="Block Arc 103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489286"/>
                <a:gd name="adj2" fmla="val 165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8" name="Rectangle 1037"/>
            <p:cNvSpPr/>
            <p:nvPr/>
          </p:nvSpPr>
          <p:spPr>
            <a:xfrm rot="16537500">
              <a:off x="4713895" y="12800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ಎಸ್‌.ಮುನಿರಾಜು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39" name="Block Arc 103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392857"/>
                <a:gd name="adj2" fmla="val 164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0" name="Rectangle 1039"/>
            <p:cNvSpPr/>
            <p:nvPr/>
          </p:nvSpPr>
          <p:spPr>
            <a:xfrm rot="16441071">
              <a:off x="4655326" y="12751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ರಮೇಶ್‌ ಭೂಸನೂರು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41" name="Block Arc 104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296428"/>
                <a:gd name="adj2" fmla="val 163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2" name="Rectangle 1041"/>
            <p:cNvSpPr/>
            <p:nvPr/>
          </p:nvSpPr>
          <p:spPr>
            <a:xfrm rot="16344642">
              <a:off x="4596642" y="12718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ಎಂ.ಚಂದ್ರಪ್ಪ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43" name="Block Arc 104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200000"/>
                <a:gd name="adj2" fmla="val 16296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4" name="Rectangle 1043"/>
            <p:cNvSpPr/>
            <p:nvPr/>
          </p:nvSpPr>
          <p:spPr>
            <a:xfrm rot="16248214">
              <a:off x="4537889" y="127020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ಡಾ.ಅಶ್ವಥ್‌ ನಾರಾಯಣ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45" name="Block Arc 104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103572"/>
                <a:gd name="adj2" fmla="val 162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6" name="Rectangle 1045"/>
            <p:cNvSpPr/>
            <p:nvPr/>
          </p:nvSpPr>
          <p:spPr>
            <a:xfrm rot="16151786">
              <a:off x="4479111" y="127020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ಕೆ.ಎಸ್‌.ಈಶ್ವರಪ್ಪ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47" name="Block Arc 104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007143"/>
                <a:gd name="adj2" fmla="val 16103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8" name="Rectangle 1047"/>
            <p:cNvSpPr/>
            <p:nvPr/>
          </p:nvSpPr>
          <p:spPr>
            <a:xfrm rot="16055358">
              <a:off x="4420358" y="12718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ಕೆ.ಲಕ್ಷ್ಮೀನಾರಾಯಣ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49" name="Block Arc 104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910714"/>
                <a:gd name="adj2" fmla="val 160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0" name="Rectangle 1049"/>
            <p:cNvSpPr/>
            <p:nvPr/>
          </p:nvSpPr>
          <p:spPr>
            <a:xfrm rot="15958929">
              <a:off x="4361674" y="12751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85.7% ಬಿದರೂರು ಶ್ರೀಶೈಲಪ್ಪ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51" name="Block Arc 105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814286"/>
                <a:gd name="adj2" fmla="val 159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2" name="Rectangle 1051"/>
            <p:cNvSpPr/>
            <p:nvPr/>
          </p:nvSpPr>
          <p:spPr>
            <a:xfrm rot="15862500">
              <a:off x="4303105" y="12800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85.7% ಡಿ.ಎನ್.ಜೀವರಾಜ್‌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53" name="Block Arc 105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717857"/>
                <a:gd name="adj2" fmla="val 158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4" name="Rectangle 1053"/>
            <p:cNvSpPr/>
            <p:nvPr/>
          </p:nvSpPr>
          <p:spPr>
            <a:xfrm rot="15766071">
              <a:off x="4244698" y="12866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85.1% ಮಾಮನಿ ವಿಶ್ವನಾಥ್‌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55" name="Block Arc 105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621428"/>
                <a:gd name="adj2" fmla="val 157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6" name="Rectangle 1055"/>
            <p:cNvSpPr/>
            <p:nvPr/>
          </p:nvSpPr>
          <p:spPr>
            <a:xfrm rot="15669642">
              <a:off x="4186498" y="12948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85.1% ಎಚ್‌.ಹಾಲಪ್ಪ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57" name="Block Arc 105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525000"/>
                <a:gd name="adj2" fmla="val 15621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8" name="Rectangle 1057"/>
            <p:cNvSpPr/>
            <p:nvPr/>
          </p:nvSpPr>
          <p:spPr>
            <a:xfrm rot="15573214">
              <a:off x="4128552" y="130473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84.4% ಶೋಭಾ ಕರಂದ್ಲಾಜೆ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59" name="Block Arc 105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428572"/>
                <a:gd name="adj2" fmla="val 155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0" name="Rectangle 1059"/>
            <p:cNvSpPr/>
            <p:nvPr/>
          </p:nvSpPr>
          <p:spPr>
            <a:xfrm rot="15476786">
              <a:off x="4070905" y="13162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84.4% ಸುರೇಶ್‌ ಮಾರಿಹಾಳ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61" name="Block Arc 106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332143"/>
                <a:gd name="adj2" fmla="val 15428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2" name="Rectangle 1061"/>
            <p:cNvSpPr/>
            <p:nvPr/>
          </p:nvSpPr>
          <p:spPr>
            <a:xfrm rot="15380358">
              <a:off x="4013602" y="13292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83.8% ದೊಡ್ಡಪ್ಪ ಗೌಡ ನಾರಿಬೋಳ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63" name="Block Arc 106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235714"/>
                <a:gd name="adj2" fmla="val 153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4" name="Rectangle 1063"/>
            <p:cNvSpPr/>
            <p:nvPr/>
          </p:nvSpPr>
          <p:spPr>
            <a:xfrm rot="15283929">
              <a:off x="3956688" y="134396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83.8% ಚಿಕ್ನನಗೌಡ್ರ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65" name="Block Arc 106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139286"/>
                <a:gd name="adj2" fmla="val 152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6" name="Rectangle 1065"/>
            <p:cNvSpPr/>
            <p:nvPr/>
          </p:nvSpPr>
          <p:spPr>
            <a:xfrm rot="15187500">
              <a:off x="3900208" y="136023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83.6% ಗೋಪಾಲಕೃಷ್ಣ ಬೇಳೂರು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67" name="Block Arc 106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042857"/>
                <a:gd name="adj2" fmla="val 151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8" name="Rectangle 1067"/>
            <p:cNvSpPr/>
            <p:nvPr/>
          </p:nvSpPr>
          <p:spPr>
            <a:xfrm rot="15091071">
              <a:off x="3844208" y="13780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83.1% ಸತೀಶ್‌ 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69" name="Block Arc 106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946428"/>
                <a:gd name="adj2" fmla="val 150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0" name="Rectangle 1069"/>
            <p:cNvSpPr/>
            <p:nvPr/>
          </p:nvSpPr>
          <p:spPr>
            <a:xfrm rot="14994643">
              <a:off x="3788729" y="139749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82.5% ಜಿ.ಕರುಣಾಕರ 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71" name="Block Arc 107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850000"/>
                <a:gd name="adj2" fmla="val 14946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2" name="Rectangle 1071"/>
            <p:cNvSpPr/>
            <p:nvPr/>
          </p:nvSpPr>
          <p:spPr>
            <a:xfrm rot="14898214">
              <a:off x="3733817" y="14184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82.5% ಎಂ.ಎಸ್‌.ಸೋಮಲಿಂಗಪ್ಪ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73" name="Block Arc 107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753572"/>
                <a:gd name="adj2" fmla="val 148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4" name="Rectangle 1073"/>
            <p:cNvSpPr/>
            <p:nvPr/>
          </p:nvSpPr>
          <p:spPr>
            <a:xfrm rot="14801786">
              <a:off x="3679515" y="14409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81.8% ವೈ.ಸಿ.ವಿಶ್ವನಾಥ್‌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75" name="Block Arc 107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657143"/>
                <a:gd name="adj2" fmla="val 14753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6" name="Rectangle 1075"/>
            <p:cNvSpPr/>
            <p:nvPr/>
          </p:nvSpPr>
          <p:spPr>
            <a:xfrm rot="14705357">
              <a:off x="3625864" y="1464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81.8% ಮಲ್ಲಿಕಾ ಪ್ರಸಾದ್‌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77" name="Block Arc 107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560714"/>
                <a:gd name="adj2" fmla="val 146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8" name="Rectangle 1077"/>
            <p:cNvSpPr/>
            <p:nvPr/>
          </p:nvSpPr>
          <p:spPr>
            <a:xfrm rot="14608929">
              <a:off x="3572908" y="14904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81.8% ಎಂ.ಕೃಷ್ಣಪ್ಪ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79" name="Block Arc 107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464286"/>
                <a:gd name="adj2" fmla="val 145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0" name="Rectangle 1079"/>
            <p:cNvSpPr/>
            <p:nvPr/>
          </p:nvSpPr>
          <p:spPr>
            <a:xfrm rot="14512500">
              <a:off x="3520688" y="15174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81.2% ಸೊಗಡು ಶಿವಣ್ಣ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81" name="Block Arc 108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367857"/>
                <a:gd name="adj2" fmla="val 144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2" name="Rectangle 1081"/>
            <p:cNvSpPr/>
            <p:nvPr/>
          </p:nvSpPr>
          <p:spPr>
            <a:xfrm rot="14416071">
              <a:off x="3469245" y="154586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81.2% ವೀರಣ್ಣ ಚರಂತಿಮಠ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83" name="Block Arc 108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271428"/>
                <a:gd name="adj2" fmla="val 143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4" name="Rectangle 1083"/>
            <p:cNvSpPr/>
            <p:nvPr/>
          </p:nvSpPr>
          <p:spPr>
            <a:xfrm rot="14319643">
              <a:off x="3418620" y="157572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81.2% ಕಟ್ಟಾ ಸುಬ್ರಹ್ಮಣ್ಯ ನಾಯ್ಡು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85" name="Block Arc 108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175000"/>
                <a:gd name="adj2" fmla="val 1427142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6" name="Rectangle 1085"/>
            <p:cNvSpPr/>
            <p:nvPr/>
          </p:nvSpPr>
          <p:spPr>
            <a:xfrm rot="14223214">
              <a:off x="3368853" y="1606999"/>
              <a:ext cx="127000" cy="12700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80.5% ತಿಪ್ಪೇಸ್ವಾಮಿ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87" name="Block Arc 108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078572"/>
                <a:gd name="adj2" fmla="val 141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8" name="Rectangle 1087"/>
            <p:cNvSpPr/>
            <p:nvPr/>
          </p:nvSpPr>
          <p:spPr>
            <a:xfrm rot="14126786">
              <a:off x="3319981" y="16396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79.9% ಎಸ್‌.ಎನ್‌.ಕೃಷ್ಣಯ್ಯ ಶೆಟ್ಟಿ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89" name="Block Arc 108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982143"/>
                <a:gd name="adj2" fmla="val 1407857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0" name="Rectangle 1089"/>
            <p:cNvSpPr/>
            <p:nvPr/>
          </p:nvSpPr>
          <p:spPr>
            <a:xfrm rot="14030357">
              <a:off x="3272046" y="16736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79.9% ಕೆ.ರಘುಪತಿ ಭಟ್‌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91" name="Block Arc 109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885714"/>
                <a:gd name="adj2" fmla="val 1398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2" name="Rectangle 1091"/>
            <p:cNvSpPr/>
            <p:nvPr/>
          </p:nvSpPr>
          <p:spPr>
            <a:xfrm rot="13933929">
              <a:off x="3225082" y="17090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79.9% ನಂದೀಶ್‌ 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93" name="Block Arc 109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789286"/>
                <a:gd name="adj2" fmla="val 138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4" name="Rectangle 1093"/>
            <p:cNvSpPr/>
            <p:nvPr/>
          </p:nvSpPr>
          <p:spPr>
            <a:xfrm rot="13837500">
              <a:off x="3179129" y="17456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79.2% ಪ್ರಭು ಚೌಹಾಣ್‌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95" name="Block Arc 109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692857"/>
                <a:gd name="adj2" fmla="val 137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6" name="Rectangle 1095"/>
            <p:cNvSpPr/>
            <p:nvPr/>
          </p:nvSpPr>
          <p:spPr>
            <a:xfrm rot="13741071">
              <a:off x="3134221" y="178357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78.6% ಮೆಟಗುಡ ಜಗದೀಶ್‌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97" name="Block Arc 109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596429"/>
                <a:gd name="adj2" fmla="val 136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8" name="Rectangle 1097"/>
            <p:cNvSpPr/>
            <p:nvPr/>
          </p:nvSpPr>
          <p:spPr>
            <a:xfrm rot="13644643">
              <a:off x="3090395" y="18227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78.6% ಎಂ.ಶ್ರೀನಿವಾಸ್‌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099" name="Block Arc 109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500000"/>
                <a:gd name="adj2" fmla="val 1359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0" name="Rectangle 1099"/>
            <p:cNvSpPr/>
            <p:nvPr/>
          </p:nvSpPr>
          <p:spPr>
            <a:xfrm rot="13548214">
              <a:off x="3047684" y="186312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78.6% ಎಸ್‌.ವಿ.ರಾಮಚಂದ್ರ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01" name="Block Arc 110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403571"/>
                <a:gd name="adj2" fmla="val 135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2" name="Rectangle 1101"/>
            <p:cNvSpPr/>
            <p:nvPr/>
          </p:nvSpPr>
          <p:spPr>
            <a:xfrm rot="13451786">
              <a:off x="3006123" y="190468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77.9% ಶಂಕರ್ ಮುನೇನಕೊಪ್ಪ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03" name="Block Arc 110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307143"/>
                <a:gd name="adj2" fmla="val 134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4" name="Rectangle 1103"/>
            <p:cNvSpPr/>
            <p:nvPr/>
          </p:nvSpPr>
          <p:spPr>
            <a:xfrm rot="13355357">
              <a:off x="2965743" y="19473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77.9% ಸಿ.ಟಿ.ರವಿ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05" name="Block Arc 110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210714"/>
                <a:gd name="adj2" fmla="val 133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6" name="Rectangle 1105"/>
            <p:cNvSpPr/>
            <p:nvPr/>
          </p:nvSpPr>
          <p:spPr>
            <a:xfrm rot="13258929">
              <a:off x="2926578" y="19912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77.3% ಬಸವರಾಜ್‌ ಪಾಟೀಲ್‌ ಅಟ್ಟೂರ್‌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07" name="Block Arc 110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114286"/>
                <a:gd name="adj2" fmla="val 132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8" name="Rectangle 1107"/>
            <p:cNvSpPr/>
            <p:nvPr/>
          </p:nvSpPr>
          <p:spPr>
            <a:xfrm rot="13162500">
              <a:off x="2888657" y="20361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76.6% ದೊಡ್ಡನಗೌಡ ಪಾಟೀಲ್‌್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09" name="Block Arc 110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017857"/>
                <a:gd name="adj2" fmla="val 131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0" name="Rectangle 1109"/>
            <p:cNvSpPr/>
            <p:nvPr/>
          </p:nvSpPr>
          <p:spPr>
            <a:xfrm rot="13066071">
              <a:off x="2852010" y="208208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76.6% ಎಸ್‌.ಅಂಗಾರ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11" name="Block Arc 111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921429"/>
                <a:gd name="adj2" fmla="val 130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2" name="Rectangle 1111"/>
            <p:cNvSpPr/>
            <p:nvPr/>
          </p:nvSpPr>
          <p:spPr>
            <a:xfrm rot="12969643">
              <a:off x="2816666" y="2129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76.0% ಕಟದೋಂಡ ವಿಠಲ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13" name="Block Arc 111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825000"/>
                <a:gd name="adj2" fmla="val 1292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 rot="12873214">
              <a:off x="2782654" y="217698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74.8% ಸಿದ್ದು ಸವದಿ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15" name="Block Arc 111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728571"/>
                <a:gd name="adj2" fmla="val 1282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6" name="Rectangle 1115"/>
            <p:cNvSpPr/>
            <p:nvPr/>
          </p:nvSpPr>
          <p:spPr>
            <a:xfrm rot="12776786">
              <a:off x="2750000" y="22258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74.6% ಭರಮಗೌಡ ಕಾಗೆ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17" name="Block Arc 111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632143"/>
                <a:gd name="adj2" fmla="val 1272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/>
            <p:cNvSpPr/>
            <p:nvPr/>
          </p:nvSpPr>
          <p:spPr>
            <a:xfrm rot="12680357">
              <a:off x="2718728" y="227562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74.0% ಸಂಜಯ್‌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19" name="Block Arc 111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535714"/>
                <a:gd name="adj2" fmla="val 12632143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/>
            <p:cNvSpPr/>
            <p:nvPr/>
          </p:nvSpPr>
          <p:spPr>
            <a:xfrm rot="12583929">
              <a:off x="2688865" y="23262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71.4% ಸುನಿಲ್‌ ವಲ್ಯಾಪುರೆ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21" name="Block Arc 112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439286"/>
                <a:gd name="adj2" fmla="val 1253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2" name="Rectangle 1121"/>
            <p:cNvSpPr/>
            <p:nvPr/>
          </p:nvSpPr>
          <p:spPr>
            <a:xfrm rot="12487500">
              <a:off x="2660434" y="2377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70.8% ಎಂ.ಕೆ. ಪಟ್ಟಣಶೆಟ್ಟಿ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23" name="Block Arc 112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342857"/>
                <a:gd name="adj2" fmla="val 1243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4" name="Rectangle 1123"/>
            <p:cNvSpPr/>
            <p:nvPr/>
          </p:nvSpPr>
          <p:spPr>
            <a:xfrm rot="12391071">
              <a:off x="2633457" y="242990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70.8% ಸುರೇಶ ಗೌಡ್ರ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25" name="Block Arc 112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246429"/>
                <a:gd name="adj2" fmla="val 12342857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6" name="Rectangle 1125"/>
            <p:cNvSpPr/>
            <p:nvPr/>
          </p:nvSpPr>
          <p:spPr>
            <a:xfrm rot="12294643">
              <a:off x="2607954" y="248286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70.8% ಪ್ರಹ್ಲಾದ್‌ ರೇಮನಿ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27" name="Block Arc 112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150000"/>
                <a:gd name="adj2" fmla="val 1224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8" name="Rectangle 1127"/>
            <p:cNvSpPr/>
            <p:nvPr/>
          </p:nvSpPr>
          <p:spPr>
            <a:xfrm rot="12198214">
              <a:off x="2583947" y="253651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70.5% ಬಿ.ಎಸ್‌. ಯಡಿಯೂರಪ್ಪ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29" name="Block Arc 112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053571"/>
                <a:gd name="adj2" fmla="val 12150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0" name="Rectangle 1129"/>
            <p:cNvSpPr/>
            <p:nvPr/>
          </p:nvSpPr>
          <p:spPr>
            <a:xfrm rot="12101786">
              <a:off x="2561454" y="259081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69.5% ಕಳಕಪ್ಪ ಬಂಡಿ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31" name="Block Arc 113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957143"/>
                <a:gd name="adj2" fmla="val 12053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 rot="12005357">
              <a:off x="2540493" y="26457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69.5% ಬಿ. ಚಂದ್ರಾ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33" name="Block Arc 113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860714"/>
                <a:gd name="adj2" fmla="val 11957143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4" name="Rectangle 1133"/>
            <p:cNvSpPr/>
            <p:nvPr/>
          </p:nvSpPr>
          <p:spPr>
            <a:xfrm rot="11908929">
              <a:off x="2521081" y="270120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68.7% ಎಸ್‌.ಕೆ. ಬೆಳ್ಳುಬ್ಬಿ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35" name="Block Arc 113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764286"/>
                <a:gd name="adj2" fmla="val 11860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6" name="Rectangle 1135"/>
            <p:cNvSpPr/>
            <p:nvPr/>
          </p:nvSpPr>
          <p:spPr>
            <a:xfrm rot="11812500">
              <a:off x="2503232" y="275720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68.2% ಗಾಲಿ ಸೋಮಶೇಖರ 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37" name="Block Arc 113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667857"/>
                <a:gd name="adj2" fmla="val 11764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8" name="Rectangle 1137"/>
            <p:cNvSpPr/>
            <p:nvPr/>
          </p:nvSpPr>
          <p:spPr>
            <a:xfrm rot="11716071">
              <a:off x="2486960" y="281368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67.5% ಡಿ.ಎಸ್‌.ಸುರೇಶ್‌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39" name="Block Arc 113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571429"/>
                <a:gd name="adj2" fmla="val 11667857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0" name="Rectangle 1139"/>
            <p:cNvSpPr/>
            <p:nvPr/>
          </p:nvSpPr>
          <p:spPr>
            <a:xfrm rot="11619643">
              <a:off x="2472279" y="28706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67.5% ಬಿ.ನಾಗೇಂದ್ರ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41" name="Block Arc 114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475000"/>
                <a:gd name="adj2" fmla="val 1157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2" name="Rectangle 1141"/>
            <p:cNvSpPr/>
            <p:nvPr/>
          </p:nvSpPr>
          <p:spPr>
            <a:xfrm rot="11523214">
              <a:off x="2459200" y="29279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67.5% ಆನಂದ್‌ ಸಿಂಗ್‌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43" name="Block Arc 114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378571"/>
                <a:gd name="adj2" fmla="val 1147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 rot="11426786">
              <a:off x="2447733" y="298555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66.9% ಅಪ್ಪು ಪಟ್ಟಣ ಶೆಟ್ಟಿ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45" name="Block Arc 114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282143"/>
                <a:gd name="adj2" fmla="val 1137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6" name="Rectangle 1145"/>
            <p:cNvSpPr/>
            <p:nvPr/>
          </p:nvSpPr>
          <p:spPr>
            <a:xfrm rot="11330357">
              <a:off x="2437888" y="30434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64.3% ಅಭಯ್‌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47" name="Block Arc 114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185714"/>
                <a:gd name="adj2" fmla="val 11282143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8" name="Rectangle 1147"/>
            <p:cNvSpPr/>
            <p:nvPr/>
          </p:nvSpPr>
          <p:spPr>
            <a:xfrm rot="11233929">
              <a:off x="2429671" y="31016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59.1% ನರಸಿಂಹ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49" name="Block Arc 114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089286"/>
                <a:gd name="adj2" fmla="val 1118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0" name="Rectangle 1149"/>
            <p:cNvSpPr/>
            <p:nvPr/>
          </p:nvSpPr>
          <p:spPr>
            <a:xfrm rot="11137500">
              <a:off x="2423090" y="31601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55.2% ಈಶಣ್ಣ ಗುಳಗಣ್ಣವರ್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51" name="Block Arc 115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992857"/>
                <a:gd name="adj2" fmla="val 110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2" name="Rectangle 1151"/>
            <p:cNvSpPr/>
            <p:nvPr/>
          </p:nvSpPr>
          <p:spPr>
            <a:xfrm rot="11041071">
              <a:off x="2418150" y="321867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54.5% ಟಿ.ಎಚ್‌.ಸುರೇಶ್‌ಬಾಬು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53" name="Block Arc 115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896429"/>
                <a:gd name="adj2" fmla="val 10992857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4" name="Rectangle 1153"/>
            <p:cNvSpPr/>
            <p:nvPr/>
          </p:nvSpPr>
          <p:spPr>
            <a:xfrm rot="10944643">
              <a:off x="2414855" y="327735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53.9% ಹಾಲಾಡಿ ಶ್ರೀನಿವಾಸ ಶೆಟ್ಟಿ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55" name="Block Arc 115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800000"/>
                <a:gd name="adj2" fmla="val 1089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6" name="Rectangle 1155"/>
            <p:cNvSpPr/>
            <p:nvPr/>
          </p:nvSpPr>
          <p:spPr>
            <a:xfrm rot="10848214">
              <a:off x="2413206" y="333611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51.9% ಎಸ್‌.ರಘು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57" name="Block Arc 115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703571"/>
                <a:gd name="adj2" fmla="val 10800000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8" name="Rectangle 1157"/>
            <p:cNvSpPr/>
            <p:nvPr/>
          </p:nvSpPr>
          <p:spPr>
            <a:xfrm rot="10751786">
              <a:off x="2413206" y="339488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42.2% ಎ.ನಾರಾಯಣಸ್ವಾಮಿ 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59" name="Block Arc 115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607143"/>
                <a:gd name="adj2" fmla="val 10703571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0" name="Rectangle 1159"/>
            <p:cNvSpPr/>
            <p:nvPr/>
          </p:nvSpPr>
          <p:spPr>
            <a:xfrm rot="10655357">
              <a:off x="2414855" y="345364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31.1% ಸಿ.ಪಿ.ಯೋಗೇಶ್ವರ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61" name="Block Arc 1160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3567858"/>
                <a:gd name="adj2" fmla="val 10607143"/>
                <a:gd name="adj3" fmla="val 19231"/>
              </a:avLst>
            </a:prstGeom>
            <a:solidFill>
              <a:srgbClr val="6BAED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2" name="Block Arc 116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510714"/>
                <a:gd name="adj2" fmla="val 10607143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3" name="Rectangle 1162"/>
            <p:cNvSpPr/>
            <p:nvPr/>
          </p:nvSpPr>
          <p:spPr>
            <a:xfrm rot="10558929">
              <a:off x="2418150" y="351232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97.4% ಬಿ.ಬಿ.ರಾಮಸ್ವಾಮಿ 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64" name="Block Arc 116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414286"/>
                <a:gd name="adj2" fmla="val 10510714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5" name="Rectangle 1164"/>
            <p:cNvSpPr/>
            <p:nvPr/>
          </p:nvSpPr>
          <p:spPr>
            <a:xfrm rot="10462500">
              <a:off x="2423090" y="35708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97.4% ಕಿಮ್ಮನೆ ರತ್ನಾಕರ್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66" name="Block Arc 116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317857"/>
                <a:gd name="adj2" fmla="val 10414286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7" name="Rectangle 1166"/>
            <p:cNvSpPr/>
            <p:nvPr/>
          </p:nvSpPr>
          <p:spPr>
            <a:xfrm rot="10366071">
              <a:off x="2429671" y="36293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97.4% ಎನ್‌.ಎ.ಹ್ಯಾರಿಸ್‌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68" name="Block Arc 116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221429"/>
                <a:gd name="adj2" fmla="val 10317857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9" name="Rectangle 1168"/>
            <p:cNvSpPr/>
            <p:nvPr/>
          </p:nvSpPr>
          <p:spPr>
            <a:xfrm rot="10269643">
              <a:off x="2437888" y="36875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96.8% ಅಶೋಕ್‌ ಪಟ್ಟಣ್‌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70" name="Block Arc 116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125000"/>
                <a:gd name="adj2" fmla="val 10221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1" name="Rectangle 1170"/>
            <p:cNvSpPr/>
            <p:nvPr/>
          </p:nvSpPr>
          <p:spPr>
            <a:xfrm rot="10173214">
              <a:off x="2447733" y="374544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96.1% ಟಿ.ಬಿ.ಜಯಚಂದ್ರ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72" name="Block Arc 117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028571"/>
                <a:gd name="adj2" fmla="val 10125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3" name="Rectangle 1172"/>
            <p:cNvSpPr/>
            <p:nvPr/>
          </p:nvSpPr>
          <p:spPr>
            <a:xfrm rot="10076786">
              <a:off x="2459200" y="38030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96.1% ಸುರೇಶ್‌ 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74" name="Block Arc 117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932143"/>
                <a:gd name="adj2" fmla="val 100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5" name="Rectangle 1174"/>
            <p:cNvSpPr/>
            <p:nvPr/>
          </p:nvSpPr>
          <p:spPr>
            <a:xfrm rot="9980357">
              <a:off x="2472279" y="38603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94.8% ಅಮರೇಶ್‌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76" name="Block Arc 117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835714"/>
                <a:gd name="adj2" fmla="val 99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7" name="Rectangle 1176"/>
            <p:cNvSpPr/>
            <p:nvPr/>
          </p:nvSpPr>
          <p:spPr>
            <a:xfrm rot="9883929">
              <a:off x="2486960" y="3917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94.2% ನೆ.ಲ.ನರೇಂದ್ರ ಬಾಬು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78" name="Block Arc 117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739286"/>
                <a:gd name="adj2" fmla="val 98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9" name="Rectangle 1178"/>
            <p:cNvSpPr/>
            <p:nvPr/>
          </p:nvSpPr>
          <p:spPr>
            <a:xfrm rot="9787500">
              <a:off x="2503232" y="39737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93.5% ತನ್ವೀರ ಸೇಠ್‌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80" name="Block Arc 117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642857"/>
                <a:gd name="adj2" fmla="val 97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1" name="Rectangle 1180"/>
            <p:cNvSpPr/>
            <p:nvPr/>
          </p:nvSpPr>
          <p:spPr>
            <a:xfrm rot="9691071">
              <a:off x="2521081" y="40297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92.9% ಸಿ,ಪುಟ್ಟರಂಗಶೆಟ್ಟಿ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82" name="Block Arc 118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546429"/>
                <a:gd name="adj2" fmla="val 96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3" name="Rectangle 1182"/>
            <p:cNvSpPr/>
            <p:nvPr/>
          </p:nvSpPr>
          <p:spPr>
            <a:xfrm rot="9594643">
              <a:off x="2540493" y="40852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92.2% ಎನ್‌. ಸಂಪಂಗಿ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84" name="Block Arc 118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450000"/>
                <a:gd name="adj2" fmla="val 954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5" name="Rectangle 1184"/>
            <p:cNvSpPr/>
            <p:nvPr/>
          </p:nvSpPr>
          <p:spPr>
            <a:xfrm rot="9498214">
              <a:off x="2561454" y="414018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90.9% ಆರ್. ನಾಗೇಂದ್ರ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86" name="Block Arc 118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353571"/>
                <a:gd name="adj2" fmla="val 94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7" name="Rectangle 1186"/>
            <p:cNvSpPr/>
            <p:nvPr/>
          </p:nvSpPr>
          <p:spPr>
            <a:xfrm rot="9401786">
              <a:off x="2583947" y="419448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ಎಂ.ಸತ್ಯನಾರಾಯಣ್‌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88" name="Block Arc 118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257143"/>
                <a:gd name="adj2" fmla="val 935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9" name="Rectangle 1188"/>
            <p:cNvSpPr/>
            <p:nvPr/>
          </p:nvSpPr>
          <p:spPr>
            <a:xfrm rot="9305357">
              <a:off x="2607954" y="424813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ಡಾ. ಎಚ್‌.ಸಿ.ಮಹದೇವಪ್ಪ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90" name="Block Arc 118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160714"/>
                <a:gd name="adj2" fmla="val 92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1" name="Rectangle 1190"/>
            <p:cNvSpPr/>
            <p:nvPr/>
          </p:nvSpPr>
          <p:spPr>
            <a:xfrm rot="9208929">
              <a:off x="2633457" y="43010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ಕೆ.ವಸಂತ್‌ ಬಂಗೇರಾ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92" name="Block Arc 119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064286"/>
                <a:gd name="adj2" fmla="val 91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3" name="Rectangle 1192"/>
            <p:cNvSpPr/>
            <p:nvPr/>
          </p:nvSpPr>
          <p:spPr>
            <a:xfrm rot="9112500">
              <a:off x="2660434" y="4353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ಕೆ.ಜೆ.ಜಾರ್ಜ್‌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94" name="Block Arc 119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967857"/>
                <a:gd name="adj2" fmla="val 90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5" name="Rectangle 1194"/>
            <p:cNvSpPr/>
            <p:nvPr/>
          </p:nvSpPr>
          <p:spPr>
            <a:xfrm rot="9016071">
              <a:off x="2688865" y="44047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89.6% ಎ.ಮಂಜು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96" name="Block Arc 119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871429"/>
                <a:gd name="adj2" fmla="val 89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7" name="Rectangle 1196"/>
            <p:cNvSpPr/>
            <p:nvPr/>
          </p:nvSpPr>
          <p:spPr>
            <a:xfrm rot="8919643">
              <a:off x="2718728" y="445538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89.6% ಎಚ್‌.ಪಿ.ಮಂಜುನಾಥ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198" name="Block Arc 119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775000"/>
                <a:gd name="adj2" fmla="val 887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9" name="Rectangle 1198"/>
            <p:cNvSpPr/>
            <p:nvPr/>
          </p:nvSpPr>
          <p:spPr>
            <a:xfrm rot="8823214">
              <a:off x="2750000" y="45051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89.0% ಅಪ್ಪಾಜಿ ನಾಡಗೌಡ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00" name="Block Arc 119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678571"/>
                <a:gd name="adj2" fmla="val 87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1" name="Rectangle 1200"/>
            <p:cNvSpPr/>
            <p:nvPr/>
          </p:nvSpPr>
          <p:spPr>
            <a:xfrm rot="8726786">
              <a:off x="2782654" y="45540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89.0% ಎಂ.ಕೃಷ್ಣಪ್ಪ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02" name="Block Arc 120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582143"/>
                <a:gd name="adj2" fmla="val 867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3" name="Rectangle 1202"/>
            <p:cNvSpPr/>
            <p:nvPr/>
          </p:nvSpPr>
          <p:spPr>
            <a:xfrm rot="8630357">
              <a:off x="2816666" y="4601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88.3% ಡಾ ಮಲಕರೆಡ್ಡಿ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04" name="Block Arc 120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485714"/>
                <a:gd name="adj2" fmla="val 858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5" name="Rectangle 1204"/>
            <p:cNvSpPr/>
            <p:nvPr/>
          </p:nvSpPr>
          <p:spPr>
            <a:xfrm rot="8533929">
              <a:off x="2852010" y="464891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88.3% ಬಿ.ಸಿ.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06" name="Block Arc 120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389286"/>
                <a:gd name="adj2" fmla="val 84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7" name="Rectangle 1206"/>
            <p:cNvSpPr/>
            <p:nvPr/>
          </p:nvSpPr>
          <p:spPr>
            <a:xfrm rot="8437500">
              <a:off x="2888657" y="46948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87.7% ಎಚ್‌.ಗೋಪಾಲ ಭಂಡಾರಿ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08" name="Block Arc 120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292857"/>
                <a:gd name="adj2" fmla="val 838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9" name="Rectangle 1208"/>
            <p:cNvSpPr/>
            <p:nvPr/>
          </p:nvSpPr>
          <p:spPr>
            <a:xfrm rot="8341071">
              <a:off x="2926578" y="47397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ಕೆ.ಅಭಯಚಂದ್ರ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10" name="Block Arc 120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196429"/>
                <a:gd name="adj2" fmla="val 829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1" name="Rectangle 1210"/>
            <p:cNvSpPr/>
            <p:nvPr/>
          </p:nvSpPr>
          <p:spPr>
            <a:xfrm rot="8244643">
              <a:off x="2965743" y="47836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ರಮೇಶ್‌ ಜಾರಕಿಹೊಳಿ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12" name="Block Arc 121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100000"/>
                <a:gd name="adj2" fmla="val 819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3" name="Rectangle 1212"/>
            <p:cNvSpPr/>
            <p:nvPr/>
          </p:nvSpPr>
          <p:spPr>
            <a:xfrm rot="8148214">
              <a:off x="3006123" y="482631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ಎಂ.ಸಿ.ಸುಧಾಕರ್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14" name="Block Arc 121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003571"/>
                <a:gd name="adj2" fmla="val 81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5" name="Rectangle 1214"/>
            <p:cNvSpPr/>
            <p:nvPr/>
          </p:nvSpPr>
          <p:spPr>
            <a:xfrm rot="8051786">
              <a:off x="3047684" y="486787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ಜೆ.ಡಿ.ನಾಯಕ್‌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16" name="Block Arc 121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907143"/>
                <a:gd name="adj2" fmla="val 80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7" name="Rectangle 1216"/>
            <p:cNvSpPr/>
            <p:nvPr/>
          </p:nvSpPr>
          <p:spPr>
            <a:xfrm rot="7955357">
              <a:off x="3090395" y="49082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ವೆಂಕಟಸ್ವಾಮಿ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18" name="Block Arc 121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810714"/>
                <a:gd name="adj2" fmla="val 790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9" name="Rectangle 1218"/>
            <p:cNvSpPr/>
            <p:nvPr/>
          </p:nvSpPr>
          <p:spPr>
            <a:xfrm rot="7858929">
              <a:off x="3134221" y="494742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85.7% ಮಾಲೀಕಯ್ಯ ಗುತ್ತೇದಾರ್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20" name="Block Arc 121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714286"/>
                <a:gd name="adj2" fmla="val 78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1" name="Rectangle 1220"/>
            <p:cNvSpPr/>
            <p:nvPr/>
          </p:nvSpPr>
          <p:spPr>
            <a:xfrm rot="7762500">
              <a:off x="3179129" y="49853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84.4% ಯು.ಟಿ.ಖಾದರ್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22" name="Block Arc 122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617857"/>
                <a:gd name="adj2" fmla="val 77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3" name="Rectangle 1222"/>
            <p:cNvSpPr/>
            <p:nvPr/>
          </p:nvSpPr>
          <p:spPr>
            <a:xfrm rot="7666072">
              <a:off x="3225082" y="50219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84.4% ಆರ್. ರೋಷನ್‌ ಬೇಗ್‌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24" name="Block Arc 122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521429"/>
                <a:gd name="adj2" fmla="val 761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5" name="Rectangle 1224"/>
            <p:cNvSpPr/>
            <p:nvPr/>
          </p:nvSpPr>
          <p:spPr>
            <a:xfrm rot="7569643">
              <a:off x="3272046" y="50573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84.3% ಪ್ರಿಯಾ ಕೃಷ್ಣ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26" name="Block Arc 122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425000"/>
                <a:gd name="adj2" fmla="val 752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7" name="Rectangle 1226"/>
            <p:cNvSpPr/>
            <p:nvPr/>
          </p:nvSpPr>
          <p:spPr>
            <a:xfrm rot="7473214">
              <a:off x="3319981" y="50913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83.8% ವಿ. ಮುನಿಯಪ್ಪ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28" name="Block Arc 122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328571"/>
                <a:gd name="adj2" fmla="val 74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9" name="Rectangle 1228"/>
            <p:cNvSpPr/>
            <p:nvPr/>
          </p:nvSpPr>
          <p:spPr>
            <a:xfrm rot="7376786">
              <a:off x="3368853" y="51240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83.8% ರುದ್ರೇಶ್‌ 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30" name="Block Arc 122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232143"/>
                <a:gd name="adj2" fmla="val 73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1" name="Rectangle 1230"/>
            <p:cNvSpPr/>
            <p:nvPr/>
          </p:nvSpPr>
          <p:spPr>
            <a:xfrm rot="7280357">
              <a:off x="3418620" y="515527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83.1% ಎಚ್‌.ಎಸ್‌.ಮಹದೇವಪ್ರಸಾದ್‌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32" name="Block Arc 123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135714"/>
                <a:gd name="adj2" fmla="val 7232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3" name="Rectangle 1232"/>
            <p:cNvSpPr/>
            <p:nvPr/>
          </p:nvSpPr>
          <p:spPr>
            <a:xfrm rot="7183928">
              <a:off x="3469245" y="518513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83.1% ಎ.ಎಸ್.ಪಾಟೀಲ್‌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34" name="Block Arc 123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039286"/>
                <a:gd name="adj2" fmla="val 71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5" name="Rectangle 1234"/>
            <p:cNvSpPr/>
            <p:nvPr/>
          </p:nvSpPr>
          <p:spPr>
            <a:xfrm rot="7087500">
              <a:off x="3520688" y="52135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81.8% ಡಾ. ಶರಣ್‌ ಪ್ರಕಾಶ್‌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36" name="Block Arc 123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942857"/>
                <a:gd name="adj2" fmla="val 70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7" name="Rectangle 1236"/>
            <p:cNvSpPr/>
            <p:nvPr/>
          </p:nvSpPr>
          <p:spPr>
            <a:xfrm rot="6991072">
              <a:off x="3572908" y="52405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81.2% ಘಾಟಗೆ ಶಾಮ ಭೀಮ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38" name="Block Arc 123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846429"/>
                <a:gd name="adj2" fmla="val 6942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9" name="Rectangle 1238"/>
            <p:cNvSpPr/>
            <p:nvPr/>
          </p:nvSpPr>
          <p:spPr>
            <a:xfrm rot="6894643">
              <a:off x="3625864" y="5266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81.2% ಖಮರುಲ್‌ ಇಸ್ಲಾಂ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40" name="Block Arc 123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750000"/>
                <a:gd name="adj2" fmla="val 684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1" name="Rectangle 1240"/>
            <p:cNvSpPr/>
            <p:nvPr/>
          </p:nvSpPr>
          <p:spPr>
            <a:xfrm rot="6798214">
              <a:off x="3679515" y="52900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80.5% ಇ. ತುಕಾರಾಂ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42" name="Block Arc 124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653571"/>
                <a:gd name="adj2" fmla="val 67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3" name="Rectangle 1242"/>
            <p:cNvSpPr/>
            <p:nvPr/>
          </p:nvSpPr>
          <p:spPr>
            <a:xfrm rot="6701786">
              <a:off x="3733817" y="53125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79.2% ಕೆ.ಬಿ.ಚಂದ್ರಶೇಖರ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44" name="Block Arc 124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557143"/>
                <a:gd name="adj2" fmla="val 665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5" name="Rectangle 1244"/>
            <p:cNvSpPr/>
            <p:nvPr/>
          </p:nvSpPr>
          <p:spPr>
            <a:xfrm rot="6605357">
              <a:off x="3788729" y="533350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79.2% ದಿನೇಶ್‌ ಗುಂಡೂರಾವ್‌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46" name="Block Arc 124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460714"/>
                <a:gd name="adj2" fmla="val 6557143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/>
            <p:cNvSpPr/>
            <p:nvPr/>
          </p:nvSpPr>
          <p:spPr>
            <a:xfrm rot="6508928">
              <a:off x="3844208" y="53529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78.6% ಎಂ.ನಾರಾಯಣ 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48" name="Block Arc 124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364286"/>
                <a:gd name="adj2" fmla="val 64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/>
            <p:cNvSpPr/>
            <p:nvPr/>
          </p:nvSpPr>
          <p:spPr>
            <a:xfrm rot="6412500">
              <a:off x="3900208" y="537076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78.6% ಪ್ರಕಾಶ್‌ ಹುಕ್ಕೇರಿ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50" name="Block Arc 124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267857"/>
                <a:gd name="adj2" fmla="val 636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1" name="Rectangle 1250"/>
            <p:cNvSpPr/>
            <p:nvPr/>
          </p:nvSpPr>
          <p:spPr>
            <a:xfrm rot="6316072">
              <a:off x="3956688" y="538704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77.3% ರಾಜಶೇಖರ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52" name="Block Arc 125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171429"/>
                <a:gd name="adj2" fmla="val 6267857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3" name="Rectangle 1252"/>
            <p:cNvSpPr/>
            <p:nvPr/>
          </p:nvSpPr>
          <p:spPr>
            <a:xfrm rot="6219643">
              <a:off x="4013602" y="54017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75.8% ಸಿದ್ದರಾಮಯ್ಯ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54" name="Block Arc 125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075000"/>
                <a:gd name="adj2" fmla="val 617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5" name="Rectangle 1254"/>
            <p:cNvSpPr/>
            <p:nvPr/>
          </p:nvSpPr>
          <p:spPr>
            <a:xfrm rot="6123214">
              <a:off x="4070905" y="54148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75.3% ಜಿ.ಹಂಪಣ್ಣ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56" name="Block Arc 125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978571"/>
                <a:gd name="adj2" fmla="val 607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7" name="Rectangle 1256"/>
            <p:cNvSpPr/>
            <p:nvPr/>
          </p:nvSpPr>
          <p:spPr>
            <a:xfrm rot="6026786">
              <a:off x="4128552" y="542626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75.3% ಎನ್‌.ಎಚ್‌.ಶಿವಶಂಕರ 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58" name="Block Arc 125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882142"/>
                <a:gd name="adj2" fmla="val 597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9" name="Rectangle 1258"/>
            <p:cNvSpPr/>
            <p:nvPr/>
          </p:nvSpPr>
          <p:spPr>
            <a:xfrm rot="5930357">
              <a:off x="4186498" y="54361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74.7% ಬಿ. ಪ್ರಸನ್ನಕುಮಾರ್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60" name="Block Arc 125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785714"/>
                <a:gd name="adj2" fmla="val 5882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1" name="Rectangle 1260"/>
            <p:cNvSpPr/>
            <p:nvPr/>
          </p:nvSpPr>
          <p:spPr>
            <a:xfrm rot="5833928">
              <a:off x="4244698" y="54443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74.0% ಎನ್‌.ವೈ.ಗೋಪಾಲಕೃಷ್ಣ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62" name="Block Arc 126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689286"/>
                <a:gd name="adj2" fmla="val 578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3" name="Rectangle 1262"/>
            <p:cNvSpPr/>
            <p:nvPr/>
          </p:nvSpPr>
          <p:spPr>
            <a:xfrm rot="5737500">
              <a:off x="4303105" y="54509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74.0% ರಾಜಾ ರಾಯಪ್ಪ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64" name="Block Arc 126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592858"/>
                <a:gd name="adj2" fmla="val 56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5" name="Rectangle 1264"/>
            <p:cNvSpPr/>
            <p:nvPr/>
          </p:nvSpPr>
          <p:spPr>
            <a:xfrm rot="5641072">
              <a:off x="4361674" y="54558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74.0% ಸಯ್ಯದ್‌ ಯಾಸಿನ್‌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66" name="Block Arc 126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496429"/>
                <a:gd name="adj2" fmla="val 5592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7" name="Rectangle 1266"/>
            <p:cNvSpPr/>
            <p:nvPr/>
          </p:nvSpPr>
          <p:spPr>
            <a:xfrm rot="5544643">
              <a:off x="4420358" y="54591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74.0% ಚಿಕ್ಕಣ್ಣ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68" name="Block Arc 126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400000"/>
                <a:gd name="adj2" fmla="val 549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9" name="Rectangle 1268"/>
            <p:cNvSpPr/>
            <p:nvPr/>
          </p:nvSpPr>
          <p:spPr>
            <a:xfrm rot="5448214">
              <a:off x="4479111" y="546079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73.4% ಅಮರೇಗೌಡ ಬಯ್ಯಾಪುರ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70" name="Block Arc 126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303571"/>
                <a:gd name="adj2" fmla="val 5400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1" name="Rectangle 1270"/>
            <p:cNvSpPr/>
            <p:nvPr/>
          </p:nvSpPr>
          <p:spPr>
            <a:xfrm rot="5351786">
              <a:off x="4537889" y="546079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73.4% ಈಶ್ವರ ಖಂಡ್ರೆ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72" name="Block Arc 127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207142"/>
                <a:gd name="adj2" fmla="val 5303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3" name="Rectangle 1272"/>
            <p:cNvSpPr/>
            <p:nvPr/>
          </p:nvSpPr>
          <p:spPr>
            <a:xfrm rot="5255357">
              <a:off x="4596642" y="54591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73.4% ಶಾಮನೂರು ಶಿವಶಂಕರಪ್ಪ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74" name="Block Arc 127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110714"/>
                <a:gd name="adj2" fmla="val 5207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5" name="Rectangle 1274"/>
            <p:cNvSpPr/>
            <p:nvPr/>
          </p:nvSpPr>
          <p:spPr>
            <a:xfrm rot="5158928">
              <a:off x="4655326" y="545585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72.1% ಕೆ.ವೆಂಕಟೇಶ್‌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76" name="Block Arc 127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014286"/>
                <a:gd name="adj2" fmla="val 5110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7" name="Rectangle 1276"/>
            <p:cNvSpPr/>
            <p:nvPr/>
          </p:nvSpPr>
          <p:spPr>
            <a:xfrm rot="5062500">
              <a:off x="4713895" y="545091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70.8% ವಿ.ಶ್ರೀನಿವಾಸ ಪ್ರಸಾದ್‌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78" name="Block Arc 127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917858"/>
                <a:gd name="adj2" fmla="val 5014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9" name="Rectangle 1278"/>
            <p:cNvSpPr/>
            <p:nvPr/>
          </p:nvSpPr>
          <p:spPr>
            <a:xfrm rot="4966072">
              <a:off x="4772302" y="544432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70.1% ಕಾಕಾ ಸಾಹೇಬ್‌ 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80" name="Block Arc 127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821429"/>
                <a:gd name="adj2" fmla="val 4917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1" name="Rectangle 1280"/>
            <p:cNvSpPr/>
            <p:nvPr/>
          </p:nvSpPr>
          <p:spPr>
            <a:xfrm rot="4869643">
              <a:off x="4830502" y="54361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68.3% ರಹೀಮ್‌ ಖಾನ್‌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82" name="Block Arc 128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725000"/>
                <a:gd name="adj2" fmla="val 482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/>
            <p:cNvSpPr/>
            <p:nvPr/>
          </p:nvSpPr>
          <p:spPr>
            <a:xfrm rot="4773214">
              <a:off x="4888448" y="542626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68.2% ಬಿ.ಕೆ.ಸಂಗಮೇಶ್ವರ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84" name="Block Arc 128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628571"/>
                <a:gd name="adj2" fmla="val 472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/>
            <p:cNvSpPr/>
            <p:nvPr/>
          </p:nvSpPr>
          <p:spPr>
            <a:xfrm rot="4676786">
              <a:off x="4946095" y="54148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68.2% ಜೆ.ನರಸಿಂಹ 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86" name="Block Arc 128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532142"/>
                <a:gd name="adj2" fmla="val 462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/>
            <p:cNvSpPr/>
            <p:nvPr/>
          </p:nvSpPr>
          <p:spPr>
            <a:xfrm rot="4580357">
              <a:off x="5003398" y="540172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66.9% ಕೃಷ್ಣ ಬೈರೇಗೌಡ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88" name="Block Arc 128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435714"/>
                <a:gd name="adj2" fmla="val 4532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9" name="Rectangle 1288"/>
            <p:cNvSpPr/>
            <p:nvPr/>
          </p:nvSpPr>
          <p:spPr>
            <a:xfrm rot="4483928">
              <a:off x="5060312" y="538704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66.9% ಫಿರೋಜ್‌ ಸೇಠ್‌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90" name="Block Arc 128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339286"/>
                <a:gd name="adj2" fmla="val 443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1" name="Rectangle 1290"/>
            <p:cNvSpPr/>
            <p:nvPr/>
          </p:nvSpPr>
          <p:spPr>
            <a:xfrm rot="4387500">
              <a:off x="5116792" y="537076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66.2% ಡಾ. ಜಿ. ಪರಮೇಶ್ವರ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92" name="Block Arc 129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242858"/>
                <a:gd name="adj2" fmla="val 433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3" name="Rectangle 1292"/>
            <p:cNvSpPr/>
            <p:nvPr/>
          </p:nvSpPr>
          <p:spPr>
            <a:xfrm rot="4291072">
              <a:off x="5172792" y="53529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65.6% ರಾಮಲಿಂಗಾರೆಡ್ಡಿ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94" name="Block Arc 129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146429"/>
                <a:gd name="adj2" fmla="val 4242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5" name="Rectangle 1294"/>
            <p:cNvSpPr/>
            <p:nvPr/>
          </p:nvSpPr>
          <p:spPr>
            <a:xfrm rot="4194643">
              <a:off x="5228271" y="533350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64.9% ಬಾಬುರಾವ್‌ ಚಿಂಚನಸೂರ್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96" name="Block Arc 129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050000"/>
                <a:gd name="adj2" fmla="val 4146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7" name="Rectangle 1296"/>
            <p:cNvSpPr/>
            <p:nvPr/>
          </p:nvSpPr>
          <p:spPr>
            <a:xfrm rot="4098214">
              <a:off x="5283183" y="531254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63.6% ಡಿ.ಕೆ.ಶಿವಕುಮಾರ್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298" name="Block Arc 129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953571"/>
                <a:gd name="adj2" fmla="val 4050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9" name="Rectangle 1298"/>
            <p:cNvSpPr/>
            <p:nvPr/>
          </p:nvSpPr>
          <p:spPr>
            <a:xfrm rot="4001786">
              <a:off x="5337485" y="529005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63.0% ಬಿ. ರಮಾನಾಥ ರೈ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00" name="Block Arc 129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857142"/>
                <a:gd name="adj2" fmla="val 3953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1" name="Rectangle 1300"/>
            <p:cNvSpPr/>
            <p:nvPr/>
          </p:nvSpPr>
          <p:spPr>
            <a:xfrm rot="3905357">
              <a:off x="5391136" y="52660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57.8% ಎಂ.ಬಿ.ಪಾಟೀಲ್‌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02" name="Block Arc 130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760714"/>
                <a:gd name="adj2" fmla="val 3857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3" name="Rectangle 1302"/>
            <p:cNvSpPr/>
            <p:nvPr/>
          </p:nvSpPr>
          <p:spPr>
            <a:xfrm rot="3808929">
              <a:off x="5444092" y="52405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51.9% ಶರಣಬಸಪ್ಪ ದಶರ್ನಾಪುರ್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04" name="Block Arc 130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664286"/>
                <a:gd name="adj2" fmla="val 3760714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5" name="Rectangle 1304"/>
            <p:cNvSpPr/>
            <p:nvPr/>
          </p:nvSpPr>
          <p:spPr>
            <a:xfrm rot="3712500">
              <a:off x="5496312" y="521356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39.6% ಸತೀಶ್‌ ಜಾರಕಿಹೊಳಿ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06" name="Block Arc 130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567858"/>
                <a:gd name="adj2" fmla="val 3664286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7" name="Rectangle 1306"/>
            <p:cNvSpPr/>
            <p:nvPr/>
          </p:nvSpPr>
          <p:spPr>
            <a:xfrm rot="3616071">
              <a:off x="5547755" y="518513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34.4% ಸಂತೋಷ್ ಲಾಡ್‌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08" name="Block Arc 1307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2892858"/>
                <a:gd name="adj2" fmla="val 3567858"/>
                <a:gd name="adj3" fmla="val 19231"/>
              </a:avLst>
            </a:prstGeom>
            <a:solidFill>
              <a:srgbClr val="FF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09" name="Block Arc 130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471429"/>
                <a:gd name="adj2" fmla="val 3567858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0" name="Rectangle 1309"/>
            <p:cNvSpPr/>
            <p:nvPr/>
          </p:nvSpPr>
          <p:spPr>
            <a:xfrm rot="3519643">
              <a:off x="5598380" y="515527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99.3% ಪಿ.ಎಂ.ನರೇಂದ್ರಸ್ವಾಮಿ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11" name="Block Arc 131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375000"/>
                <a:gd name="adj2" fmla="val 3471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2" name="Rectangle 1311"/>
            <p:cNvSpPr/>
            <p:nvPr/>
          </p:nvSpPr>
          <p:spPr>
            <a:xfrm rot="3423214">
              <a:off x="5648147" y="512400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98.5% ವೆಂಕಟರಮಣಪ್ಪ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13" name="Block Arc 1312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278571"/>
                <a:gd name="adj2" fmla="val 3375000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4" name="Rectangle 1313"/>
            <p:cNvSpPr/>
            <p:nvPr/>
          </p:nvSpPr>
          <p:spPr>
            <a:xfrm rot="3326786">
              <a:off x="5697019" y="509134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97.8% ಗೂಳಿಹಟ್ಟಿ ಶೇಖರ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15" name="Block Arc 1314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182142"/>
                <a:gd name="adj2" fmla="val 327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6" name="Rectangle 1315"/>
            <p:cNvSpPr/>
            <p:nvPr/>
          </p:nvSpPr>
          <p:spPr>
            <a:xfrm rot="3230357">
              <a:off x="5744954" y="505733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94.0% ಶಿವರಾಜ್‌ ತಂಗಡಗಿ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17" name="Block Arc 1316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085714"/>
                <a:gd name="adj2" fmla="val 3182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18" name="Rectangle 1317"/>
            <p:cNvSpPr/>
            <p:nvPr/>
          </p:nvSpPr>
          <p:spPr>
            <a:xfrm rot="3133929">
              <a:off x="5791918" y="502199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91.8% ಡಿ.ಸುಧಾಕರ್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19" name="Block Arc 1318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989286"/>
                <a:gd name="adj2" fmla="val 308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0" name="Rectangle 1319"/>
            <p:cNvSpPr/>
            <p:nvPr/>
          </p:nvSpPr>
          <p:spPr>
            <a:xfrm rot="3037500">
              <a:off x="5837871" y="498534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85.7% ಬಿ.ಶ್ರೀರಾಮುಲು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21" name="Block Arc 1320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892858"/>
                <a:gd name="adj2" fmla="val 29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2" name="Rectangle 1321"/>
            <p:cNvSpPr/>
            <p:nvPr/>
          </p:nvSpPr>
          <p:spPr>
            <a:xfrm rot="2941071">
              <a:off x="5882779" y="494742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64.3% ಆರ. ವರ್ತೂರ್ ಪ್ರಕಾಶ್‌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23" name="Block Arc 1322"/>
            <p:cNvSpPr/>
            <p:nvPr/>
          </p:nvSpPr>
          <p:spPr>
            <a:xfrm>
              <a:off x="2921000" y="1778000"/>
              <a:ext cx="3302000" cy="3302000"/>
            </a:xfrm>
            <a:prstGeom prst="blockArc">
              <a:avLst>
                <a:gd name="adj1" fmla="val 0"/>
                <a:gd name="adj2" fmla="val 2892858"/>
                <a:gd name="adj3" fmla="val 19231"/>
              </a:avLst>
            </a:prstGeom>
            <a:solidFill>
              <a:srgbClr val="74C47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4" name="Block Arc 132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796429"/>
                <a:gd name="adj2" fmla="val 2892858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5" name="Rectangle 1324"/>
            <p:cNvSpPr/>
            <p:nvPr/>
          </p:nvSpPr>
          <p:spPr>
            <a:xfrm rot="2844643">
              <a:off x="5926605" y="490825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97.8% ಬಾಲಚಂದ್ರ ಜಾರಕಿಹೊಳಿ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26" name="Block Arc 132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700000"/>
                <a:gd name="adj2" fmla="val 2796429"/>
                <a:gd name="adj3" fmla="val 9375"/>
              </a:avLst>
            </a:prstGeom>
            <a:solidFill>
              <a:srgbClr val="0000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7" name="Rectangle 1326"/>
            <p:cNvSpPr/>
            <p:nvPr/>
          </p:nvSpPr>
          <p:spPr>
            <a:xfrm rot="2748214">
              <a:off x="5969316" y="486787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96.1% ಉಮೇಶ್‌ ಕತ್ತಿ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28" name="Block Arc 132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603571"/>
                <a:gd name="adj2" fmla="val 270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9" name="Rectangle 1328"/>
            <p:cNvSpPr/>
            <p:nvPr/>
          </p:nvSpPr>
          <p:spPr>
            <a:xfrm rot="2651786">
              <a:off x="6010877" y="482631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94.2% ಎಚ್‌.ಕೆ.ಕುಮಾರಸ್ವಾಮಿ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30" name="Block Arc 132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507142"/>
                <a:gd name="adj2" fmla="val 260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1" name="Rectangle 1330"/>
            <p:cNvSpPr/>
            <p:nvPr/>
          </p:nvSpPr>
          <p:spPr>
            <a:xfrm rot="2555357">
              <a:off x="6051257" y="478360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93.3% ಕೆ.ಶಿವನಗೌಡ ನಾಯಕ್‌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32" name="Block Arc 133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410714"/>
                <a:gd name="adj2" fmla="val 2507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3" name="Rectangle 1332"/>
            <p:cNvSpPr/>
            <p:nvPr/>
          </p:nvSpPr>
          <p:spPr>
            <a:xfrm rot="2458929">
              <a:off x="6090422" y="473977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92.2% ನಾಡಗೌಡ ವೆಂಕಟರಾವ್‌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34" name="Block Arc 133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314286"/>
                <a:gd name="adj2" fmla="val 241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5" name="Rectangle 1334"/>
            <p:cNvSpPr/>
            <p:nvPr/>
          </p:nvSpPr>
          <p:spPr>
            <a:xfrm rot="2362500">
              <a:off x="6128343" y="46948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92.2% ಎಂ.ಶ್ರೀನಿವಾಸ್‌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36" name="Block Arc 133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217858"/>
                <a:gd name="adj2" fmla="val 2314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7" name="Rectangle 1336"/>
            <p:cNvSpPr/>
            <p:nvPr/>
          </p:nvSpPr>
          <p:spPr>
            <a:xfrm rot="2266071">
              <a:off x="6164990" y="464891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91.6% ಕೆ.ಬಿ.ಬಚ್ಚೇಗೌಡ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38" name="Block Arc 133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121429"/>
                <a:gd name="adj2" fmla="val 221785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9" name="Rectangle 1338"/>
            <p:cNvSpPr/>
            <p:nvPr/>
          </p:nvSpPr>
          <p:spPr>
            <a:xfrm rot="2169643">
              <a:off x="6200334" y="4601954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90.3% ಕೆ.ಎಂ.ಶಿವಲಿಂಗೇಗೌಡ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40" name="Block Arc 133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025000"/>
                <a:gd name="adj2" fmla="val 2121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/>
            <p:cNvSpPr/>
            <p:nvPr/>
          </p:nvSpPr>
          <p:spPr>
            <a:xfrm rot="2073214">
              <a:off x="6234346" y="455401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87.0% ಜಿ.ಕೆ.ವೆಂಕಟರೆಡ್ಡಿ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42" name="Block Arc 134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28571"/>
                <a:gd name="adj2" fmla="val 2025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3" name="Rectangle 1342"/>
            <p:cNvSpPr/>
            <p:nvPr/>
          </p:nvSpPr>
          <p:spPr>
            <a:xfrm rot="1976786">
              <a:off x="6267000" y="4505147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86.4% ಸುಭಾಷ್‌ ಗುತ್ತೇದಾರ್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44" name="Block Arc 134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832142"/>
                <a:gd name="adj2" fmla="val 1928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5" name="Rectangle 1344"/>
            <p:cNvSpPr/>
            <p:nvPr/>
          </p:nvSpPr>
          <p:spPr>
            <a:xfrm rot="1880357">
              <a:off x="6298272" y="4455380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85.7% ಎಚ್‌.ಡಿ.ರೇವಣ್ಣ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46" name="Block Arc 134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735714"/>
                <a:gd name="adj2" fmla="val 1832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7" name="Rectangle 1346"/>
            <p:cNvSpPr/>
            <p:nvPr/>
          </p:nvSpPr>
          <p:spPr>
            <a:xfrm rot="1783929">
              <a:off x="6328135" y="440475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82.5% ಕಲ್ಪನಾ ಸಿದ್ದರಾಜು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48" name="Block Arc 134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639286"/>
                <a:gd name="adj2" fmla="val 1735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9" name="Rectangle 1348"/>
            <p:cNvSpPr/>
            <p:nvPr/>
          </p:nvSpPr>
          <p:spPr>
            <a:xfrm rot="1687500">
              <a:off x="6356566" y="4353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81.8% ಬಂಡೆಪ್ಪ ಕಾಶೆಂಪೂರ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50" name="Block Arc 134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542858"/>
                <a:gd name="adj2" fmla="val 1639286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1" name="Rectangle 1350"/>
            <p:cNvSpPr/>
            <p:nvPr/>
          </p:nvSpPr>
          <p:spPr>
            <a:xfrm rot="1591071">
              <a:off x="6383543" y="4301092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81.8% ಸುನಿಲ್‌ ವಿ.ಹೆಗಡೆ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52" name="Block Arc 135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446429"/>
                <a:gd name="adj2" fmla="val 1542858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3" name="Rectangle 1352"/>
            <p:cNvSpPr/>
            <p:nvPr/>
          </p:nvSpPr>
          <p:spPr>
            <a:xfrm rot="1494643">
              <a:off x="6409046" y="424813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81.5% ಕೆ.ರಾಜು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54" name="Block Arc 135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350000"/>
                <a:gd name="adj2" fmla="val 1446429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5" name="Rectangle 1354"/>
            <p:cNvSpPr/>
            <p:nvPr/>
          </p:nvSpPr>
          <p:spPr>
            <a:xfrm rot="1398214">
              <a:off x="6433053" y="4194485"/>
              <a:ext cx="126999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80.5% ಕರಡಿ ಸಂಗಣ್ಣ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56" name="Block Arc 135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253571"/>
                <a:gd name="adj2" fmla="val 1350000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7" name="Rectangle 1356"/>
            <p:cNvSpPr/>
            <p:nvPr/>
          </p:nvSpPr>
          <p:spPr>
            <a:xfrm rot="1301786">
              <a:off x="6455545" y="4140183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78.6% ಸಿ.ಎಸ್‌.ಪುಟ್ಟರಾಜು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58" name="Block Arc 135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157142"/>
                <a:gd name="adj2" fmla="val 1253571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9" name="Rectangle 1358"/>
            <p:cNvSpPr/>
            <p:nvPr/>
          </p:nvSpPr>
          <p:spPr>
            <a:xfrm rot="1205357">
              <a:off x="6476507" y="4085271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78.1% ಎಂ.ಟಿ.ಕೃಷ್ಣಪ್ಪ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60" name="Block Arc 135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060714"/>
                <a:gd name="adj2" fmla="val 1157142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1" name="Rectangle 1360"/>
            <p:cNvSpPr/>
            <p:nvPr/>
          </p:nvSpPr>
          <p:spPr>
            <a:xfrm rot="1108929">
              <a:off x="6495919" y="4029792"/>
              <a:ext cx="127001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77.9% ಸಿ.ಬಿ. ಸುರೇಶ್‌ಬಾಬು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62" name="Block Arc 136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64286"/>
                <a:gd name="adj2" fmla="val 1060714"/>
                <a:gd name="adj3" fmla="val 9375"/>
              </a:avLst>
            </a:prstGeom>
            <a:solidFill>
              <a:srgbClr val="00FF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3" name="Rectangle 1362"/>
            <p:cNvSpPr/>
            <p:nvPr/>
          </p:nvSpPr>
          <p:spPr>
            <a:xfrm rot="1012500">
              <a:off x="6513768" y="397379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75.3% ಸಿ.ಎಸ್‌.ಪುಟ್ಟೇಗೌಡ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64" name="Block Arc 136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867858"/>
                <a:gd name="adj2" fmla="val 964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5" name="Rectangle 1364"/>
            <p:cNvSpPr/>
            <p:nvPr/>
          </p:nvSpPr>
          <p:spPr>
            <a:xfrm rot="916071">
              <a:off x="6530040" y="391731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74.7% ಎ.ಬಿ.ರಮೇಶ್‌ ಬಂಡಿಸಿದ್ದೇಗೌಡ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66" name="Block Arc 136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771429"/>
                <a:gd name="adj2" fmla="val 867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7" name="Rectangle 1366"/>
            <p:cNvSpPr/>
            <p:nvPr/>
          </p:nvSpPr>
          <p:spPr>
            <a:xfrm rot="819643">
              <a:off x="6544721" y="386039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73.4% ದಿನಕರ ಶೆಟ್ಟಿ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68" name="Block Arc 136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675000"/>
                <a:gd name="adj2" fmla="val 771429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69" name="Rectangle 1368"/>
            <p:cNvSpPr/>
            <p:nvPr/>
          </p:nvSpPr>
          <p:spPr>
            <a:xfrm rot="723214">
              <a:off x="6557800" y="38030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73.4% ಎಚ್‌.ಎಸ್‌.ಪ್ರಕಾಶ್‌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70" name="Block Arc 136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578571"/>
                <a:gd name="adj2" fmla="val 675000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1" name="Rectangle 1370"/>
            <p:cNvSpPr/>
            <p:nvPr/>
          </p:nvSpPr>
          <p:spPr>
            <a:xfrm rot="626786">
              <a:off x="6569266" y="3745448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70.8% ಎಚ್‌.ಸಿ.ಬಾಲಕೃಷ್ಣ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72" name="Block Arc 137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482142"/>
                <a:gd name="adj2" fmla="val 578571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3" name="Rectangle 1372"/>
            <p:cNvSpPr/>
            <p:nvPr/>
          </p:nvSpPr>
          <p:spPr>
            <a:xfrm rot="530357">
              <a:off x="6579112" y="36875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66.9% ಸಾ.ರಾ.ಮಹೇಶ್‌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74" name="Block Arc 1373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385714"/>
                <a:gd name="adj2" fmla="val 482142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5" name="Rectangle 1374"/>
            <p:cNvSpPr/>
            <p:nvPr/>
          </p:nvSpPr>
          <p:spPr>
            <a:xfrm rot="433929">
              <a:off x="6587329" y="362930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65.6% ಬಸವರಾಜ್‌ 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76" name="Block Arc 1375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289286"/>
                <a:gd name="adj2" fmla="val 385714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7" name="Rectangle 1376"/>
            <p:cNvSpPr/>
            <p:nvPr/>
          </p:nvSpPr>
          <p:spPr>
            <a:xfrm rot="337500">
              <a:off x="6593910" y="3570895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62.3% ಎಸ್‌.ಆರ್.ಶ್ರೀನಿವಾಸ್‌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78" name="Block Arc 1377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192858"/>
                <a:gd name="adj2" fmla="val 289286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79" name="Rectangle 1378"/>
            <p:cNvSpPr/>
            <p:nvPr/>
          </p:nvSpPr>
          <p:spPr>
            <a:xfrm rot="241071">
              <a:off x="6598850" y="3512326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59.1% ಅರುಣಾ ರೇವೂರು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80" name="Block Arc 1379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96429"/>
                <a:gd name="adj2" fmla="val 192858"/>
                <a:gd name="adj3" fmla="val 9375"/>
              </a:avLst>
            </a:prstGeom>
            <a:solidFill>
              <a:srgbClr val="FFAA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1" name="Rectangle 1380"/>
            <p:cNvSpPr/>
            <p:nvPr/>
          </p:nvSpPr>
          <p:spPr>
            <a:xfrm rot="144643">
              <a:off x="6602145" y="3453642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58.4% ಅನಿತಾ ಕುಮಾರಸ್ವಾಮಿ</a:t>
              </a:r>
              <a:endParaRPr lang="en-US" sz="643">
                <a:solidFill>
                  <a:schemeClr val="tx1"/>
                </a:solidFill>
              </a:endParaRPr>
            </a:p>
          </p:txBody>
        </p:sp>
        <p:sp>
          <p:nvSpPr>
            <p:cNvPr id="1382" name="Block Arc 1381"/>
            <p:cNvSpPr/>
            <p:nvPr/>
          </p:nvSpPr>
          <p:spPr>
            <a:xfrm>
              <a:off x="2540000" y="1397000"/>
              <a:ext cx="4064000" cy="4064000"/>
            </a:xfrm>
            <a:prstGeom prst="blockArc">
              <a:avLst>
                <a:gd name="adj1" fmla="val 0"/>
                <a:gd name="adj2" fmla="val 96429"/>
                <a:gd name="adj3" fmla="val 9375"/>
              </a:avLst>
            </a:prstGeom>
            <a:solidFill>
              <a:srgbClr val="FF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3" name="Rectangle 1382"/>
            <p:cNvSpPr/>
            <p:nvPr/>
          </p:nvSpPr>
          <p:spPr>
            <a:xfrm rot="48214">
              <a:off x="6603794" y="3394889"/>
              <a:ext cx="127000" cy="127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n-IN" sz="643" smtClean="0">
                  <a:solidFill>
                    <a:schemeClr val="tx1"/>
                  </a:solidFill>
                </a:rPr>
                <a:t>39.0% ಜಮೀರ್ ಅಹಮ್ಮದ್‌ ಖಾನ್‌</a:t>
              </a:r>
              <a:endParaRPr lang="en-US" sz="643">
                <a:solidFill>
                  <a:schemeClr val="tx1"/>
                </a:solidFill>
              </a:endParaRPr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7239000" y="3657600"/>
            <a:ext cx="1981200" cy="2895600"/>
            <a:chOff x="533400" y="381000"/>
            <a:chExt cx="4343400" cy="4532445"/>
          </a:xfrm>
        </p:grpSpPr>
        <p:pic>
          <p:nvPicPr>
            <p:cNvPr id="4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1" y="1126847"/>
              <a:ext cx="45720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69" name="Straight Arrow Connector 468"/>
            <p:cNvCxnSpPr/>
            <p:nvPr/>
          </p:nvCxnSpPr>
          <p:spPr>
            <a:xfrm>
              <a:off x="1447800" y="1399381"/>
              <a:ext cx="914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TextBox 469"/>
            <p:cNvSpPr txBox="1"/>
            <p:nvPr/>
          </p:nvSpPr>
          <p:spPr>
            <a:xfrm>
              <a:off x="2667001" y="1214715"/>
              <a:ext cx="2209799" cy="51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JD(S)</a:t>
              </a:r>
              <a:endParaRPr lang="en-US" sz="1600" dirty="0"/>
            </a:p>
          </p:txBody>
        </p:sp>
        <p:sp>
          <p:nvSpPr>
            <p:cNvPr id="471" name="Oval 470"/>
            <p:cNvSpPr>
              <a:spLocks noChangeAspect="1"/>
            </p:cNvSpPr>
            <p:nvPr/>
          </p:nvSpPr>
          <p:spPr>
            <a:xfrm>
              <a:off x="633413" y="2133600"/>
              <a:ext cx="457200" cy="4572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2" name="Straight Arrow Connector 471"/>
            <p:cNvCxnSpPr/>
            <p:nvPr/>
          </p:nvCxnSpPr>
          <p:spPr>
            <a:xfrm>
              <a:off x="1447800" y="2362200"/>
              <a:ext cx="914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TextBox 473"/>
            <p:cNvSpPr txBox="1"/>
            <p:nvPr/>
          </p:nvSpPr>
          <p:spPr>
            <a:xfrm>
              <a:off x="2719117" y="2177534"/>
              <a:ext cx="1752600" cy="51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IND</a:t>
              </a:r>
              <a:endParaRPr lang="en-US" dirty="0"/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633413" y="3276600"/>
              <a:ext cx="457203" cy="413266"/>
            </a:xfrm>
            <a:prstGeom prst="ellipse">
              <a:avLst/>
            </a:prstGeom>
            <a:solidFill>
              <a:srgbClr val="6BAE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6" name="Straight Arrow Connector 475"/>
            <p:cNvCxnSpPr/>
            <p:nvPr/>
          </p:nvCxnSpPr>
          <p:spPr>
            <a:xfrm>
              <a:off x="1447800" y="3483233"/>
              <a:ext cx="914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7" name="TextBox 476"/>
            <p:cNvSpPr txBox="1"/>
            <p:nvPr/>
          </p:nvSpPr>
          <p:spPr>
            <a:xfrm>
              <a:off x="2714762" y="3298568"/>
              <a:ext cx="928416" cy="51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INC</a:t>
              </a:r>
              <a:endParaRPr lang="en-US" dirty="0"/>
            </a:p>
          </p:txBody>
        </p:sp>
        <p:sp>
          <p:nvSpPr>
            <p:cNvPr id="488" name="Oval 487"/>
            <p:cNvSpPr/>
            <p:nvPr/>
          </p:nvSpPr>
          <p:spPr>
            <a:xfrm>
              <a:off x="633413" y="4376056"/>
              <a:ext cx="457200" cy="413267"/>
            </a:xfrm>
            <a:prstGeom prst="ellipse">
              <a:avLst/>
            </a:prstGeom>
            <a:solidFill>
              <a:srgbClr val="FD8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9" name="Straight Arrow Connector 488"/>
            <p:cNvCxnSpPr/>
            <p:nvPr/>
          </p:nvCxnSpPr>
          <p:spPr>
            <a:xfrm>
              <a:off x="1447800" y="4582689"/>
              <a:ext cx="914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0" name="TextBox 489"/>
            <p:cNvSpPr txBox="1"/>
            <p:nvPr/>
          </p:nvSpPr>
          <p:spPr>
            <a:xfrm>
              <a:off x="2757080" y="4398023"/>
              <a:ext cx="1057138" cy="51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BJP</a:t>
              </a:r>
              <a:endParaRPr lang="en-US" dirty="0"/>
            </a:p>
          </p:txBody>
        </p:sp>
        <p:sp>
          <p:nvSpPr>
            <p:cNvPr id="491" name="TextBox 490"/>
            <p:cNvSpPr txBox="1"/>
            <p:nvPr/>
          </p:nvSpPr>
          <p:spPr>
            <a:xfrm>
              <a:off x="533400" y="381000"/>
              <a:ext cx="3109778" cy="46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PARTY LEGENDS</a:t>
              </a:r>
              <a:endParaRPr lang="en-US" sz="1400" dirty="0"/>
            </a:p>
          </p:txBody>
        </p:sp>
      </p:grpSp>
      <p:sp>
        <p:nvSpPr>
          <p:cNvPr id="492" name="Title 1"/>
          <p:cNvSpPr txBox="1">
            <a:spLocks/>
          </p:cNvSpPr>
          <p:nvPr/>
        </p:nvSpPr>
        <p:spPr>
          <a:xfrm>
            <a:off x="0" y="-27384"/>
            <a:ext cx="9144000" cy="484584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450000" tIns="45720" rIns="450000" bIns="45720" rtlCol="0" anchor="ctr">
            <a:normAutofit fontScale="77500" lnSpcReduction="20000"/>
          </a:bodyPr>
          <a:lstStyle/>
          <a:p>
            <a:pPr lvl="0">
              <a:spcBef>
                <a:spcPct val="0"/>
              </a:spcBef>
              <a:defRPr/>
            </a:pPr>
            <a:r>
              <a:rPr lang="en-GB" sz="4000" dirty="0" smtClean="0">
                <a:solidFill>
                  <a:schemeClr val="bg1"/>
                </a:solidFill>
              </a:rPr>
              <a:t>Attendance percentage of MLA’s</a:t>
            </a:r>
            <a:endParaRPr kumimoji="0" lang="en-IN" sz="40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3" name="TextBox 492"/>
          <p:cNvSpPr txBox="1"/>
          <p:nvPr/>
        </p:nvSpPr>
        <p:spPr>
          <a:xfrm>
            <a:off x="7162800" y="457200"/>
            <a:ext cx="1418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Attendance %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912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36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7533"/>
            <a:ext cx="9144000" cy="2405198"/>
          </a:xfrm>
          <a:prstGeom prst="rect">
            <a:avLst/>
          </a:prstGeom>
          <a:solidFill>
            <a:schemeClr val="accent1">
              <a:alpha val="61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0" rIns="180000" rtlCol="0" anchor="ctr"/>
          <a:lstStyle/>
          <a:p>
            <a:pPr algn="ctr">
              <a:spcAft>
                <a:spcPts val="1200"/>
              </a:spcAft>
              <a:tabLst>
                <a:tab pos="1617663" algn="l"/>
              </a:tabLst>
            </a:pPr>
            <a:r>
              <a:rPr lang="en-US" sz="9600" b="1" kern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TV</a:t>
            </a:r>
            <a:endParaRPr lang="en-IN" sz="9600" b="1" kern="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  <a:rtl val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6639163"/>
            <a:ext cx="5222905" cy="246221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Pic Source</a:t>
            </a:r>
            <a:r>
              <a:rPr lang="en-US" sz="1000" dirty="0"/>
              <a:t>: </a:t>
            </a:r>
            <a:r>
              <a:rPr lang="en-US" sz="1000" dirty="0" smtClean="0"/>
              <a:t>Flickr/</a:t>
            </a:r>
            <a:r>
              <a:rPr lang="en-US" sz="1000" dirty="0" err="1" smtClean="0"/>
              <a:t>FaceMePLS</a:t>
            </a:r>
            <a:r>
              <a:rPr lang="en-US" sz="1000" dirty="0"/>
              <a:t> (https://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faceme</a:t>
            </a:r>
            <a:r>
              <a:rPr lang="en-US" sz="1000" dirty="0"/>
              <a:t>/1457252072/)</a:t>
            </a:r>
          </a:p>
        </p:txBody>
      </p:sp>
    </p:spTree>
    <p:extLst>
      <p:ext uri="{BB962C8B-B14F-4D97-AF65-F5344CB8AC3E}">
        <p14:creationId xmlns:p14="http://schemas.microsoft.com/office/powerpoint/2010/main" val="6437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3704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SHOW</a:t>
            </a:r>
            <a:endParaRPr lang="en-IN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me what is happening with the data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08040" y="3690797"/>
            <a:ext cx="2664296" cy="165618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Explain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to me why it’s happening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08040" y="1660153"/>
            <a:ext cx="2664296" cy="165618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Allow me to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explore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and figure it out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83704" y="1674573"/>
            <a:ext cx="2664296" cy="165618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Just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expose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the data to me</a:t>
            </a:r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39752" y="5517232"/>
            <a:ext cx="5976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32309" y="1484784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96932" y="565195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01" y="565195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383" y="231799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518" y="4334223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2333" y="6093296"/>
            <a:ext cx="1271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Creator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245" y="3313633"/>
            <a:ext cx="161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Consumer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There are many ways to aid data consumption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1" grpId="0"/>
      <p:bldP spid="12" grpId="0"/>
      <p:bldP spid="13" grpId="0"/>
      <p:bldP spid="14" grpId="0"/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807720"/>
            <a:ext cx="9144000" cy="233324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IN" sz="4400" dirty="0" smtClean="0">
                <a:solidFill>
                  <a:prstClr val="white"/>
                </a:solidFill>
              </a:rPr>
              <a:t>“Exploring politics as Data stories..”</a:t>
            </a:r>
          </a:p>
        </p:txBody>
      </p:sp>
    </p:spTree>
    <p:extLst>
      <p:ext uri="{BB962C8B-B14F-4D97-AF65-F5344CB8AC3E}">
        <p14:creationId xmlns:p14="http://schemas.microsoft.com/office/powerpoint/2010/main" val="20812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384"/>
            <a:ext cx="9107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9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968" y="476672"/>
            <a:ext cx="7749488" cy="5697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Data journalism is [...] the </a:t>
            </a:r>
            <a:r>
              <a:rPr lang="en-US" b="1" dirty="0" smtClean="0"/>
              <a:t>convergence</a:t>
            </a:r>
            <a:r>
              <a:rPr lang="en-US" dirty="0" smtClean="0"/>
              <a:t> </a:t>
            </a:r>
            <a:r>
              <a:rPr lang="en-US" dirty="0"/>
              <a:t>of a number of fields [...] - from </a:t>
            </a:r>
            <a:r>
              <a:rPr lang="en-US" dirty="0">
                <a:solidFill>
                  <a:srgbClr val="C00000"/>
                </a:solidFill>
              </a:rPr>
              <a:t>investigative research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statistics </a:t>
            </a:r>
            <a:r>
              <a:rPr lang="en-US" dirty="0"/>
              <a:t>to </a:t>
            </a:r>
            <a:r>
              <a:rPr lang="en-US" dirty="0">
                <a:solidFill>
                  <a:srgbClr val="C00000"/>
                </a:solidFill>
              </a:rPr>
              <a:t>design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programming</a:t>
            </a:r>
            <a:r>
              <a:rPr lang="en-US" dirty="0"/>
              <a:t>.</a:t>
            </a:r>
            <a:r>
              <a:rPr lang="en-US" dirty="0" smtClean="0"/>
              <a:t>” </a:t>
            </a:r>
          </a:p>
          <a:p>
            <a:pPr marL="0" indent="0" algn="r">
              <a:buNone/>
            </a:pPr>
            <a:r>
              <a:rPr lang="en-US" i="1" dirty="0"/>
              <a:t>	</a:t>
            </a:r>
            <a:r>
              <a:rPr lang="en-US" i="1" dirty="0" smtClean="0"/>
              <a:t>- Paul Bradshaw</a:t>
            </a:r>
            <a:endParaRPr lang="en-US" i="1" dirty="0"/>
          </a:p>
          <a:p>
            <a:pPr marL="0" indent="0">
              <a:buNone/>
            </a:pPr>
            <a:endParaRPr lang="en-US" b="1" dirty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15" y="3212976"/>
            <a:ext cx="1817405" cy="18174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829" y="4725144"/>
            <a:ext cx="1813477" cy="181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23528" y="3234462"/>
            <a:ext cx="1728192" cy="338554"/>
          </a:xfrm>
          <a:prstGeom prst="rect">
            <a:avLst/>
          </a:prstGeom>
          <a:solidFill>
            <a:srgbClr val="3D47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>
                <a:solidFill>
                  <a:prstClr val="white"/>
                </a:solidFill>
                <a:latin typeface="Georgia" charset="0"/>
                <a:ea typeface="Georgia" charset="0"/>
                <a:cs typeface="Georgia" charset="0"/>
              </a:rPr>
              <a:t>Visual Design</a:t>
            </a:r>
            <a:endParaRPr lang="en-US" sz="1600" b="1" dirty="0">
              <a:solidFill>
                <a:prstClr val="white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908" y="3212381"/>
            <a:ext cx="1818000" cy="181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392" y="3669183"/>
            <a:ext cx="494400" cy="369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256" y="3645024"/>
            <a:ext cx="446017" cy="3828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34" y="4725144"/>
            <a:ext cx="1818000" cy="181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475594" y="4725144"/>
            <a:ext cx="1748712" cy="338554"/>
          </a:xfrm>
          <a:prstGeom prst="rect">
            <a:avLst/>
          </a:prstGeom>
          <a:solidFill>
            <a:srgbClr val="3D47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Georgia" charset="0"/>
                <a:ea typeface="Georgia" charset="0"/>
                <a:cs typeface="Georgia" charset="0"/>
              </a:rPr>
              <a:t>Inv. Research</a:t>
            </a:r>
            <a:endParaRPr lang="en-US" sz="1600" b="1" dirty="0">
              <a:solidFill>
                <a:prstClr val="white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4320" y="4725144"/>
            <a:ext cx="1721713" cy="338554"/>
          </a:xfrm>
          <a:prstGeom prst="rect">
            <a:avLst/>
          </a:prstGeom>
          <a:solidFill>
            <a:srgbClr val="3D4757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Georgia" charset="0"/>
                <a:ea typeface="Georgia" charset="0"/>
                <a:cs typeface="Georgia" charset="0"/>
              </a:rPr>
              <a:t>Programming</a:t>
            </a:r>
            <a:endParaRPr lang="en-US" sz="1600" b="1" dirty="0">
              <a:solidFill>
                <a:prstClr val="white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8264" y="3234462"/>
            <a:ext cx="1670942" cy="338554"/>
          </a:xfrm>
          <a:prstGeom prst="rect">
            <a:avLst/>
          </a:prstGeom>
          <a:solidFill>
            <a:srgbClr val="3D47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Georgia" charset="0"/>
                <a:ea typeface="Georgia" charset="0"/>
                <a:cs typeface="Georgia" charset="0"/>
              </a:rPr>
              <a:t>Statistics</a:t>
            </a:r>
            <a:endParaRPr lang="en-US" sz="1600" b="1" dirty="0">
              <a:solidFill>
                <a:prstClr val="white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7544" y="3490552"/>
            <a:ext cx="3960440" cy="2520280"/>
          </a:xfrm>
          <a:prstGeom prst="roundRect">
            <a:avLst>
              <a:gd name="adj" fmla="val 475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2400" dirty="0" smtClean="0">
                <a:solidFill>
                  <a:prstClr val="white"/>
                </a:solidFill>
                <a:latin typeface="Trebuchet MS"/>
              </a:rPr>
              <a:t>Has there ever been an all-woman election?</a:t>
            </a:r>
            <a:endParaRPr lang="en-IN" sz="24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716016" y="3490552"/>
            <a:ext cx="3960440" cy="2520280"/>
          </a:xfrm>
          <a:prstGeom prst="roundRect">
            <a:avLst>
              <a:gd name="adj" fmla="val 475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2400" dirty="0" smtClean="0">
                <a:solidFill>
                  <a:prstClr val="white"/>
                </a:solidFill>
                <a:latin typeface="Trebuchet MS"/>
              </a:rPr>
              <a:t>Who’s the oldest candidate ever?</a:t>
            </a:r>
            <a:endParaRPr lang="en-IN" sz="24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7544" y="682240"/>
            <a:ext cx="3960440" cy="2520280"/>
          </a:xfrm>
          <a:prstGeom prst="roundRect">
            <a:avLst>
              <a:gd name="adj" fmla="val 4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2400" dirty="0" smtClean="0">
                <a:solidFill>
                  <a:prstClr val="white"/>
                </a:solidFill>
                <a:latin typeface="Trebuchet MS"/>
              </a:rPr>
              <a:t>Who won by the lowest margins ever in history?</a:t>
            </a:r>
            <a:endParaRPr lang="en-IN" sz="24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16016" y="682240"/>
            <a:ext cx="3960440" cy="2520280"/>
          </a:xfrm>
          <a:prstGeom prst="roundRect">
            <a:avLst>
              <a:gd name="adj" fmla="val 4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2400" dirty="0" smtClean="0">
                <a:solidFill>
                  <a:prstClr val="white"/>
                </a:solidFill>
                <a:latin typeface="Trebuchet MS"/>
              </a:rPr>
              <a:t>Was there ever an uncontested win?</a:t>
            </a:r>
            <a:endParaRPr lang="en-IN" sz="2400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834368"/>
            <a:ext cx="3960440" cy="923330"/>
          </a:xfrm>
          <a:prstGeom prst="rect">
            <a:avLst/>
          </a:prstGeom>
          <a:noFill/>
        </p:spPr>
        <p:txBody>
          <a:bodyPr wrap="square" lIns="126000" rIns="126000" rtlCol="0">
            <a:spAutoFit/>
          </a:bodyPr>
          <a:lstStyle/>
          <a:p>
            <a:r>
              <a:rPr lang="en-IN" dirty="0" err="1">
                <a:solidFill>
                  <a:prstClr val="white"/>
                </a:solidFill>
              </a:rPr>
              <a:t>Som</a:t>
            </a:r>
            <a:r>
              <a:rPr lang="en-IN" dirty="0">
                <a:solidFill>
                  <a:prstClr val="white"/>
                </a:solidFill>
              </a:rPr>
              <a:t> </a:t>
            </a:r>
            <a:r>
              <a:rPr lang="en-IN" dirty="0" err="1">
                <a:solidFill>
                  <a:prstClr val="white"/>
                </a:solidFill>
              </a:rPr>
              <a:t>Marandi</a:t>
            </a:r>
            <a:r>
              <a:rPr lang="en-IN" dirty="0">
                <a:solidFill>
                  <a:prstClr val="white"/>
                </a:solidFill>
              </a:rPr>
              <a:t> (BJP) and </a:t>
            </a:r>
            <a:r>
              <a:rPr lang="en-IN" dirty="0" err="1">
                <a:solidFill>
                  <a:prstClr val="white"/>
                </a:solidFill>
              </a:rPr>
              <a:t>Konathala</a:t>
            </a:r>
            <a:r>
              <a:rPr lang="en-IN" dirty="0">
                <a:solidFill>
                  <a:prstClr val="white"/>
                </a:solidFill>
              </a:rPr>
              <a:t> Ramakrishna (INC) won by just 9 votes in Bihar, 1998 and AP, 1989 respectively.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6016" y="1834368"/>
            <a:ext cx="3960440" cy="1200329"/>
          </a:xfrm>
          <a:prstGeom prst="rect">
            <a:avLst/>
          </a:prstGeom>
          <a:noFill/>
        </p:spPr>
        <p:txBody>
          <a:bodyPr wrap="square" lIns="126000" rIns="126000" rtlCol="0">
            <a:spAutoFit/>
          </a:bodyPr>
          <a:lstStyle/>
          <a:p>
            <a:r>
              <a:rPr lang="en-IN" dirty="0">
                <a:solidFill>
                  <a:prstClr val="white"/>
                </a:solidFill>
              </a:rPr>
              <a:t>Since 1989, no election was won uncontested. Srinagar, J&amp;K was the last, where Mohammad </a:t>
            </a:r>
            <a:r>
              <a:rPr lang="en-IN" dirty="0" err="1">
                <a:solidFill>
                  <a:prstClr val="white"/>
                </a:solidFill>
              </a:rPr>
              <a:t>Shafi</a:t>
            </a:r>
            <a:r>
              <a:rPr lang="en-IN" dirty="0">
                <a:solidFill>
                  <a:prstClr val="white"/>
                </a:solidFill>
              </a:rPr>
              <a:t> Bhat of JKN won without competition</a:t>
            </a:r>
            <a:r>
              <a:rPr lang="en-IN" dirty="0" smtClean="0">
                <a:solidFill>
                  <a:prstClr val="white"/>
                </a:solidFill>
              </a:rPr>
              <a:t>.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4642680"/>
            <a:ext cx="3960440" cy="1200329"/>
          </a:xfrm>
          <a:prstGeom prst="rect">
            <a:avLst/>
          </a:prstGeom>
          <a:noFill/>
        </p:spPr>
        <p:txBody>
          <a:bodyPr wrap="square" lIns="126000" rIns="126000" rtlCol="0">
            <a:spAutoFit/>
          </a:bodyPr>
          <a:lstStyle/>
          <a:p>
            <a:r>
              <a:rPr lang="en-IN" dirty="0">
                <a:solidFill>
                  <a:prstClr val="white"/>
                </a:solidFill>
              </a:rPr>
              <a:t>Only two elections had women candidates exclusively: </a:t>
            </a:r>
            <a:r>
              <a:rPr lang="en-IN" dirty="0" err="1">
                <a:solidFill>
                  <a:prstClr val="white"/>
                </a:solidFill>
              </a:rPr>
              <a:t>Karur</a:t>
            </a:r>
            <a:r>
              <a:rPr lang="en-IN" dirty="0">
                <a:solidFill>
                  <a:prstClr val="white"/>
                </a:solidFill>
              </a:rPr>
              <a:t>, TN (1967) and </a:t>
            </a:r>
            <a:r>
              <a:rPr lang="en-IN" dirty="0" err="1">
                <a:solidFill>
                  <a:prstClr val="white"/>
                </a:solidFill>
              </a:rPr>
              <a:t>Panskura</a:t>
            </a:r>
            <a:r>
              <a:rPr lang="en-IN" dirty="0">
                <a:solidFill>
                  <a:prstClr val="white"/>
                </a:solidFill>
              </a:rPr>
              <a:t>, WB (1977). </a:t>
            </a:r>
            <a:r>
              <a:rPr lang="en-IN" dirty="0" smtClean="0">
                <a:solidFill>
                  <a:prstClr val="white"/>
                </a:solidFill>
              </a:rPr>
              <a:t>Only 8 had a woman majority ever.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4642680"/>
            <a:ext cx="3960440" cy="1200329"/>
          </a:xfrm>
          <a:prstGeom prst="rect">
            <a:avLst/>
          </a:prstGeom>
          <a:noFill/>
        </p:spPr>
        <p:txBody>
          <a:bodyPr wrap="square" lIns="126000" rIns="126000" rtlCol="0">
            <a:spAutoFit/>
          </a:bodyPr>
          <a:lstStyle/>
          <a:p>
            <a:r>
              <a:rPr lang="en-IN" dirty="0" err="1">
                <a:solidFill>
                  <a:prstClr val="white"/>
                </a:solidFill>
              </a:rPr>
              <a:t>Arif</a:t>
            </a:r>
            <a:r>
              <a:rPr lang="en-IN" dirty="0">
                <a:solidFill>
                  <a:prstClr val="white"/>
                </a:solidFill>
              </a:rPr>
              <a:t> Ahmed Shaikh </a:t>
            </a:r>
            <a:r>
              <a:rPr lang="en-IN" dirty="0" err="1">
                <a:solidFill>
                  <a:prstClr val="white"/>
                </a:solidFill>
              </a:rPr>
              <a:t>Jafhar</a:t>
            </a:r>
            <a:r>
              <a:rPr lang="en-IN" dirty="0">
                <a:solidFill>
                  <a:prstClr val="white"/>
                </a:solidFill>
              </a:rPr>
              <a:t> (NBNP) contested the 2009 elections from </a:t>
            </a:r>
            <a:r>
              <a:rPr lang="en-IN" dirty="0" err="1">
                <a:solidFill>
                  <a:prstClr val="white"/>
                </a:solidFill>
              </a:rPr>
              <a:t>Dhhule</a:t>
            </a:r>
            <a:r>
              <a:rPr lang="en-IN" dirty="0">
                <a:solidFill>
                  <a:prstClr val="white"/>
                </a:solidFill>
              </a:rPr>
              <a:t>, MH at age 99, making him the oldest candidate ever in India.</a:t>
            </a:r>
          </a:p>
        </p:txBody>
      </p:sp>
    </p:spTree>
    <p:extLst>
      <p:ext uri="{BB962C8B-B14F-4D97-AF65-F5344CB8AC3E}">
        <p14:creationId xmlns:p14="http://schemas.microsoft.com/office/powerpoint/2010/main" val="15985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459505"/>
            <a:ext cx="9144000" cy="193899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0" rIns="720000" rtlCol="0" anchor="ctr">
            <a:spAutoFit/>
          </a:bodyPr>
          <a:lstStyle/>
          <a:p>
            <a:pPr algn="ctr"/>
            <a:r>
              <a:rPr lang="en-IN" sz="4000" dirty="0" smtClean="0">
                <a:solidFill>
                  <a:prstClr val="white"/>
                </a:solidFill>
              </a:rPr>
              <a:t>Which party has the largest number of victories in </a:t>
            </a:r>
            <a:r>
              <a:rPr lang="en-IN" sz="4000" dirty="0" err="1" smtClean="0">
                <a:solidFill>
                  <a:prstClr val="white"/>
                </a:solidFill>
              </a:rPr>
              <a:t>Lok</a:t>
            </a:r>
            <a:r>
              <a:rPr lang="en-IN" sz="4000" dirty="0" smtClean="0">
                <a:solidFill>
                  <a:prstClr val="white"/>
                </a:solidFill>
              </a:rPr>
              <a:t> Sabha elections?</a:t>
            </a:r>
            <a:endParaRPr lang="en-IN" sz="4000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41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977"/>
            <a:ext cx="9144000" cy="4904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3637534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IN" sz="1400" dirty="0" smtClean="0">
                <a:solidFill>
                  <a:prstClr val="black"/>
                </a:solidFill>
              </a:rPr>
              <a:t>https://gramener.com/election/parliament</a:t>
            </a:r>
            <a:endParaRPr lang="en-IN" sz="14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42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6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59506"/>
            <a:ext cx="9144000" cy="193899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720000" rIns="720000" rtlCol="0" anchor="ctr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IN" dirty="0" smtClean="0">
                <a:solidFill>
                  <a:prstClr val="white"/>
                </a:solidFill>
              </a:rPr>
              <a:t>What’s the largest number of candidates that stood in an election?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43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7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383"/>
          <a:stretch/>
        </p:blipFill>
        <p:spPr>
          <a:xfrm>
            <a:off x="6135137" y="0"/>
            <a:ext cx="2894555" cy="48324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511"/>
            <a:ext cx="6048672" cy="6867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873"/>
          <a:stretch/>
        </p:blipFill>
        <p:spPr>
          <a:xfrm>
            <a:off x="6135137" y="1196752"/>
            <a:ext cx="2887808" cy="5661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0" y="6534835"/>
            <a:ext cx="5338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prstClr val="black"/>
                </a:solidFill>
              </a:rPr>
              <a:t>https://gramener.com/election/cartogram?ST_NAME=Tamil%20Nadu</a:t>
            </a:r>
          </a:p>
        </p:txBody>
      </p:sp>
    </p:spTree>
    <p:extLst>
      <p:ext uri="{BB962C8B-B14F-4D97-AF65-F5344CB8AC3E}">
        <p14:creationId xmlns:p14="http://schemas.microsoft.com/office/powerpoint/2010/main" val="6311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131840" cy="6853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3200" b="1" cap="small" dirty="0" smtClean="0">
                <a:solidFill>
                  <a:schemeClr val="bg1"/>
                </a:solidFill>
                <a:latin typeface="+mj-lt"/>
              </a:rPr>
              <a:t>Live Results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Our CNN-IBN Microsoft Election Analytics Canter, which you can see at </a:t>
            </a:r>
            <a:r>
              <a:rPr lang="en-IN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www.bing.com/elections</a:t>
            </a:r>
            <a:r>
              <a:rPr lang="en-IN" dirty="0">
                <a:solidFill>
                  <a:schemeClr val="bg1"/>
                </a:solidFill>
              </a:rPr>
              <a:t> </a:t>
            </a:r>
            <a:r>
              <a:rPr lang="en-IN" dirty="0" smtClean="0">
                <a:solidFill>
                  <a:schemeClr val="bg1"/>
                </a:solidFill>
              </a:rPr>
              <a:t>or</a:t>
            </a:r>
          </a:p>
          <a:p>
            <a:r>
              <a:rPr lang="en-IN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election-results.ibnlive.in.com</a:t>
            </a:r>
            <a:r>
              <a:rPr lang="en-IN" dirty="0">
                <a:solidFill>
                  <a:schemeClr val="bg1"/>
                </a:solidFill>
              </a:rPr>
              <a:t>, served over </a:t>
            </a:r>
            <a:r>
              <a:rPr lang="en-I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10 million</a:t>
            </a:r>
            <a:r>
              <a:rPr lang="en-IN" dirty="0">
                <a:solidFill>
                  <a:schemeClr val="bg1"/>
                </a:solidFill>
              </a:rPr>
              <a:t> requests on 16th May 2014 — the day of India election results.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This is one of the largest real-time visualisations that we (and perhaps many others) have attempted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40" y="17701"/>
            <a:ext cx="5982845" cy="60029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2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15"/>
            <a:ext cx="9144000" cy="66765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24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ndon-Flickr-map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0"/>
            <a:ext cx="487363" cy="487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5977"/>
            <a:ext cx="9144000" cy="4375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0717" y="6525344"/>
            <a:ext cx="53908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prstClr val="black"/>
                </a:solidFill>
              </a:rPr>
              <a:t>https://</a:t>
            </a:r>
            <a:r>
              <a:rPr lang="en-US" sz="800" dirty="0" err="1">
                <a:solidFill>
                  <a:prstClr val="black"/>
                </a:solidFill>
              </a:rPr>
              <a:t>gramener.com</a:t>
            </a:r>
            <a:r>
              <a:rPr lang="en-US" sz="800" dirty="0">
                <a:solidFill>
                  <a:prstClr val="black"/>
                </a:solidFill>
              </a:rPr>
              <a:t>/</a:t>
            </a:r>
            <a:r>
              <a:rPr lang="en-US" sz="800" dirty="0" err="1">
                <a:solidFill>
                  <a:prstClr val="black"/>
                </a:solidFill>
              </a:rPr>
              <a:t>timesnow</a:t>
            </a:r>
            <a:r>
              <a:rPr lang="en-US" sz="800" dirty="0">
                <a:solidFill>
                  <a:prstClr val="black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5351524"/>
            <a:ext cx="9143999" cy="150647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small" dirty="0" smtClean="0"/>
              <a:t>Times Now Coverage had</a:t>
            </a:r>
          </a:p>
          <a:p>
            <a:pPr algn="ctr"/>
            <a:r>
              <a:rPr lang="en-US" sz="5400" cap="small" dirty="0" smtClean="0"/>
              <a:t>80%+ viewership</a:t>
            </a:r>
            <a:endParaRPr lang="en-IN" sz="5400" cap="small" dirty="0"/>
          </a:p>
        </p:txBody>
      </p:sp>
    </p:spTree>
    <p:extLst>
      <p:ext uri="{BB962C8B-B14F-4D97-AF65-F5344CB8AC3E}">
        <p14:creationId xmlns:p14="http://schemas.microsoft.com/office/powerpoint/2010/main" val="4533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r="74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48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348880"/>
            <a:ext cx="9144000" cy="2405198"/>
          </a:xfrm>
          <a:prstGeom prst="rect">
            <a:avLst/>
          </a:prstGeom>
          <a:solidFill>
            <a:schemeClr val="accent1">
              <a:alpha val="61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0" rIns="180000" rtlCol="0" anchor="ctr"/>
          <a:lstStyle/>
          <a:p>
            <a:pPr algn="ctr">
              <a:spcAft>
                <a:spcPts val="1200"/>
              </a:spcAft>
              <a:tabLst>
                <a:tab pos="1617663" algn="l"/>
              </a:tabLst>
            </a:pPr>
            <a:r>
              <a:rPr lang="en-US" sz="9600" b="1" kern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DIGITAL</a:t>
            </a:r>
            <a:endParaRPr lang="en-IN" sz="9600" b="1" kern="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  <a:rtl val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9872" y="6639163"/>
            <a:ext cx="5480988" cy="246221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Pic Source: Flickr/</a:t>
            </a:r>
            <a:r>
              <a:rPr lang="en-US" sz="1000" dirty="0" err="1" smtClean="0"/>
              <a:t>ThomasHawk</a:t>
            </a:r>
            <a:r>
              <a:rPr lang="en-US" sz="1000" dirty="0" smtClean="0"/>
              <a:t> </a:t>
            </a:r>
            <a:r>
              <a:rPr lang="en-US" sz="1000" dirty="0"/>
              <a:t>(https://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thomashawk</a:t>
            </a:r>
            <a:r>
              <a:rPr lang="en-US" sz="1000" dirty="0"/>
              <a:t>/192567803/)</a:t>
            </a:r>
          </a:p>
        </p:txBody>
      </p:sp>
    </p:spTree>
    <p:extLst>
      <p:ext uri="{BB962C8B-B14F-4D97-AF65-F5344CB8AC3E}">
        <p14:creationId xmlns:p14="http://schemas.microsoft.com/office/powerpoint/2010/main" val="7030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3704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SHOW</a:t>
            </a:r>
            <a:endParaRPr lang="en-IN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me what is happening with the data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08040" y="3690797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Explain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to me why it’s happening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08040" y="1660153"/>
            <a:ext cx="2664296" cy="1656184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Allow me to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explore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and figure it out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83704" y="1674573"/>
            <a:ext cx="2664296" cy="1656184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Just</a:t>
            </a:r>
          </a:p>
          <a:p>
            <a:pPr algn="ctr"/>
            <a:r>
              <a:rPr lang="en-IN" sz="4000" cap="all" dirty="0" smtClean="0">
                <a:solidFill>
                  <a:prstClr val="white"/>
                </a:solidFill>
                <a:latin typeface="Trebuchet MS"/>
              </a:rPr>
              <a:t>expose</a:t>
            </a:r>
            <a:endParaRPr lang="en-IN" cap="all" dirty="0" smtClean="0">
              <a:solidFill>
                <a:prstClr val="white"/>
              </a:solidFill>
              <a:latin typeface="Trebuchet MS"/>
            </a:endParaRPr>
          </a:p>
          <a:p>
            <a:pPr algn="ctr"/>
            <a:r>
              <a:rPr lang="en-IN" dirty="0" smtClean="0">
                <a:solidFill>
                  <a:prstClr val="white"/>
                </a:solidFill>
              </a:rPr>
              <a:t>the data to me</a:t>
            </a:r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39752" y="5517232"/>
            <a:ext cx="59766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32309" y="1484784"/>
            <a:ext cx="0" cy="4032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96932" y="565195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5201" y="565195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383" y="231799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High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0518" y="4334223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dirty="0" smtClean="0">
                <a:solidFill>
                  <a:prstClr val="black"/>
                </a:solidFill>
              </a:rPr>
              <a:t>Low effort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2333" y="6093296"/>
            <a:ext cx="1271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Creator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3245" y="3313633"/>
            <a:ext cx="161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400" b="1" dirty="0" smtClean="0">
                <a:solidFill>
                  <a:prstClr val="black"/>
                </a:solidFill>
                <a:latin typeface="Trebuchet MS"/>
              </a:rPr>
              <a:t>Consumer</a:t>
            </a:r>
            <a:endParaRPr lang="en-IN" sz="2400" b="1" dirty="0">
              <a:solidFill>
                <a:prstClr val="black"/>
              </a:solidFill>
              <a:latin typeface="Trebuchet MS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There are many ways to aid data consumption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6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1" grpId="0"/>
      <p:bldP spid="12" grpId="0"/>
      <p:bldP spid="13" grpId="0"/>
      <p:bldP spid="14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859" y="892481"/>
            <a:ext cx="7518118" cy="5697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“Data driven journalism is a </a:t>
            </a:r>
            <a:r>
              <a:rPr lang="en-US" b="1" dirty="0"/>
              <a:t>workflow </a:t>
            </a:r>
            <a:r>
              <a:rPr lang="en-US" dirty="0"/>
              <a:t>that consists </a:t>
            </a:r>
            <a:r>
              <a:rPr lang="en-US" dirty="0" smtClean="0"/>
              <a:t>of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r>
              <a:rPr lang="en-US" dirty="0"/>
              <a:t>digging deep into data by </a:t>
            </a:r>
            <a:r>
              <a:rPr lang="en-US" dirty="0">
                <a:solidFill>
                  <a:srgbClr val="C00000"/>
                </a:solidFill>
              </a:rPr>
              <a:t>scraping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cleansing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structuring </a:t>
            </a:r>
            <a:r>
              <a:rPr lang="en-US" dirty="0"/>
              <a:t>it, </a:t>
            </a:r>
            <a:r>
              <a:rPr lang="en-US" dirty="0">
                <a:solidFill>
                  <a:srgbClr val="C00000"/>
                </a:solidFill>
              </a:rPr>
              <a:t>filtering</a:t>
            </a:r>
            <a:r>
              <a:rPr lang="en-US" dirty="0"/>
              <a:t> by mining for specific information, </a:t>
            </a:r>
            <a:r>
              <a:rPr lang="en-US" dirty="0">
                <a:solidFill>
                  <a:srgbClr val="C00000"/>
                </a:solidFill>
              </a:rPr>
              <a:t>visualizing </a:t>
            </a:r>
            <a:r>
              <a:rPr lang="en-US" dirty="0"/>
              <a:t>it and making a </a:t>
            </a:r>
            <a:r>
              <a:rPr lang="en-US" dirty="0">
                <a:solidFill>
                  <a:srgbClr val="C00000"/>
                </a:solidFill>
              </a:rPr>
              <a:t>story</a:t>
            </a:r>
            <a:r>
              <a:rPr lang="en-US" dirty="0"/>
              <a:t>.</a:t>
            </a:r>
            <a:r>
              <a:rPr lang="en-US" dirty="0" smtClean="0"/>
              <a:t>” </a:t>
            </a:r>
          </a:p>
          <a:p>
            <a:pPr marL="457200" lvl="1" indent="0" algn="r">
              <a:buNone/>
            </a:pPr>
            <a:r>
              <a:rPr lang="en-US" i="1" dirty="0" err="1" smtClean="0"/>
              <a:t>Mirko</a:t>
            </a:r>
            <a:r>
              <a:rPr lang="en-US" i="1" dirty="0" smtClean="0"/>
              <a:t> Lorenz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3543126"/>
              </p:ext>
            </p:extLst>
          </p:nvPr>
        </p:nvGraphicFramePr>
        <p:xfrm>
          <a:off x="263730" y="3741172"/>
          <a:ext cx="8566377" cy="391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0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983"/>
            <a:ext cx="4045765" cy="68739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45765" y="-7984"/>
            <a:ext cx="5098234" cy="6865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0" rIns="182880" bIns="0" rtlCol="0" anchor="ctr"/>
          <a:lstStyle/>
          <a:p>
            <a:pPr algn="r">
              <a:lnSpc>
                <a:spcPct val="120000"/>
              </a:lnSpc>
            </a:pPr>
            <a:endParaRPr lang="en-US" sz="3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615543" y="1744806"/>
            <a:ext cx="4154620" cy="350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</a:rPr>
              <a:t>We have internal information. Getting information from outside is our challenge. There’s no way of doing that.</a:t>
            </a:r>
          </a:p>
          <a:p>
            <a:pPr algn="r">
              <a:lnSpc>
                <a:spcPct val="120000"/>
              </a:lnSpc>
              <a:spcBef>
                <a:spcPts val="2400"/>
              </a:spcBef>
            </a:pPr>
            <a:r>
              <a:rPr lang="en-IN" sz="2400" dirty="0">
                <a:solidFill>
                  <a:schemeClr val="bg1"/>
                </a:solidFill>
              </a:rPr>
              <a:t>– </a:t>
            </a:r>
            <a:r>
              <a:rPr lang="en-US" sz="2400" dirty="0">
                <a:solidFill>
                  <a:schemeClr val="bg1"/>
                </a:solidFill>
              </a:rPr>
              <a:t>Senior Editor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Leading Media Company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7056" y="1213009"/>
            <a:ext cx="97013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IN" sz="13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India’s religions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060575"/>
            <a:ext cx="7620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Australia’s religions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060575"/>
            <a:ext cx="7620000" cy="2286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347864" y="3699884"/>
            <a:ext cx="360040" cy="22132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Utterly, </a:t>
            </a:r>
            <a:r>
              <a:rPr lang="en-US" dirty="0" err="1" smtClean="0"/>
              <a:t>Butterly</a:t>
            </a:r>
            <a:r>
              <a:rPr lang="en-US" dirty="0" smtClean="0"/>
              <a:t>, </a:t>
            </a:r>
            <a:r>
              <a:rPr lang="en-US" dirty="0" err="1" smtClean="0"/>
              <a:t>Colourful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90"/>
            <a:ext cx="9144000" cy="6858000"/>
          </a:xfrm>
          <a:prstGeom prst="rect">
            <a:avLst/>
          </a:prstGeom>
        </p:spPr>
      </p:pic>
      <p:pic>
        <p:nvPicPr>
          <p:cNvPr id="1026" name="Picture 2" descr="http://www.amul.com/files/hits/amul-hits-20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34" y="1622854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54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04" y="0"/>
            <a:ext cx="8585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7933"/>
            <a:ext cx="9144000" cy="5168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" y="965867"/>
            <a:ext cx="3893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prstClr val="black"/>
                </a:solidFill>
              </a:rPr>
              <a:t>T</a:t>
            </a:r>
            <a:r>
              <a:rPr lang="en-IN" sz="1100" dirty="0">
                <a:solidFill>
                  <a:prstClr val="black"/>
                </a:solidFill>
              </a:rPr>
              <a:t>he Network Layout of each sonnet shows </a:t>
            </a:r>
            <a:r>
              <a:rPr lang="en-IN" sz="1100" dirty="0" smtClean="0">
                <a:solidFill>
                  <a:prstClr val="black"/>
                </a:solidFill>
              </a:rPr>
              <a:t>how Shakespeare </a:t>
            </a:r>
            <a:r>
              <a:rPr lang="en-IN" sz="1100" dirty="0">
                <a:solidFill>
                  <a:prstClr val="black"/>
                </a:solidFill>
              </a:rPr>
              <a:t>wove together words to build a sonnet. Each circle is a word and the lines show the direction (or link) to the next word</a:t>
            </a:r>
            <a:r>
              <a:rPr lang="en-IN" sz="1100" dirty="0" smtClean="0">
                <a:solidFill>
                  <a:prstClr val="black"/>
                </a:solidFill>
              </a:rPr>
              <a:t>.</a:t>
            </a:r>
            <a:endParaRPr lang="en-IN" sz="1100" dirty="0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128364"/>
            <a:ext cx="7886700" cy="565601"/>
          </a:xfrm>
        </p:spPr>
        <p:txBody>
          <a:bodyPr/>
          <a:lstStyle/>
          <a:p>
            <a:r>
              <a:rPr lang="en-US" dirty="0" smtClean="0"/>
              <a:t>Shakespeare’s Sonnets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621427" y="965867"/>
            <a:ext cx="38939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prstClr val="black"/>
                </a:solidFill>
              </a:rPr>
              <a:t>The </a:t>
            </a:r>
            <a:r>
              <a:rPr lang="en-IN" sz="1100" dirty="0" smtClean="0">
                <a:solidFill>
                  <a:prstClr val="black"/>
                </a:solidFill>
              </a:rPr>
              <a:t>colour </a:t>
            </a:r>
            <a:r>
              <a:rPr lang="en-IN" sz="1100" dirty="0">
                <a:solidFill>
                  <a:prstClr val="black"/>
                </a:solidFill>
              </a:rPr>
              <a:t>of the circle is an approximate indication of the </a:t>
            </a:r>
            <a:r>
              <a:rPr lang="en-IN" sz="1100" i="1" dirty="0">
                <a:solidFill>
                  <a:prstClr val="black"/>
                </a:solidFill>
              </a:rPr>
              <a:t>Part of Speech</a:t>
            </a:r>
            <a:r>
              <a:rPr lang="en-IN" sz="1100" dirty="0">
                <a:solidFill>
                  <a:prstClr val="black"/>
                </a:solidFill>
              </a:rPr>
              <a:t>!). The sonnet currently selected - Sonnet 7 is most textually similar to Sonnet 67 (25.40 </a:t>
            </a:r>
            <a:r>
              <a:rPr lang="en-IN" sz="1100" dirty="0" smtClean="0">
                <a:solidFill>
                  <a:prstClr val="black"/>
                </a:solidFill>
              </a:rPr>
              <a:t>%).</a:t>
            </a:r>
            <a:endParaRPr lang="en-IN" sz="11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56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illme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807720"/>
            <a:ext cx="9144000" cy="233324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lIns="0" rIns="0" rtlCol="0" anchor="ctr">
            <a:noAutofit/>
          </a:bodyPr>
          <a:lstStyle/>
          <a:p>
            <a:pPr algn="ctr"/>
            <a:r>
              <a:rPr lang="en-IN" sz="4400" dirty="0" smtClean="0">
                <a:solidFill>
                  <a:prstClr val="white"/>
                </a:solidFill>
              </a:rPr>
              <a:t>“Which is the least successful party in Indian elections history?”</a:t>
            </a:r>
          </a:p>
        </p:txBody>
      </p:sp>
    </p:spTree>
    <p:extLst>
      <p:ext uri="{BB962C8B-B14F-4D97-AF65-F5344CB8AC3E}">
        <p14:creationId xmlns:p14="http://schemas.microsoft.com/office/powerpoint/2010/main" val="53148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229600" cy="706090"/>
          </a:xfrm>
        </p:spPr>
        <p:txBody>
          <a:bodyPr/>
          <a:lstStyle/>
          <a:p>
            <a:r>
              <a:rPr lang="en-IN" dirty="0" smtClean="0"/>
              <a:t>Which is the </a:t>
            </a:r>
            <a:r>
              <a:rPr lang="en-IN" i="1" dirty="0" smtClean="0"/>
              <a:t>least</a:t>
            </a:r>
            <a:r>
              <a:rPr lang="en-IN" dirty="0" smtClean="0"/>
              <a:t> successful party?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51"/>
          <a:stretch/>
        </p:blipFill>
        <p:spPr>
          <a:xfrm>
            <a:off x="694638" y="699417"/>
            <a:ext cx="8218115" cy="6158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2389" y="6581001"/>
            <a:ext cx="6174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https://gramener.com/election/parliament#story.ddp</a:t>
            </a:r>
          </a:p>
        </p:txBody>
      </p:sp>
    </p:spTree>
    <p:extLst>
      <p:ext uri="{BB962C8B-B14F-4D97-AF65-F5344CB8AC3E}">
        <p14:creationId xmlns:p14="http://schemas.microsoft.com/office/powerpoint/2010/main" val="13142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Padma Awards: Dashboards without data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262"/>
            <a:ext cx="9144000" cy="4899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59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llme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32656"/>
            <a:ext cx="9144000" cy="1512168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pPr>
              <a:spcAft>
                <a:spcPts val="1200"/>
              </a:spcAft>
            </a:pPr>
            <a:r>
              <a:rPr lang="en-GB" sz="4400" cap="all" dirty="0" smtClean="0">
                <a:solidFill>
                  <a:schemeClr val="bg1"/>
                </a:solidFill>
                <a:latin typeface="+mj-lt"/>
              </a:rPr>
              <a:t>Key Challenges</a:t>
            </a:r>
            <a:endParaRPr lang="en-GB" sz="6200" cap="all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348880"/>
            <a:ext cx="4572000" cy="3960440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t"/>
          <a:lstStyle/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endParaRPr lang="en-GB" sz="2600" dirty="0" smtClean="0">
              <a:solidFill>
                <a:schemeClr val="bg1"/>
              </a:solidFill>
              <a:latin typeface="+mj-lt"/>
            </a:endParaRP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endParaRPr lang="en-GB" sz="2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Data literacy</a:t>
            </a: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Tech tools adoption</a:t>
            </a: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Discovery &amp; re-use</a:t>
            </a: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Re-architecting the newsroom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2348880"/>
            <a:ext cx="4572000" cy="3960440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t"/>
          <a:lstStyle/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endParaRPr lang="en-GB" sz="2600" dirty="0" smtClean="0">
              <a:solidFill>
                <a:schemeClr val="bg1"/>
              </a:solidFill>
              <a:latin typeface="+mj-lt"/>
            </a:endParaRP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endParaRPr lang="en-GB" sz="2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Evolving consumers</a:t>
            </a: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Mobile first</a:t>
            </a: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Rethink monetization</a:t>
            </a:r>
          </a:p>
          <a:p>
            <a:pPr marL="571500" indent="-571500">
              <a:spcAft>
                <a:spcPts val="1200"/>
              </a:spcAft>
              <a:buFont typeface="Arial" charset="0"/>
              <a:buChar char="•"/>
            </a:pPr>
            <a:r>
              <a:rPr lang="en-GB" sz="2600" dirty="0" smtClean="0">
                <a:solidFill>
                  <a:schemeClr val="bg1"/>
                </a:solidFill>
                <a:latin typeface="+mj-lt"/>
              </a:rPr>
              <a:t>Disaggregation of content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249289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Internal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249289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Industry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/>
              <a:t>60</a:t>
            </a:fld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533083" y="3771920"/>
            <a:ext cx="3505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N" i="1" dirty="0" smtClean="0">
                <a:solidFill>
                  <a:schemeClr val="bg1"/>
                </a:solidFill>
                <a:latin typeface="Cambria" pitchFamily="18" charset="0"/>
              </a:rPr>
              <a:t>&lt;Change pic&gt;</a:t>
            </a:r>
            <a:endParaRPr lang="en-IN" i="1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6664" y="6428708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D262A"/>
                </a:solidFill>
                <a:latin typeface="ArialMT" charset="0"/>
                <a:hlinkClick r:id="rId3"/>
              </a:rPr>
              <a:t>‪https://youtu.be/e3hssOzuwGc‪ 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40768"/>
            <a:ext cx="9144000" cy="44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5" name="Group 4174"/>
          <p:cNvGrpSpPr/>
          <p:nvPr/>
        </p:nvGrpSpPr>
        <p:grpSpPr>
          <a:xfrm>
            <a:off x="846539" y="764704"/>
            <a:ext cx="5950316" cy="5917608"/>
            <a:chOff x="1299625" y="181088"/>
            <a:chExt cx="6544752" cy="6508776"/>
          </a:xfrm>
        </p:grpSpPr>
        <p:grpSp>
          <p:nvGrpSpPr>
            <p:cNvPr id="4176" name="Group 205"/>
            <p:cNvGrpSpPr>
              <a:grpSpLocks/>
            </p:cNvGrpSpPr>
            <p:nvPr/>
          </p:nvGrpSpPr>
          <p:grpSpPr bwMode="auto">
            <a:xfrm>
              <a:off x="4297144" y="3121046"/>
              <a:ext cx="1698066" cy="2188779"/>
              <a:chOff x="2689" y="1946"/>
              <a:chExt cx="1180" cy="1521"/>
            </a:xfrm>
          </p:grpSpPr>
          <p:sp>
            <p:nvSpPr>
              <p:cNvPr id="8109" name="Line 5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76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0" name="Line 6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190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1" name="Line 7"/>
              <p:cNvSpPr>
                <a:spLocks noChangeShapeType="1"/>
              </p:cNvSpPr>
              <p:nvPr/>
            </p:nvSpPr>
            <p:spPr bwMode="auto">
              <a:xfrm flipV="1">
                <a:off x="3349" y="2863"/>
                <a:ext cx="91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2" name="Line 8"/>
              <p:cNvSpPr>
                <a:spLocks noChangeShapeType="1"/>
              </p:cNvSpPr>
              <p:nvPr/>
            </p:nvSpPr>
            <p:spPr bwMode="auto">
              <a:xfrm flipV="1">
                <a:off x="3539" y="2928"/>
                <a:ext cx="115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3" name="Line 9"/>
              <p:cNvSpPr>
                <a:spLocks noChangeShapeType="1"/>
              </p:cNvSpPr>
              <p:nvPr/>
            </p:nvSpPr>
            <p:spPr bwMode="auto">
              <a:xfrm flipH="1">
                <a:off x="3416" y="2940"/>
                <a:ext cx="123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4" name="Line 10"/>
              <p:cNvSpPr>
                <a:spLocks noChangeShapeType="1"/>
              </p:cNvSpPr>
              <p:nvPr/>
            </p:nvSpPr>
            <p:spPr bwMode="auto">
              <a:xfrm flipH="1">
                <a:off x="3425" y="2940"/>
                <a:ext cx="114" cy="2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5" name="Line 11"/>
              <p:cNvSpPr>
                <a:spLocks noChangeShapeType="1"/>
              </p:cNvSpPr>
              <p:nvPr/>
            </p:nvSpPr>
            <p:spPr bwMode="auto">
              <a:xfrm flipH="1" flipV="1">
                <a:off x="3349" y="2924"/>
                <a:ext cx="190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6" name="Line 12"/>
              <p:cNvSpPr>
                <a:spLocks noChangeShapeType="1"/>
              </p:cNvSpPr>
              <p:nvPr/>
            </p:nvSpPr>
            <p:spPr bwMode="auto">
              <a:xfrm flipH="1" flipV="1">
                <a:off x="3440" y="2863"/>
                <a:ext cx="99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7" name="Line 13"/>
              <p:cNvSpPr>
                <a:spLocks noChangeShapeType="1"/>
              </p:cNvSpPr>
              <p:nvPr/>
            </p:nvSpPr>
            <p:spPr bwMode="auto">
              <a:xfrm flipH="1">
                <a:off x="3430" y="2940"/>
                <a:ext cx="109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8" name="Line 14"/>
              <p:cNvSpPr>
                <a:spLocks noChangeShapeType="1"/>
              </p:cNvSpPr>
              <p:nvPr/>
            </p:nvSpPr>
            <p:spPr bwMode="auto">
              <a:xfrm>
                <a:off x="3539" y="2940"/>
                <a:ext cx="13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19" name="Line 15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110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0" name="Line 16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78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1" name="Line 17"/>
              <p:cNvSpPr>
                <a:spLocks noChangeShapeType="1"/>
              </p:cNvSpPr>
              <p:nvPr/>
            </p:nvSpPr>
            <p:spPr bwMode="auto">
              <a:xfrm flipH="1">
                <a:off x="3295" y="3147"/>
                <a:ext cx="130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2" name="Line 18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12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3" name="Line 19"/>
              <p:cNvSpPr>
                <a:spLocks noChangeShapeType="1"/>
              </p:cNvSpPr>
              <p:nvPr/>
            </p:nvSpPr>
            <p:spPr bwMode="auto">
              <a:xfrm flipH="1">
                <a:off x="3226" y="3147"/>
                <a:ext cx="199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4" name="Line 20"/>
              <p:cNvSpPr>
                <a:spLocks noChangeShapeType="1"/>
              </p:cNvSpPr>
              <p:nvPr/>
            </p:nvSpPr>
            <p:spPr bwMode="auto">
              <a:xfrm flipH="1">
                <a:off x="3315" y="3147"/>
                <a:ext cx="110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5" name="Line 21"/>
              <p:cNvSpPr>
                <a:spLocks noChangeShapeType="1"/>
              </p:cNvSpPr>
              <p:nvPr/>
            </p:nvSpPr>
            <p:spPr bwMode="auto">
              <a:xfrm flipH="1">
                <a:off x="3407" y="3147"/>
                <a:ext cx="18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6" name="Line 22"/>
              <p:cNvSpPr>
                <a:spLocks noChangeShapeType="1"/>
              </p:cNvSpPr>
              <p:nvPr/>
            </p:nvSpPr>
            <p:spPr bwMode="auto">
              <a:xfrm flipH="1">
                <a:off x="3277" y="3147"/>
                <a:ext cx="148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7" name="Line 23"/>
              <p:cNvSpPr>
                <a:spLocks noChangeShapeType="1"/>
              </p:cNvSpPr>
              <p:nvPr/>
            </p:nvSpPr>
            <p:spPr bwMode="auto">
              <a:xfrm flipH="1">
                <a:off x="3206" y="3147"/>
                <a:ext cx="219" cy="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8" name="Line 24"/>
              <p:cNvSpPr>
                <a:spLocks noChangeShapeType="1"/>
              </p:cNvSpPr>
              <p:nvPr/>
            </p:nvSpPr>
            <p:spPr bwMode="auto">
              <a:xfrm flipH="1" flipV="1">
                <a:off x="3349" y="2924"/>
                <a:ext cx="76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29" name="Line 25"/>
              <p:cNvSpPr>
                <a:spLocks noChangeShapeType="1"/>
              </p:cNvSpPr>
              <p:nvPr/>
            </p:nvSpPr>
            <p:spPr bwMode="auto">
              <a:xfrm flipH="1" flipV="1">
                <a:off x="3335" y="3086"/>
                <a:ext cx="90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0" name="Line 26"/>
              <p:cNvSpPr>
                <a:spLocks noChangeShapeType="1"/>
              </p:cNvSpPr>
              <p:nvPr/>
            </p:nvSpPr>
            <p:spPr bwMode="auto">
              <a:xfrm flipV="1">
                <a:off x="3425" y="2990"/>
                <a:ext cx="46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1" name="Line 27"/>
              <p:cNvSpPr>
                <a:spLocks noChangeShapeType="1"/>
              </p:cNvSpPr>
              <p:nvPr/>
            </p:nvSpPr>
            <p:spPr bwMode="auto">
              <a:xfrm flipV="1">
                <a:off x="3425" y="3032"/>
                <a:ext cx="5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2" name="Line 28"/>
              <p:cNvSpPr>
                <a:spLocks noChangeShapeType="1"/>
              </p:cNvSpPr>
              <p:nvPr/>
            </p:nvSpPr>
            <p:spPr bwMode="auto">
              <a:xfrm flipV="1">
                <a:off x="3425" y="3018"/>
                <a:ext cx="127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3" name="Line 29"/>
              <p:cNvSpPr>
                <a:spLocks noChangeShapeType="1"/>
              </p:cNvSpPr>
              <p:nvPr/>
            </p:nvSpPr>
            <p:spPr bwMode="auto">
              <a:xfrm flipH="1">
                <a:off x="3349" y="3147"/>
                <a:ext cx="76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4" name="Line 30"/>
              <p:cNvSpPr>
                <a:spLocks noChangeShapeType="1"/>
              </p:cNvSpPr>
              <p:nvPr/>
            </p:nvSpPr>
            <p:spPr bwMode="auto">
              <a:xfrm flipH="1">
                <a:off x="3269" y="3147"/>
                <a:ext cx="156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5" name="Line 31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52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6" name="Line 32"/>
              <p:cNvSpPr>
                <a:spLocks noChangeShapeType="1"/>
              </p:cNvSpPr>
              <p:nvPr/>
            </p:nvSpPr>
            <p:spPr bwMode="auto">
              <a:xfrm flipH="1" flipV="1">
                <a:off x="3416" y="2952"/>
                <a:ext cx="9" cy="1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7" name="Line 33"/>
              <p:cNvSpPr>
                <a:spLocks noChangeShapeType="1"/>
              </p:cNvSpPr>
              <p:nvPr/>
            </p:nvSpPr>
            <p:spPr bwMode="auto">
              <a:xfrm flipV="1">
                <a:off x="3425" y="3121"/>
                <a:ext cx="47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8" name="Line 34"/>
              <p:cNvSpPr>
                <a:spLocks noChangeShapeType="1"/>
              </p:cNvSpPr>
              <p:nvPr/>
            </p:nvSpPr>
            <p:spPr bwMode="auto">
              <a:xfrm flipH="1" flipV="1">
                <a:off x="3294" y="3030"/>
                <a:ext cx="131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39" name="Line 35"/>
              <p:cNvSpPr>
                <a:spLocks noChangeShapeType="1"/>
              </p:cNvSpPr>
              <p:nvPr/>
            </p:nvSpPr>
            <p:spPr bwMode="auto">
              <a:xfrm flipH="1" flipV="1">
                <a:off x="3352" y="2954"/>
                <a:ext cx="73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0" name="Line 36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58" cy="3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1" name="Line 37"/>
              <p:cNvSpPr>
                <a:spLocks noChangeShapeType="1"/>
              </p:cNvSpPr>
              <p:nvPr/>
            </p:nvSpPr>
            <p:spPr bwMode="auto">
              <a:xfrm flipH="1">
                <a:off x="3238" y="3147"/>
                <a:ext cx="187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2" name="Line 38"/>
              <p:cNvSpPr>
                <a:spLocks noChangeShapeType="1"/>
              </p:cNvSpPr>
              <p:nvPr/>
            </p:nvSpPr>
            <p:spPr bwMode="auto">
              <a:xfrm flipV="1">
                <a:off x="3425" y="3075"/>
                <a:ext cx="185" cy="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3" name="Line 39"/>
              <p:cNvSpPr>
                <a:spLocks noChangeShapeType="1"/>
              </p:cNvSpPr>
              <p:nvPr/>
            </p:nvSpPr>
            <p:spPr bwMode="auto">
              <a:xfrm flipH="1" flipV="1">
                <a:off x="2988" y="2538"/>
                <a:ext cx="437" cy="60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4" name="Line 40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26" cy="1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5" name="Line 41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157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6" name="Line 42"/>
              <p:cNvSpPr>
                <a:spLocks noChangeShapeType="1"/>
              </p:cNvSpPr>
              <p:nvPr/>
            </p:nvSpPr>
            <p:spPr bwMode="auto">
              <a:xfrm flipV="1">
                <a:off x="3425" y="3041"/>
                <a:ext cx="298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7" name="Line 43"/>
              <p:cNvSpPr>
                <a:spLocks noChangeShapeType="1"/>
              </p:cNvSpPr>
              <p:nvPr/>
            </p:nvSpPr>
            <p:spPr bwMode="auto">
              <a:xfrm flipH="1">
                <a:off x="3292" y="3147"/>
                <a:ext cx="133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8" name="Line 44"/>
              <p:cNvSpPr>
                <a:spLocks noChangeShapeType="1"/>
              </p:cNvSpPr>
              <p:nvPr/>
            </p:nvSpPr>
            <p:spPr bwMode="auto">
              <a:xfrm flipV="1">
                <a:off x="3425" y="3088"/>
                <a:ext cx="95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49" name="Line 45"/>
              <p:cNvSpPr>
                <a:spLocks noChangeShapeType="1"/>
              </p:cNvSpPr>
              <p:nvPr/>
            </p:nvSpPr>
            <p:spPr bwMode="auto">
              <a:xfrm flipH="1">
                <a:off x="3092" y="3147"/>
                <a:ext cx="333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0" name="Line 46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18" cy="2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1" name="Line 47"/>
              <p:cNvSpPr>
                <a:spLocks noChangeShapeType="1"/>
              </p:cNvSpPr>
              <p:nvPr/>
            </p:nvSpPr>
            <p:spPr bwMode="auto">
              <a:xfrm flipH="1" flipV="1">
                <a:off x="3302" y="3005"/>
                <a:ext cx="123" cy="1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2" name="Line 48"/>
              <p:cNvSpPr>
                <a:spLocks noChangeShapeType="1"/>
              </p:cNvSpPr>
              <p:nvPr/>
            </p:nvSpPr>
            <p:spPr bwMode="auto">
              <a:xfrm flipH="1">
                <a:off x="3103" y="3147"/>
                <a:ext cx="322" cy="2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3" name="Line 49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75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4" name="Line 50"/>
              <p:cNvSpPr>
                <a:spLocks noChangeShapeType="1"/>
              </p:cNvSpPr>
              <p:nvPr/>
            </p:nvSpPr>
            <p:spPr bwMode="auto">
              <a:xfrm>
                <a:off x="3425" y="3147"/>
                <a:ext cx="261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5" name="Line 51"/>
              <p:cNvSpPr>
                <a:spLocks noChangeShapeType="1"/>
              </p:cNvSpPr>
              <p:nvPr/>
            </p:nvSpPr>
            <p:spPr bwMode="auto">
              <a:xfrm flipH="1">
                <a:off x="3293" y="3147"/>
                <a:ext cx="132" cy="2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6" name="Line 52"/>
              <p:cNvSpPr>
                <a:spLocks noChangeShapeType="1"/>
              </p:cNvSpPr>
              <p:nvPr/>
            </p:nvSpPr>
            <p:spPr bwMode="auto">
              <a:xfrm flipH="1" flipV="1">
                <a:off x="3493" y="2870"/>
                <a:ext cx="46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7" name="Line 53"/>
              <p:cNvSpPr>
                <a:spLocks noChangeShapeType="1"/>
              </p:cNvSpPr>
              <p:nvPr/>
            </p:nvSpPr>
            <p:spPr bwMode="auto">
              <a:xfrm flipV="1">
                <a:off x="3539" y="2699"/>
                <a:ext cx="100" cy="2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8" name="Line 54"/>
              <p:cNvSpPr>
                <a:spLocks noChangeShapeType="1"/>
              </p:cNvSpPr>
              <p:nvPr/>
            </p:nvSpPr>
            <p:spPr bwMode="auto">
              <a:xfrm flipH="1" flipV="1">
                <a:off x="3279" y="2898"/>
                <a:ext cx="260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59" name="Line 55"/>
              <p:cNvSpPr>
                <a:spLocks noChangeShapeType="1"/>
              </p:cNvSpPr>
              <p:nvPr/>
            </p:nvSpPr>
            <p:spPr bwMode="auto">
              <a:xfrm flipH="1">
                <a:off x="3422" y="2940"/>
                <a:ext cx="117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0" name="Line 56"/>
              <p:cNvSpPr>
                <a:spLocks noChangeShapeType="1"/>
              </p:cNvSpPr>
              <p:nvPr/>
            </p:nvSpPr>
            <p:spPr bwMode="auto">
              <a:xfrm flipV="1">
                <a:off x="3539" y="2706"/>
                <a:ext cx="138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1" name="Line 57"/>
              <p:cNvSpPr>
                <a:spLocks noChangeShapeType="1"/>
              </p:cNvSpPr>
              <p:nvPr/>
            </p:nvSpPr>
            <p:spPr bwMode="auto">
              <a:xfrm flipH="1" flipV="1">
                <a:off x="3152" y="2444"/>
                <a:ext cx="387" cy="4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2" name="Line 58"/>
              <p:cNvSpPr>
                <a:spLocks noChangeShapeType="1"/>
              </p:cNvSpPr>
              <p:nvPr/>
            </p:nvSpPr>
            <p:spPr bwMode="auto">
              <a:xfrm flipH="1">
                <a:off x="3302" y="2940"/>
                <a:ext cx="237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3" name="Line 59"/>
              <p:cNvSpPr>
                <a:spLocks noChangeShapeType="1"/>
              </p:cNvSpPr>
              <p:nvPr/>
            </p:nvSpPr>
            <p:spPr bwMode="auto">
              <a:xfrm>
                <a:off x="3539" y="2940"/>
                <a:ext cx="71" cy="1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4" name="Line 60"/>
              <p:cNvSpPr>
                <a:spLocks noChangeShapeType="1"/>
              </p:cNvSpPr>
              <p:nvPr/>
            </p:nvSpPr>
            <p:spPr bwMode="auto">
              <a:xfrm flipV="1">
                <a:off x="3539" y="2673"/>
                <a:ext cx="155" cy="2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5" name="Line 61"/>
              <p:cNvSpPr>
                <a:spLocks noChangeShapeType="1"/>
              </p:cNvSpPr>
              <p:nvPr/>
            </p:nvSpPr>
            <p:spPr bwMode="auto">
              <a:xfrm>
                <a:off x="3539" y="2940"/>
                <a:ext cx="202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6" name="Line 62"/>
              <p:cNvSpPr>
                <a:spLocks noChangeShapeType="1"/>
              </p:cNvSpPr>
              <p:nvPr/>
            </p:nvSpPr>
            <p:spPr bwMode="auto">
              <a:xfrm>
                <a:off x="3539" y="2940"/>
                <a:ext cx="258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7" name="Line 63"/>
              <p:cNvSpPr>
                <a:spLocks noChangeShapeType="1"/>
              </p:cNvSpPr>
              <p:nvPr/>
            </p:nvSpPr>
            <p:spPr bwMode="auto">
              <a:xfrm flipH="1">
                <a:off x="3285" y="2940"/>
                <a:ext cx="254" cy="1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8" name="Line 64"/>
              <p:cNvSpPr>
                <a:spLocks noChangeShapeType="1"/>
              </p:cNvSpPr>
              <p:nvPr/>
            </p:nvSpPr>
            <p:spPr bwMode="auto">
              <a:xfrm flipV="1">
                <a:off x="3539" y="2886"/>
                <a:ext cx="215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69" name="Line 65"/>
              <p:cNvSpPr>
                <a:spLocks noChangeShapeType="1"/>
              </p:cNvSpPr>
              <p:nvPr/>
            </p:nvSpPr>
            <p:spPr bwMode="auto">
              <a:xfrm flipH="1">
                <a:off x="3472" y="2940"/>
                <a:ext cx="67" cy="1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0" name="Line 66"/>
              <p:cNvSpPr>
                <a:spLocks noChangeShapeType="1"/>
              </p:cNvSpPr>
              <p:nvPr/>
            </p:nvSpPr>
            <p:spPr bwMode="auto">
              <a:xfrm>
                <a:off x="3539" y="2940"/>
                <a:ext cx="43" cy="2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1" name="Line 67"/>
              <p:cNvSpPr>
                <a:spLocks noChangeShapeType="1"/>
              </p:cNvSpPr>
              <p:nvPr/>
            </p:nvSpPr>
            <p:spPr bwMode="auto">
              <a:xfrm flipH="1" flipV="1">
                <a:off x="3110" y="2886"/>
                <a:ext cx="239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2" name="Line 68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203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3" name="Line 69"/>
              <p:cNvSpPr>
                <a:spLocks noChangeShapeType="1"/>
              </p:cNvSpPr>
              <p:nvPr/>
            </p:nvSpPr>
            <p:spPr bwMode="auto">
              <a:xfrm flipH="1" flipV="1">
                <a:off x="3110" y="2499"/>
                <a:ext cx="239" cy="4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4" name="Line 70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73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5" name="Line 71"/>
              <p:cNvSpPr>
                <a:spLocks noChangeShapeType="1"/>
              </p:cNvSpPr>
              <p:nvPr/>
            </p:nvSpPr>
            <p:spPr bwMode="auto">
              <a:xfrm flipH="1" flipV="1">
                <a:off x="3279" y="2898"/>
                <a:ext cx="70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6" name="Line 72"/>
              <p:cNvSpPr>
                <a:spLocks noChangeShapeType="1"/>
              </p:cNvSpPr>
              <p:nvPr/>
            </p:nvSpPr>
            <p:spPr bwMode="auto">
              <a:xfrm flipH="1">
                <a:off x="3080" y="2924"/>
                <a:ext cx="269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7" name="Line 73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67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8" name="Line 74"/>
              <p:cNvSpPr>
                <a:spLocks noChangeShapeType="1"/>
              </p:cNvSpPr>
              <p:nvPr/>
            </p:nvSpPr>
            <p:spPr bwMode="auto">
              <a:xfrm flipH="1" flipV="1">
                <a:off x="3152" y="2444"/>
                <a:ext cx="197" cy="4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79" name="Line 75"/>
              <p:cNvSpPr>
                <a:spLocks noChangeShapeType="1"/>
              </p:cNvSpPr>
              <p:nvPr/>
            </p:nvSpPr>
            <p:spPr bwMode="auto">
              <a:xfrm flipH="1">
                <a:off x="3222" y="2924"/>
                <a:ext cx="127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0" name="Line 76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122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1" name="Line 77"/>
              <p:cNvSpPr>
                <a:spLocks noChangeShapeType="1"/>
              </p:cNvSpPr>
              <p:nvPr/>
            </p:nvSpPr>
            <p:spPr bwMode="auto">
              <a:xfrm flipH="1" flipV="1">
                <a:off x="3035" y="2922"/>
                <a:ext cx="314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2" name="Line 78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335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3" name="Line 79"/>
              <p:cNvSpPr>
                <a:spLocks noChangeShapeType="1"/>
              </p:cNvSpPr>
              <p:nvPr/>
            </p:nvSpPr>
            <p:spPr bwMode="auto">
              <a:xfrm flipV="1">
                <a:off x="3349" y="2701"/>
                <a:ext cx="140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4" name="Line 80"/>
              <p:cNvSpPr>
                <a:spLocks noChangeShapeType="1"/>
              </p:cNvSpPr>
              <p:nvPr/>
            </p:nvSpPr>
            <p:spPr bwMode="auto">
              <a:xfrm>
                <a:off x="3349" y="2924"/>
                <a:ext cx="74" cy="4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5" name="Line 81"/>
              <p:cNvSpPr>
                <a:spLocks noChangeShapeType="1"/>
              </p:cNvSpPr>
              <p:nvPr/>
            </p:nvSpPr>
            <p:spPr bwMode="auto">
              <a:xfrm flipH="1" flipV="1">
                <a:off x="3224" y="2817"/>
                <a:ext cx="125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6" name="Line 82"/>
              <p:cNvSpPr>
                <a:spLocks noChangeShapeType="1"/>
              </p:cNvSpPr>
              <p:nvPr/>
            </p:nvSpPr>
            <p:spPr bwMode="auto">
              <a:xfrm flipV="1">
                <a:off x="3349" y="2780"/>
                <a:ext cx="168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7" name="Line 83"/>
              <p:cNvSpPr>
                <a:spLocks noChangeShapeType="1"/>
              </p:cNvSpPr>
              <p:nvPr/>
            </p:nvSpPr>
            <p:spPr bwMode="auto">
              <a:xfrm flipV="1">
                <a:off x="3349" y="2830"/>
                <a:ext cx="272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8" name="Line 84"/>
              <p:cNvSpPr>
                <a:spLocks noChangeShapeType="1"/>
              </p:cNvSpPr>
              <p:nvPr/>
            </p:nvSpPr>
            <p:spPr bwMode="auto">
              <a:xfrm flipH="1">
                <a:off x="3035" y="2924"/>
                <a:ext cx="314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89" name="Line 85"/>
              <p:cNvSpPr>
                <a:spLocks noChangeShapeType="1"/>
              </p:cNvSpPr>
              <p:nvPr/>
            </p:nvSpPr>
            <p:spPr bwMode="auto">
              <a:xfrm flipV="1">
                <a:off x="3349" y="2705"/>
                <a:ext cx="13" cy="2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0" name="Line 86"/>
              <p:cNvSpPr>
                <a:spLocks noChangeShapeType="1"/>
              </p:cNvSpPr>
              <p:nvPr/>
            </p:nvSpPr>
            <p:spPr bwMode="auto">
              <a:xfrm flipH="1">
                <a:off x="3335" y="2924"/>
                <a:ext cx="14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1" name="Line 87"/>
              <p:cNvSpPr>
                <a:spLocks noChangeShapeType="1"/>
              </p:cNvSpPr>
              <p:nvPr/>
            </p:nvSpPr>
            <p:spPr bwMode="auto">
              <a:xfrm flipH="1">
                <a:off x="3302" y="2924"/>
                <a:ext cx="47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2" name="Line 88"/>
              <p:cNvSpPr>
                <a:spLocks noChangeShapeType="1"/>
              </p:cNvSpPr>
              <p:nvPr/>
            </p:nvSpPr>
            <p:spPr bwMode="auto">
              <a:xfrm flipH="1" flipV="1">
                <a:off x="3079" y="2919"/>
                <a:ext cx="270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3" name="Line 89"/>
              <p:cNvSpPr>
                <a:spLocks noChangeShapeType="1"/>
              </p:cNvSpPr>
              <p:nvPr/>
            </p:nvSpPr>
            <p:spPr bwMode="auto">
              <a:xfrm flipH="1">
                <a:off x="2914" y="2924"/>
                <a:ext cx="435" cy="1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4" name="Line 90"/>
              <p:cNvSpPr>
                <a:spLocks noChangeShapeType="1"/>
              </p:cNvSpPr>
              <p:nvPr/>
            </p:nvSpPr>
            <p:spPr bwMode="auto">
              <a:xfrm flipH="1" flipV="1">
                <a:off x="3136" y="2690"/>
                <a:ext cx="213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5" name="Line 91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192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6" name="Line 92"/>
              <p:cNvSpPr>
                <a:spLocks noChangeShapeType="1"/>
              </p:cNvSpPr>
              <p:nvPr/>
            </p:nvSpPr>
            <p:spPr bwMode="auto">
              <a:xfrm flipV="1">
                <a:off x="3075" y="2247"/>
                <a:ext cx="74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7" name="Line 93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53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8" name="Line 94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199" cy="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99" name="Line 95"/>
              <p:cNvSpPr>
                <a:spLocks noChangeShapeType="1"/>
              </p:cNvSpPr>
              <p:nvPr/>
            </p:nvSpPr>
            <p:spPr bwMode="auto">
              <a:xfrm flipV="1">
                <a:off x="3075" y="2282"/>
                <a:ext cx="75" cy="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0" name="Line 96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339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1" name="Line 97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211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2" name="Line 98"/>
              <p:cNvSpPr>
                <a:spLocks noChangeShapeType="1"/>
              </p:cNvSpPr>
              <p:nvPr/>
            </p:nvSpPr>
            <p:spPr bwMode="auto">
              <a:xfrm flipV="1">
                <a:off x="3075" y="1946"/>
                <a:ext cx="118" cy="3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3" name="Line 99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37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4" name="Line 100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72" cy="2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5" name="Line 101"/>
              <p:cNvSpPr>
                <a:spLocks noChangeShapeType="1"/>
              </p:cNvSpPr>
              <p:nvPr/>
            </p:nvSpPr>
            <p:spPr bwMode="auto">
              <a:xfrm flipH="1" flipV="1">
                <a:off x="2955" y="2048"/>
                <a:ext cx="120" cy="2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6" name="Line 102"/>
              <p:cNvSpPr>
                <a:spLocks noChangeShapeType="1"/>
              </p:cNvSpPr>
              <p:nvPr/>
            </p:nvSpPr>
            <p:spPr bwMode="auto">
              <a:xfrm flipH="1">
                <a:off x="3055" y="2292"/>
                <a:ext cx="20" cy="2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7" name="Line 103"/>
              <p:cNvSpPr>
                <a:spLocks noChangeShapeType="1"/>
              </p:cNvSpPr>
              <p:nvPr/>
            </p:nvSpPr>
            <p:spPr bwMode="auto">
              <a:xfrm flipV="1">
                <a:off x="3075" y="2142"/>
                <a:ext cx="3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8" name="Line 104"/>
              <p:cNvSpPr>
                <a:spLocks noChangeShapeType="1"/>
              </p:cNvSpPr>
              <p:nvPr/>
            </p:nvSpPr>
            <p:spPr bwMode="auto">
              <a:xfrm flipV="1">
                <a:off x="3075" y="2095"/>
                <a:ext cx="299" cy="1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09" name="Line 105"/>
              <p:cNvSpPr>
                <a:spLocks noChangeShapeType="1"/>
              </p:cNvSpPr>
              <p:nvPr/>
            </p:nvSpPr>
            <p:spPr bwMode="auto">
              <a:xfrm>
                <a:off x="3075" y="2292"/>
                <a:ext cx="77" cy="1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0" name="Line 106"/>
              <p:cNvSpPr>
                <a:spLocks noChangeShapeType="1"/>
              </p:cNvSpPr>
              <p:nvPr/>
            </p:nvSpPr>
            <p:spPr bwMode="auto">
              <a:xfrm flipH="1">
                <a:off x="2915" y="2292"/>
                <a:ext cx="160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1" name="Line 107"/>
              <p:cNvSpPr>
                <a:spLocks noChangeShapeType="1"/>
              </p:cNvSpPr>
              <p:nvPr/>
            </p:nvSpPr>
            <p:spPr bwMode="auto">
              <a:xfrm flipH="1">
                <a:off x="2689" y="2292"/>
                <a:ext cx="386" cy="2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2" name="Line 108"/>
              <p:cNvSpPr>
                <a:spLocks noChangeShapeType="1"/>
              </p:cNvSpPr>
              <p:nvPr/>
            </p:nvSpPr>
            <p:spPr bwMode="auto">
              <a:xfrm flipH="1">
                <a:off x="3022" y="2292"/>
                <a:ext cx="53" cy="2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3" name="Line 109"/>
              <p:cNvSpPr>
                <a:spLocks noChangeShapeType="1"/>
              </p:cNvSpPr>
              <p:nvPr/>
            </p:nvSpPr>
            <p:spPr bwMode="auto">
              <a:xfrm flipH="1">
                <a:off x="3036" y="3079"/>
                <a:ext cx="346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4" name="Line 110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11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5" name="Line 111"/>
              <p:cNvSpPr>
                <a:spLocks noChangeShapeType="1"/>
              </p:cNvSpPr>
              <p:nvPr/>
            </p:nvSpPr>
            <p:spPr bwMode="auto">
              <a:xfrm flipH="1">
                <a:off x="3206" y="3079"/>
                <a:ext cx="176" cy="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6" name="Line 112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55" cy="1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7" name="Line 113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25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8" name="Line 114"/>
              <p:cNvSpPr>
                <a:spLocks noChangeShapeType="1"/>
              </p:cNvSpPr>
              <p:nvPr/>
            </p:nvSpPr>
            <p:spPr bwMode="auto">
              <a:xfrm flipH="1">
                <a:off x="3314" y="3079"/>
                <a:ext cx="68" cy="3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19" name="Line 115"/>
              <p:cNvSpPr>
                <a:spLocks noChangeShapeType="1"/>
              </p:cNvSpPr>
              <p:nvPr/>
            </p:nvSpPr>
            <p:spPr bwMode="auto">
              <a:xfrm flipH="1">
                <a:off x="3168" y="3079"/>
                <a:ext cx="214" cy="2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0" name="Line 116"/>
              <p:cNvSpPr>
                <a:spLocks noChangeShapeType="1"/>
              </p:cNvSpPr>
              <p:nvPr/>
            </p:nvSpPr>
            <p:spPr bwMode="auto">
              <a:xfrm flipV="1">
                <a:off x="3382" y="3039"/>
                <a:ext cx="415" cy="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1" name="Line 117"/>
              <p:cNvSpPr>
                <a:spLocks noChangeShapeType="1"/>
              </p:cNvSpPr>
              <p:nvPr/>
            </p:nvSpPr>
            <p:spPr bwMode="auto">
              <a:xfrm flipV="1">
                <a:off x="3382" y="2886"/>
                <a:ext cx="372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2" name="Line 118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304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3" name="Line 119"/>
              <p:cNvSpPr>
                <a:spLocks noChangeShapeType="1"/>
              </p:cNvSpPr>
              <p:nvPr/>
            </p:nvSpPr>
            <p:spPr bwMode="auto">
              <a:xfrm flipV="1">
                <a:off x="3382" y="2990"/>
                <a:ext cx="89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4" name="Line 120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157" cy="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5" name="Line 121"/>
              <p:cNvSpPr>
                <a:spLocks noChangeShapeType="1"/>
              </p:cNvSpPr>
              <p:nvPr/>
            </p:nvSpPr>
            <p:spPr bwMode="auto">
              <a:xfrm flipH="1">
                <a:off x="3310" y="3079"/>
                <a:ext cx="72" cy="1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6" name="Line 122"/>
              <p:cNvSpPr>
                <a:spLocks noChangeShapeType="1"/>
              </p:cNvSpPr>
              <p:nvPr/>
            </p:nvSpPr>
            <p:spPr bwMode="auto">
              <a:xfrm flipH="1">
                <a:off x="3335" y="3079"/>
                <a:ext cx="47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7" name="Line 123"/>
              <p:cNvSpPr>
                <a:spLocks noChangeShapeType="1"/>
              </p:cNvSpPr>
              <p:nvPr/>
            </p:nvSpPr>
            <p:spPr bwMode="auto">
              <a:xfrm flipH="1">
                <a:off x="3357" y="3079"/>
                <a:ext cx="25" cy="2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8" name="Line 124"/>
              <p:cNvSpPr>
                <a:spLocks noChangeShapeType="1"/>
              </p:cNvSpPr>
              <p:nvPr/>
            </p:nvSpPr>
            <p:spPr bwMode="auto">
              <a:xfrm flipH="1" flipV="1">
                <a:off x="2816" y="2909"/>
                <a:ext cx="566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29" name="Line 125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100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0" name="Line 126"/>
              <p:cNvSpPr>
                <a:spLocks noChangeShapeType="1"/>
              </p:cNvSpPr>
              <p:nvPr/>
            </p:nvSpPr>
            <p:spPr bwMode="auto">
              <a:xfrm flipH="1">
                <a:off x="3349" y="3079"/>
                <a:ext cx="33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1" name="Line 127"/>
              <p:cNvSpPr>
                <a:spLocks noChangeShapeType="1"/>
              </p:cNvSpPr>
              <p:nvPr/>
            </p:nvSpPr>
            <p:spPr bwMode="auto">
              <a:xfrm flipH="1" flipV="1">
                <a:off x="3112" y="2440"/>
                <a:ext cx="270" cy="6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2" name="Line 128"/>
              <p:cNvSpPr>
                <a:spLocks noChangeShapeType="1"/>
              </p:cNvSpPr>
              <p:nvPr/>
            </p:nvSpPr>
            <p:spPr bwMode="auto">
              <a:xfrm flipH="1">
                <a:off x="3023" y="3079"/>
                <a:ext cx="359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3" name="Line 129"/>
              <p:cNvSpPr>
                <a:spLocks noChangeShapeType="1"/>
              </p:cNvSpPr>
              <p:nvPr/>
            </p:nvSpPr>
            <p:spPr bwMode="auto">
              <a:xfrm flipH="1">
                <a:off x="3214" y="3079"/>
                <a:ext cx="168" cy="2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4" name="Line 130"/>
              <p:cNvSpPr>
                <a:spLocks noChangeShapeType="1"/>
              </p:cNvSpPr>
              <p:nvPr/>
            </p:nvSpPr>
            <p:spPr bwMode="auto">
              <a:xfrm flipH="1" flipV="1">
                <a:off x="3302" y="3005"/>
                <a:ext cx="80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5" name="Line 131"/>
              <p:cNvSpPr>
                <a:spLocks noChangeShapeType="1"/>
              </p:cNvSpPr>
              <p:nvPr/>
            </p:nvSpPr>
            <p:spPr bwMode="auto">
              <a:xfrm>
                <a:off x="3382" y="3079"/>
                <a:ext cx="77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6" name="Line 132"/>
              <p:cNvSpPr>
                <a:spLocks noChangeShapeType="1"/>
              </p:cNvSpPr>
              <p:nvPr/>
            </p:nvSpPr>
            <p:spPr bwMode="auto">
              <a:xfrm flipH="1" flipV="1">
                <a:off x="3224" y="2817"/>
                <a:ext cx="158" cy="2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7" name="Line 133"/>
              <p:cNvSpPr>
                <a:spLocks noChangeShapeType="1"/>
              </p:cNvSpPr>
              <p:nvPr/>
            </p:nvSpPr>
            <p:spPr bwMode="auto">
              <a:xfrm>
                <a:off x="3666" y="3244"/>
                <a:ext cx="44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8" name="Line 134"/>
              <p:cNvSpPr>
                <a:spLocks noChangeShapeType="1"/>
              </p:cNvSpPr>
              <p:nvPr/>
            </p:nvSpPr>
            <p:spPr bwMode="auto">
              <a:xfrm>
                <a:off x="3666" y="3244"/>
                <a:ext cx="109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39" name="Line 135"/>
              <p:cNvSpPr>
                <a:spLocks noChangeShapeType="1"/>
              </p:cNvSpPr>
              <p:nvPr/>
            </p:nvSpPr>
            <p:spPr bwMode="auto">
              <a:xfrm>
                <a:off x="3666" y="3244"/>
                <a:ext cx="193" cy="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0" name="Line 136"/>
              <p:cNvSpPr>
                <a:spLocks noChangeShapeType="1"/>
              </p:cNvSpPr>
              <p:nvPr/>
            </p:nvSpPr>
            <p:spPr bwMode="auto">
              <a:xfrm flipV="1">
                <a:off x="3666" y="3160"/>
                <a:ext cx="150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1" name="Line 137"/>
              <p:cNvSpPr>
                <a:spLocks noChangeShapeType="1"/>
              </p:cNvSpPr>
              <p:nvPr/>
            </p:nvSpPr>
            <p:spPr bwMode="auto">
              <a:xfrm flipH="1" flipV="1">
                <a:off x="3608" y="2986"/>
                <a:ext cx="58" cy="2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2" name="Line 138"/>
              <p:cNvSpPr>
                <a:spLocks noChangeShapeType="1"/>
              </p:cNvSpPr>
              <p:nvPr/>
            </p:nvSpPr>
            <p:spPr bwMode="auto">
              <a:xfrm flipH="1" flipV="1">
                <a:off x="3425" y="3147"/>
                <a:ext cx="241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3" name="Line 139"/>
              <p:cNvSpPr>
                <a:spLocks noChangeShapeType="1"/>
              </p:cNvSpPr>
              <p:nvPr/>
            </p:nvSpPr>
            <p:spPr bwMode="auto">
              <a:xfrm flipH="1">
                <a:off x="3443" y="3244"/>
                <a:ext cx="223" cy="1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4" name="Line 140"/>
              <p:cNvSpPr>
                <a:spLocks noChangeShapeType="1"/>
              </p:cNvSpPr>
              <p:nvPr/>
            </p:nvSpPr>
            <p:spPr bwMode="auto">
              <a:xfrm>
                <a:off x="3294" y="2961"/>
                <a:ext cx="41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5" name="Line 141"/>
              <p:cNvSpPr>
                <a:spLocks noChangeShapeType="1"/>
              </p:cNvSpPr>
              <p:nvPr/>
            </p:nvSpPr>
            <p:spPr bwMode="auto">
              <a:xfrm>
                <a:off x="3294" y="2961"/>
                <a:ext cx="177" cy="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6" name="Line 142"/>
              <p:cNvSpPr>
                <a:spLocks noChangeShapeType="1"/>
              </p:cNvSpPr>
              <p:nvPr/>
            </p:nvSpPr>
            <p:spPr bwMode="auto">
              <a:xfrm flipH="1">
                <a:off x="2947" y="2961"/>
                <a:ext cx="347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7" name="Line 143"/>
              <p:cNvSpPr>
                <a:spLocks noChangeShapeType="1"/>
              </p:cNvSpPr>
              <p:nvPr/>
            </p:nvSpPr>
            <p:spPr bwMode="auto">
              <a:xfrm flipH="1" flipV="1">
                <a:off x="3286" y="2421"/>
                <a:ext cx="8" cy="5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8" name="Line 144"/>
              <p:cNvSpPr>
                <a:spLocks noChangeShapeType="1"/>
              </p:cNvSpPr>
              <p:nvPr/>
            </p:nvSpPr>
            <p:spPr bwMode="auto">
              <a:xfrm>
                <a:off x="3294" y="2961"/>
                <a:ext cx="131" cy="1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49" name="Line 145"/>
              <p:cNvSpPr>
                <a:spLocks noChangeShapeType="1"/>
              </p:cNvSpPr>
              <p:nvPr/>
            </p:nvSpPr>
            <p:spPr bwMode="auto">
              <a:xfrm flipH="1">
                <a:off x="3280" y="2961"/>
                <a:ext cx="14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0" name="Line 146"/>
              <p:cNvSpPr>
                <a:spLocks noChangeShapeType="1"/>
              </p:cNvSpPr>
              <p:nvPr/>
            </p:nvSpPr>
            <p:spPr bwMode="auto">
              <a:xfrm>
                <a:off x="3294" y="2961"/>
                <a:ext cx="226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1" name="Line 147"/>
              <p:cNvSpPr>
                <a:spLocks noChangeShapeType="1"/>
              </p:cNvSpPr>
              <p:nvPr/>
            </p:nvSpPr>
            <p:spPr bwMode="auto">
              <a:xfrm>
                <a:off x="3294" y="2961"/>
                <a:ext cx="50" cy="1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2" name="Line 148"/>
              <p:cNvSpPr>
                <a:spLocks noChangeShapeType="1"/>
              </p:cNvSpPr>
              <p:nvPr/>
            </p:nvSpPr>
            <p:spPr bwMode="auto">
              <a:xfrm flipH="1">
                <a:off x="3292" y="2961"/>
                <a:ext cx="2" cy="3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3" name="Line 149"/>
              <p:cNvSpPr>
                <a:spLocks noChangeShapeType="1"/>
              </p:cNvSpPr>
              <p:nvPr/>
            </p:nvSpPr>
            <p:spPr bwMode="auto">
              <a:xfrm flipH="1" flipV="1">
                <a:off x="3621" y="2830"/>
                <a:ext cx="44" cy="2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4" name="Line 150"/>
              <p:cNvSpPr>
                <a:spLocks noChangeShapeType="1"/>
              </p:cNvSpPr>
              <p:nvPr/>
            </p:nvSpPr>
            <p:spPr bwMode="auto">
              <a:xfrm>
                <a:off x="3665" y="3113"/>
                <a:ext cx="1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5" name="Line 151"/>
              <p:cNvSpPr>
                <a:spLocks noChangeShapeType="1"/>
              </p:cNvSpPr>
              <p:nvPr/>
            </p:nvSpPr>
            <p:spPr bwMode="auto">
              <a:xfrm>
                <a:off x="3665" y="3113"/>
                <a:ext cx="151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6" name="Line 152"/>
              <p:cNvSpPr>
                <a:spLocks noChangeShapeType="1"/>
              </p:cNvSpPr>
              <p:nvPr/>
            </p:nvSpPr>
            <p:spPr bwMode="auto">
              <a:xfrm flipH="1">
                <a:off x="3585" y="3113"/>
                <a:ext cx="80" cy="2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7" name="Line 153"/>
              <p:cNvSpPr>
                <a:spLocks noChangeShapeType="1"/>
              </p:cNvSpPr>
              <p:nvPr/>
            </p:nvSpPr>
            <p:spPr bwMode="auto">
              <a:xfrm flipH="1" flipV="1">
                <a:off x="3539" y="3111"/>
                <a:ext cx="126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8" name="Line 154"/>
              <p:cNvSpPr>
                <a:spLocks noChangeShapeType="1"/>
              </p:cNvSpPr>
              <p:nvPr/>
            </p:nvSpPr>
            <p:spPr bwMode="auto">
              <a:xfrm flipV="1">
                <a:off x="3227" y="2277"/>
                <a:ext cx="108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59" name="Line 155"/>
              <p:cNvSpPr>
                <a:spLocks noChangeShapeType="1"/>
              </p:cNvSpPr>
              <p:nvPr/>
            </p:nvSpPr>
            <p:spPr bwMode="auto">
              <a:xfrm flipV="1">
                <a:off x="3227" y="2193"/>
                <a:ext cx="19" cy="2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0" name="Line 156"/>
              <p:cNvSpPr>
                <a:spLocks noChangeShapeType="1"/>
              </p:cNvSpPr>
              <p:nvPr/>
            </p:nvSpPr>
            <p:spPr bwMode="auto">
              <a:xfrm flipV="1">
                <a:off x="3227" y="2124"/>
                <a:ext cx="121" cy="2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1" name="Line 157"/>
              <p:cNvSpPr>
                <a:spLocks noChangeShapeType="1"/>
              </p:cNvSpPr>
              <p:nvPr/>
            </p:nvSpPr>
            <p:spPr bwMode="auto">
              <a:xfrm>
                <a:off x="3227" y="2403"/>
                <a:ext cx="135" cy="3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2" name="Line 158"/>
              <p:cNvSpPr>
                <a:spLocks noChangeShapeType="1"/>
              </p:cNvSpPr>
              <p:nvPr/>
            </p:nvSpPr>
            <p:spPr bwMode="auto">
              <a:xfrm flipH="1" flipV="1">
                <a:off x="3118" y="2204"/>
                <a:ext cx="109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3" name="Line 159"/>
              <p:cNvSpPr>
                <a:spLocks noChangeShapeType="1"/>
              </p:cNvSpPr>
              <p:nvPr/>
            </p:nvSpPr>
            <p:spPr bwMode="auto">
              <a:xfrm flipH="1" flipV="1">
                <a:off x="3160" y="2144"/>
                <a:ext cx="67" cy="2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4" name="Line 160"/>
              <p:cNvSpPr>
                <a:spLocks noChangeShapeType="1"/>
              </p:cNvSpPr>
              <p:nvPr/>
            </p:nvSpPr>
            <p:spPr bwMode="auto">
              <a:xfrm flipH="1" flipV="1">
                <a:off x="2941" y="2279"/>
                <a:ext cx="286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5" name="Line 161"/>
              <p:cNvSpPr>
                <a:spLocks noChangeShapeType="1"/>
              </p:cNvSpPr>
              <p:nvPr/>
            </p:nvSpPr>
            <p:spPr bwMode="auto">
              <a:xfrm flipH="1">
                <a:off x="3152" y="2403"/>
                <a:ext cx="75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6" name="Line 162"/>
              <p:cNvSpPr>
                <a:spLocks noChangeShapeType="1"/>
              </p:cNvSpPr>
              <p:nvPr/>
            </p:nvSpPr>
            <p:spPr bwMode="auto">
              <a:xfrm flipH="1" flipV="1">
                <a:off x="2938" y="2348"/>
                <a:ext cx="289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7" name="Line 163"/>
              <p:cNvSpPr>
                <a:spLocks noChangeShapeType="1"/>
              </p:cNvSpPr>
              <p:nvPr/>
            </p:nvSpPr>
            <p:spPr bwMode="auto">
              <a:xfrm>
                <a:off x="3227" y="2403"/>
                <a:ext cx="63" cy="2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8" name="Line 164"/>
              <p:cNvSpPr>
                <a:spLocks noChangeShapeType="1"/>
              </p:cNvSpPr>
              <p:nvPr/>
            </p:nvSpPr>
            <p:spPr bwMode="auto">
              <a:xfrm flipH="1" flipV="1">
                <a:off x="3075" y="2292"/>
                <a:ext cx="152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69" name="Line 165"/>
              <p:cNvSpPr>
                <a:spLocks noChangeShapeType="1"/>
              </p:cNvSpPr>
              <p:nvPr/>
            </p:nvSpPr>
            <p:spPr bwMode="auto">
              <a:xfrm flipH="1" flipV="1">
                <a:off x="3206" y="2210"/>
                <a:ext cx="21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0" name="Line 166"/>
              <p:cNvSpPr>
                <a:spLocks noChangeShapeType="1"/>
              </p:cNvSpPr>
              <p:nvPr/>
            </p:nvSpPr>
            <p:spPr bwMode="auto">
              <a:xfrm flipV="1">
                <a:off x="3227" y="2224"/>
                <a:ext cx="167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1" name="Line 167"/>
              <p:cNvSpPr>
                <a:spLocks noChangeShapeType="1"/>
              </p:cNvSpPr>
              <p:nvPr/>
            </p:nvSpPr>
            <p:spPr bwMode="auto">
              <a:xfrm>
                <a:off x="3227" y="2403"/>
                <a:ext cx="59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2" name="Line 168"/>
              <p:cNvSpPr>
                <a:spLocks noChangeShapeType="1"/>
              </p:cNvSpPr>
              <p:nvPr/>
            </p:nvSpPr>
            <p:spPr bwMode="auto">
              <a:xfrm flipV="1">
                <a:off x="3227" y="2053"/>
                <a:ext cx="205" cy="3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3" name="Line 169"/>
              <p:cNvSpPr>
                <a:spLocks noChangeShapeType="1"/>
              </p:cNvSpPr>
              <p:nvPr/>
            </p:nvSpPr>
            <p:spPr bwMode="auto">
              <a:xfrm flipH="1">
                <a:off x="2980" y="2403"/>
                <a:ext cx="247" cy="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4" name="Line 170"/>
              <p:cNvSpPr>
                <a:spLocks noChangeShapeType="1"/>
              </p:cNvSpPr>
              <p:nvPr/>
            </p:nvSpPr>
            <p:spPr bwMode="auto">
              <a:xfrm flipV="1">
                <a:off x="3227" y="2377"/>
                <a:ext cx="151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5" name="Line 171"/>
              <p:cNvSpPr>
                <a:spLocks noChangeShapeType="1"/>
              </p:cNvSpPr>
              <p:nvPr/>
            </p:nvSpPr>
            <p:spPr bwMode="auto">
              <a:xfrm flipH="1">
                <a:off x="3112" y="2403"/>
                <a:ext cx="115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6" name="Line 172"/>
              <p:cNvSpPr>
                <a:spLocks noChangeShapeType="1"/>
              </p:cNvSpPr>
              <p:nvPr/>
            </p:nvSpPr>
            <p:spPr bwMode="auto">
              <a:xfrm flipH="1" flipV="1">
                <a:off x="3078" y="2142"/>
                <a:ext cx="149" cy="2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7" name="Line 173"/>
              <p:cNvSpPr>
                <a:spLocks noChangeShapeType="1"/>
              </p:cNvSpPr>
              <p:nvPr/>
            </p:nvSpPr>
            <p:spPr bwMode="auto">
              <a:xfrm flipV="1">
                <a:off x="3227" y="2271"/>
                <a:ext cx="270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8" name="Line 174"/>
              <p:cNvSpPr>
                <a:spLocks noChangeShapeType="1"/>
              </p:cNvSpPr>
              <p:nvPr/>
            </p:nvSpPr>
            <p:spPr bwMode="auto">
              <a:xfrm>
                <a:off x="3227" y="2403"/>
                <a:ext cx="244" cy="5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79" name="Line 175"/>
              <p:cNvSpPr>
                <a:spLocks noChangeShapeType="1"/>
              </p:cNvSpPr>
              <p:nvPr/>
            </p:nvSpPr>
            <p:spPr bwMode="auto">
              <a:xfrm flipV="1">
                <a:off x="3286" y="2076"/>
                <a:ext cx="237" cy="1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0" name="Line 176"/>
              <p:cNvSpPr>
                <a:spLocks noChangeShapeType="1"/>
              </p:cNvSpPr>
              <p:nvPr/>
            </p:nvSpPr>
            <p:spPr bwMode="auto">
              <a:xfrm flipV="1">
                <a:off x="3286" y="2139"/>
                <a:ext cx="379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1" name="Line 177"/>
              <p:cNvSpPr>
                <a:spLocks noChangeShapeType="1"/>
              </p:cNvSpPr>
              <p:nvPr/>
            </p:nvSpPr>
            <p:spPr bwMode="auto">
              <a:xfrm flipH="1">
                <a:off x="3158" y="2228"/>
                <a:ext cx="128" cy="1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2" name="Line 178"/>
              <p:cNvSpPr>
                <a:spLocks noChangeShapeType="1"/>
              </p:cNvSpPr>
              <p:nvPr/>
            </p:nvSpPr>
            <p:spPr bwMode="auto">
              <a:xfrm flipH="1" flipV="1">
                <a:off x="3174" y="2098"/>
                <a:ext cx="112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3" name="Line 179"/>
              <p:cNvSpPr>
                <a:spLocks noChangeShapeType="1"/>
              </p:cNvSpPr>
              <p:nvPr/>
            </p:nvSpPr>
            <p:spPr bwMode="auto">
              <a:xfrm flipH="1" flipV="1">
                <a:off x="3118" y="2204"/>
                <a:ext cx="168" cy="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4" name="Line 180"/>
              <p:cNvSpPr>
                <a:spLocks noChangeShapeType="1"/>
              </p:cNvSpPr>
              <p:nvPr/>
            </p:nvSpPr>
            <p:spPr bwMode="auto">
              <a:xfrm flipH="1">
                <a:off x="2866" y="2228"/>
                <a:ext cx="420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5" name="Line 181"/>
              <p:cNvSpPr>
                <a:spLocks noChangeShapeType="1"/>
              </p:cNvSpPr>
              <p:nvPr/>
            </p:nvSpPr>
            <p:spPr bwMode="auto">
              <a:xfrm>
                <a:off x="3286" y="2228"/>
                <a:ext cx="164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6" name="Line 182"/>
              <p:cNvSpPr>
                <a:spLocks noChangeShapeType="1"/>
              </p:cNvSpPr>
              <p:nvPr/>
            </p:nvSpPr>
            <p:spPr bwMode="auto">
              <a:xfrm flipH="1" flipV="1">
                <a:off x="3193" y="1946"/>
                <a:ext cx="93" cy="2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7" name="Line 183"/>
              <p:cNvSpPr>
                <a:spLocks noChangeShapeType="1"/>
              </p:cNvSpPr>
              <p:nvPr/>
            </p:nvSpPr>
            <p:spPr bwMode="auto">
              <a:xfrm flipH="1">
                <a:off x="2980" y="2228"/>
                <a:ext cx="306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8" name="Line 184"/>
              <p:cNvSpPr>
                <a:spLocks noChangeShapeType="1"/>
              </p:cNvSpPr>
              <p:nvPr/>
            </p:nvSpPr>
            <p:spPr bwMode="auto">
              <a:xfrm flipV="1">
                <a:off x="3286" y="2095"/>
                <a:ext cx="88" cy="1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89" name="Line 185"/>
              <p:cNvSpPr>
                <a:spLocks noChangeShapeType="1"/>
              </p:cNvSpPr>
              <p:nvPr/>
            </p:nvSpPr>
            <p:spPr bwMode="auto">
              <a:xfrm>
                <a:off x="3286" y="2228"/>
                <a:ext cx="92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0" name="Line 186"/>
              <p:cNvSpPr>
                <a:spLocks noChangeShapeType="1"/>
              </p:cNvSpPr>
              <p:nvPr/>
            </p:nvSpPr>
            <p:spPr bwMode="auto">
              <a:xfrm flipV="1">
                <a:off x="3286" y="2115"/>
                <a:ext cx="284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1" name="Line 187"/>
              <p:cNvSpPr>
                <a:spLocks noChangeShapeType="1"/>
              </p:cNvSpPr>
              <p:nvPr/>
            </p:nvSpPr>
            <p:spPr bwMode="auto">
              <a:xfrm flipH="1">
                <a:off x="3227" y="2228"/>
                <a:ext cx="59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2" name="Line 188"/>
              <p:cNvSpPr>
                <a:spLocks noChangeShapeType="1"/>
              </p:cNvSpPr>
              <p:nvPr/>
            </p:nvSpPr>
            <p:spPr bwMode="auto">
              <a:xfrm flipH="1" flipV="1">
                <a:off x="3335" y="2277"/>
                <a:ext cx="4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3" name="Line 189"/>
              <p:cNvSpPr>
                <a:spLocks noChangeShapeType="1"/>
              </p:cNvSpPr>
              <p:nvPr/>
            </p:nvSpPr>
            <p:spPr bwMode="auto">
              <a:xfrm flipV="1">
                <a:off x="3339" y="2182"/>
                <a:ext cx="29" cy="2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4" name="Line 190"/>
              <p:cNvSpPr>
                <a:spLocks noChangeShapeType="1"/>
              </p:cNvSpPr>
              <p:nvPr/>
            </p:nvSpPr>
            <p:spPr bwMode="auto">
              <a:xfrm>
                <a:off x="3339" y="2435"/>
                <a:ext cx="132" cy="5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5" name="Line 191"/>
              <p:cNvSpPr>
                <a:spLocks noChangeShapeType="1"/>
              </p:cNvSpPr>
              <p:nvPr/>
            </p:nvSpPr>
            <p:spPr bwMode="auto">
              <a:xfrm flipH="1" flipV="1">
                <a:off x="3227" y="2403"/>
                <a:ext cx="112" cy="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6" name="Line 192"/>
              <p:cNvSpPr>
                <a:spLocks noChangeShapeType="1"/>
              </p:cNvSpPr>
              <p:nvPr/>
            </p:nvSpPr>
            <p:spPr bwMode="auto">
              <a:xfrm flipV="1">
                <a:off x="3339" y="2124"/>
                <a:ext cx="9" cy="3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7" name="Line 193"/>
              <p:cNvSpPr>
                <a:spLocks noChangeShapeType="1"/>
              </p:cNvSpPr>
              <p:nvPr/>
            </p:nvSpPr>
            <p:spPr bwMode="auto">
              <a:xfrm flipV="1">
                <a:off x="3339" y="2307"/>
                <a:ext cx="111" cy="1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8" name="Line 194"/>
              <p:cNvSpPr>
                <a:spLocks noChangeShapeType="1"/>
              </p:cNvSpPr>
              <p:nvPr/>
            </p:nvSpPr>
            <p:spPr bwMode="auto">
              <a:xfrm flipV="1">
                <a:off x="3339" y="2377"/>
                <a:ext cx="39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299" name="Line 195"/>
              <p:cNvSpPr>
                <a:spLocks noChangeShapeType="1"/>
              </p:cNvSpPr>
              <p:nvPr/>
            </p:nvSpPr>
            <p:spPr bwMode="auto">
              <a:xfrm>
                <a:off x="3339" y="2435"/>
                <a:ext cx="294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0" name="Line 196"/>
              <p:cNvSpPr>
                <a:spLocks noChangeShapeType="1"/>
              </p:cNvSpPr>
              <p:nvPr/>
            </p:nvSpPr>
            <p:spPr bwMode="auto">
              <a:xfrm flipH="1" flipV="1">
                <a:off x="2938" y="2348"/>
                <a:ext cx="401" cy="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1" name="Line 197"/>
              <p:cNvSpPr>
                <a:spLocks noChangeShapeType="1"/>
              </p:cNvSpPr>
              <p:nvPr/>
            </p:nvSpPr>
            <p:spPr bwMode="auto">
              <a:xfrm flipH="1" flipV="1">
                <a:off x="3075" y="2292"/>
                <a:ext cx="264" cy="1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2" name="Line 198"/>
              <p:cNvSpPr>
                <a:spLocks noChangeShapeType="1"/>
              </p:cNvSpPr>
              <p:nvPr/>
            </p:nvSpPr>
            <p:spPr bwMode="auto">
              <a:xfrm flipH="1">
                <a:off x="3290" y="2435"/>
                <a:ext cx="49" cy="2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3" name="Line 199"/>
              <p:cNvSpPr>
                <a:spLocks noChangeShapeType="1"/>
              </p:cNvSpPr>
              <p:nvPr/>
            </p:nvSpPr>
            <p:spPr bwMode="auto">
              <a:xfrm flipH="1">
                <a:off x="3272" y="2435"/>
                <a:ext cx="67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4" name="Line 200"/>
              <p:cNvSpPr>
                <a:spLocks noChangeShapeType="1"/>
              </p:cNvSpPr>
              <p:nvPr/>
            </p:nvSpPr>
            <p:spPr bwMode="auto">
              <a:xfrm flipH="1">
                <a:off x="3483" y="3244"/>
                <a:ext cx="183" cy="20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5" name="Line 201"/>
              <p:cNvSpPr>
                <a:spLocks noChangeShapeType="1"/>
              </p:cNvSpPr>
              <p:nvPr/>
            </p:nvSpPr>
            <p:spPr bwMode="auto">
              <a:xfrm flipV="1">
                <a:off x="3666" y="3113"/>
                <a:ext cx="75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6" name="Line 202"/>
              <p:cNvSpPr>
                <a:spLocks noChangeShapeType="1"/>
              </p:cNvSpPr>
              <p:nvPr/>
            </p:nvSpPr>
            <p:spPr bwMode="auto">
              <a:xfrm flipV="1">
                <a:off x="3666" y="2990"/>
                <a:ext cx="203" cy="2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7" name="Line 203"/>
              <p:cNvSpPr>
                <a:spLocks noChangeShapeType="1"/>
              </p:cNvSpPr>
              <p:nvPr/>
            </p:nvSpPr>
            <p:spPr bwMode="auto">
              <a:xfrm flipH="1">
                <a:off x="3562" y="3244"/>
                <a:ext cx="104" cy="1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308" name="Line 204"/>
              <p:cNvSpPr>
                <a:spLocks noChangeShapeType="1"/>
              </p:cNvSpPr>
              <p:nvPr/>
            </p:nvSpPr>
            <p:spPr bwMode="auto">
              <a:xfrm flipH="1">
                <a:off x="3568" y="2974"/>
                <a:ext cx="112" cy="2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77" name="Group 406"/>
            <p:cNvGrpSpPr>
              <a:grpSpLocks/>
            </p:cNvGrpSpPr>
            <p:nvPr/>
          </p:nvGrpSpPr>
          <p:grpSpPr bwMode="auto">
            <a:xfrm>
              <a:off x="3600649" y="1869081"/>
              <a:ext cx="2741370" cy="3522768"/>
              <a:chOff x="2205" y="1076"/>
              <a:chExt cx="1905" cy="2448"/>
            </a:xfrm>
          </p:grpSpPr>
          <p:sp>
            <p:nvSpPr>
              <p:cNvPr id="7909" name="Line 206"/>
              <p:cNvSpPr>
                <a:spLocks noChangeShapeType="1"/>
              </p:cNvSpPr>
              <p:nvPr/>
            </p:nvSpPr>
            <p:spPr bwMode="auto">
              <a:xfrm flipV="1">
                <a:off x="3680" y="2955"/>
                <a:ext cx="103" cy="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0" name="Line 207"/>
              <p:cNvSpPr>
                <a:spLocks noChangeShapeType="1"/>
              </p:cNvSpPr>
              <p:nvPr/>
            </p:nvSpPr>
            <p:spPr bwMode="auto">
              <a:xfrm flipH="1" flipV="1">
                <a:off x="3286" y="2421"/>
                <a:ext cx="394" cy="5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1" name="Line 208"/>
              <p:cNvSpPr>
                <a:spLocks noChangeShapeType="1"/>
              </p:cNvSpPr>
              <p:nvPr/>
            </p:nvSpPr>
            <p:spPr bwMode="auto">
              <a:xfrm flipV="1">
                <a:off x="3680" y="2950"/>
                <a:ext cx="208" cy="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2" name="Line 209"/>
              <p:cNvSpPr>
                <a:spLocks noChangeShapeType="1"/>
              </p:cNvSpPr>
              <p:nvPr/>
            </p:nvSpPr>
            <p:spPr bwMode="auto">
              <a:xfrm flipV="1">
                <a:off x="3680" y="2796"/>
                <a:ext cx="357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3" name="Line 210"/>
              <p:cNvSpPr>
                <a:spLocks noChangeShapeType="1"/>
              </p:cNvSpPr>
              <p:nvPr/>
            </p:nvSpPr>
            <p:spPr bwMode="auto">
              <a:xfrm flipV="1">
                <a:off x="3680" y="2740"/>
                <a:ext cx="292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4" name="Line 211"/>
              <p:cNvSpPr>
                <a:spLocks noChangeShapeType="1"/>
              </p:cNvSpPr>
              <p:nvPr/>
            </p:nvSpPr>
            <p:spPr bwMode="auto">
              <a:xfrm flipH="1">
                <a:off x="3471" y="2974"/>
                <a:ext cx="209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5" name="Line 212"/>
              <p:cNvSpPr>
                <a:spLocks noChangeShapeType="1"/>
              </p:cNvSpPr>
              <p:nvPr/>
            </p:nvSpPr>
            <p:spPr bwMode="auto">
              <a:xfrm>
                <a:off x="3680" y="2974"/>
                <a:ext cx="117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6" name="Line 213"/>
              <p:cNvSpPr>
                <a:spLocks noChangeShapeType="1"/>
              </p:cNvSpPr>
              <p:nvPr/>
            </p:nvSpPr>
            <p:spPr bwMode="auto">
              <a:xfrm flipH="1">
                <a:off x="3464" y="3113"/>
                <a:ext cx="201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7" name="Line 214"/>
              <p:cNvSpPr>
                <a:spLocks noChangeShapeType="1"/>
              </p:cNvSpPr>
              <p:nvPr/>
            </p:nvSpPr>
            <p:spPr bwMode="auto">
              <a:xfrm flipV="1">
                <a:off x="3665" y="2886"/>
                <a:ext cx="89" cy="2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8" name="Line 215"/>
              <p:cNvSpPr>
                <a:spLocks noChangeShapeType="1"/>
              </p:cNvSpPr>
              <p:nvPr/>
            </p:nvSpPr>
            <p:spPr bwMode="auto">
              <a:xfrm flipH="1" flipV="1">
                <a:off x="3552" y="3018"/>
                <a:ext cx="113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19" name="Line 216"/>
              <p:cNvSpPr>
                <a:spLocks noChangeShapeType="1"/>
              </p:cNvSpPr>
              <p:nvPr/>
            </p:nvSpPr>
            <p:spPr bwMode="auto">
              <a:xfrm>
                <a:off x="3665" y="3113"/>
                <a:ext cx="132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0" name="Line 217"/>
              <p:cNvSpPr>
                <a:spLocks noChangeShapeType="1"/>
              </p:cNvSpPr>
              <p:nvPr/>
            </p:nvSpPr>
            <p:spPr bwMode="auto">
              <a:xfrm flipV="1">
                <a:off x="3665" y="3113"/>
                <a:ext cx="76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1" name="Line 218"/>
              <p:cNvSpPr>
                <a:spLocks noChangeShapeType="1"/>
              </p:cNvSpPr>
              <p:nvPr/>
            </p:nvSpPr>
            <p:spPr bwMode="auto">
              <a:xfrm flipH="1" flipV="1">
                <a:off x="3866" y="2800"/>
                <a:ext cx="86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2" name="Line 219"/>
              <p:cNvSpPr>
                <a:spLocks noChangeShapeType="1"/>
              </p:cNvSpPr>
              <p:nvPr/>
            </p:nvSpPr>
            <p:spPr bwMode="auto">
              <a:xfrm>
                <a:off x="3240" y="1297"/>
                <a:ext cx="145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3" name="Line 220"/>
              <p:cNvSpPr>
                <a:spLocks noChangeShapeType="1"/>
              </p:cNvSpPr>
              <p:nvPr/>
            </p:nvSpPr>
            <p:spPr bwMode="auto">
              <a:xfrm flipV="1">
                <a:off x="3240" y="1120"/>
                <a:ext cx="36" cy="1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4" name="Line 221"/>
              <p:cNvSpPr>
                <a:spLocks noChangeShapeType="1"/>
              </p:cNvSpPr>
              <p:nvPr/>
            </p:nvSpPr>
            <p:spPr bwMode="auto">
              <a:xfrm flipH="1">
                <a:off x="3099" y="1297"/>
                <a:ext cx="141" cy="2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5" name="Line 222"/>
              <p:cNvSpPr>
                <a:spLocks noChangeShapeType="1"/>
              </p:cNvSpPr>
              <p:nvPr/>
            </p:nvSpPr>
            <p:spPr bwMode="auto">
              <a:xfrm>
                <a:off x="3240" y="1297"/>
                <a:ext cx="93" cy="2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6" name="Line 223"/>
              <p:cNvSpPr>
                <a:spLocks noChangeShapeType="1"/>
              </p:cNvSpPr>
              <p:nvPr/>
            </p:nvSpPr>
            <p:spPr bwMode="auto">
              <a:xfrm flipV="1">
                <a:off x="3240" y="1076"/>
                <a:ext cx="80" cy="2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7" name="Line 224"/>
              <p:cNvSpPr>
                <a:spLocks noChangeShapeType="1"/>
              </p:cNvSpPr>
              <p:nvPr/>
            </p:nvSpPr>
            <p:spPr bwMode="auto">
              <a:xfrm flipH="1" flipV="1">
                <a:off x="3046" y="1195"/>
                <a:ext cx="194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8" name="Line 225"/>
              <p:cNvSpPr>
                <a:spLocks noChangeShapeType="1"/>
              </p:cNvSpPr>
              <p:nvPr/>
            </p:nvSpPr>
            <p:spPr bwMode="auto">
              <a:xfrm flipH="1">
                <a:off x="2306" y="2171"/>
                <a:ext cx="199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29" name="Line 226"/>
              <p:cNvSpPr>
                <a:spLocks noChangeShapeType="1"/>
              </p:cNvSpPr>
              <p:nvPr/>
            </p:nvSpPr>
            <p:spPr bwMode="auto">
              <a:xfrm flipH="1">
                <a:off x="2440" y="2171"/>
                <a:ext cx="65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0" name="Line 227"/>
              <p:cNvSpPr>
                <a:spLocks noChangeShapeType="1"/>
              </p:cNvSpPr>
              <p:nvPr/>
            </p:nvSpPr>
            <p:spPr bwMode="auto">
              <a:xfrm flipH="1" flipV="1">
                <a:off x="2363" y="1947"/>
                <a:ext cx="142" cy="2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1" name="Line 228"/>
              <p:cNvSpPr>
                <a:spLocks noChangeShapeType="1"/>
              </p:cNvSpPr>
              <p:nvPr/>
            </p:nvSpPr>
            <p:spPr bwMode="auto">
              <a:xfrm flipH="1">
                <a:off x="2362" y="2171"/>
                <a:ext cx="143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2" name="Line 229"/>
              <p:cNvSpPr>
                <a:spLocks noChangeShapeType="1"/>
              </p:cNvSpPr>
              <p:nvPr/>
            </p:nvSpPr>
            <p:spPr bwMode="auto">
              <a:xfrm flipV="1">
                <a:off x="2505" y="1951"/>
                <a:ext cx="62" cy="2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3" name="Line 230"/>
              <p:cNvSpPr>
                <a:spLocks noChangeShapeType="1"/>
              </p:cNvSpPr>
              <p:nvPr/>
            </p:nvSpPr>
            <p:spPr bwMode="auto">
              <a:xfrm>
                <a:off x="2505" y="2171"/>
                <a:ext cx="361" cy="1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4" name="Line 231"/>
              <p:cNvSpPr>
                <a:spLocks noChangeShapeType="1"/>
              </p:cNvSpPr>
              <p:nvPr/>
            </p:nvSpPr>
            <p:spPr bwMode="auto">
              <a:xfrm>
                <a:off x="2505" y="2171"/>
                <a:ext cx="22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5" name="Line 232"/>
              <p:cNvSpPr>
                <a:spLocks noChangeShapeType="1"/>
              </p:cNvSpPr>
              <p:nvPr/>
            </p:nvSpPr>
            <p:spPr bwMode="auto">
              <a:xfrm flipV="1">
                <a:off x="2505" y="1979"/>
                <a:ext cx="19" cy="1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6" name="Line 233"/>
              <p:cNvSpPr>
                <a:spLocks noChangeShapeType="1"/>
              </p:cNvSpPr>
              <p:nvPr/>
            </p:nvSpPr>
            <p:spPr bwMode="auto">
              <a:xfrm flipH="1" flipV="1">
                <a:off x="2205" y="1976"/>
                <a:ext cx="300" cy="1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7" name="Line 234"/>
              <p:cNvSpPr>
                <a:spLocks noChangeShapeType="1"/>
              </p:cNvSpPr>
              <p:nvPr/>
            </p:nvSpPr>
            <p:spPr bwMode="auto">
              <a:xfrm flipH="1">
                <a:off x="2291" y="2171"/>
                <a:ext cx="214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8" name="Line 235"/>
              <p:cNvSpPr>
                <a:spLocks noChangeShapeType="1"/>
              </p:cNvSpPr>
              <p:nvPr/>
            </p:nvSpPr>
            <p:spPr bwMode="auto">
              <a:xfrm flipH="1">
                <a:off x="2465" y="2171"/>
                <a:ext cx="40" cy="1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39" name="Line 236"/>
              <p:cNvSpPr>
                <a:spLocks noChangeShapeType="1"/>
              </p:cNvSpPr>
              <p:nvPr/>
            </p:nvSpPr>
            <p:spPr bwMode="auto">
              <a:xfrm flipV="1">
                <a:off x="2505" y="2115"/>
                <a:ext cx="87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0" name="Line 237"/>
              <p:cNvSpPr>
                <a:spLocks noChangeShapeType="1"/>
              </p:cNvSpPr>
              <p:nvPr/>
            </p:nvSpPr>
            <p:spPr bwMode="auto">
              <a:xfrm flipV="1">
                <a:off x="2505" y="2064"/>
                <a:ext cx="19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1" name="Line 238"/>
              <p:cNvSpPr>
                <a:spLocks noChangeShapeType="1"/>
              </p:cNvSpPr>
              <p:nvPr/>
            </p:nvSpPr>
            <p:spPr bwMode="auto">
              <a:xfrm>
                <a:off x="2505" y="2171"/>
                <a:ext cx="124" cy="1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2" name="Line 239"/>
              <p:cNvSpPr>
                <a:spLocks noChangeShapeType="1"/>
              </p:cNvSpPr>
              <p:nvPr/>
            </p:nvSpPr>
            <p:spPr bwMode="auto">
              <a:xfrm>
                <a:off x="2505" y="2171"/>
                <a:ext cx="305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3" name="Line 240"/>
              <p:cNvSpPr>
                <a:spLocks noChangeShapeType="1"/>
              </p:cNvSpPr>
              <p:nvPr/>
            </p:nvSpPr>
            <p:spPr bwMode="auto">
              <a:xfrm>
                <a:off x="2505" y="2171"/>
                <a:ext cx="570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4" name="Line 241"/>
              <p:cNvSpPr>
                <a:spLocks noChangeShapeType="1"/>
              </p:cNvSpPr>
              <p:nvPr/>
            </p:nvSpPr>
            <p:spPr bwMode="auto">
              <a:xfrm flipH="1">
                <a:off x="3832" y="2800"/>
                <a:ext cx="34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5" name="Line 242"/>
              <p:cNvSpPr>
                <a:spLocks noChangeShapeType="1"/>
              </p:cNvSpPr>
              <p:nvPr/>
            </p:nvSpPr>
            <p:spPr bwMode="auto">
              <a:xfrm flipV="1">
                <a:off x="3866" y="2702"/>
                <a:ext cx="79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6" name="Line 243"/>
              <p:cNvSpPr>
                <a:spLocks noChangeShapeType="1"/>
              </p:cNvSpPr>
              <p:nvPr/>
            </p:nvSpPr>
            <p:spPr bwMode="auto">
              <a:xfrm flipH="1">
                <a:off x="3783" y="2800"/>
                <a:ext cx="83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7" name="Line 244"/>
              <p:cNvSpPr>
                <a:spLocks noChangeShapeType="1"/>
              </p:cNvSpPr>
              <p:nvPr/>
            </p:nvSpPr>
            <p:spPr bwMode="auto">
              <a:xfrm>
                <a:off x="3866" y="2800"/>
                <a:ext cx="8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8" name="Line 245"/>
              <p:cNvSpPr>
                <a:spLocks noChangeShapeType="1"/>
              </p:cNvSpPr>
              <p:nvPr/>
            </p:nvSpPr>
            <p:spPr bwMode="auto">
              <a:xfrm flipH="1">
                <a:off x="3797" y="2800"/>
                <a:ext cx="69" cy="2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49" name="Line 246"/>
              <p:cNvSpPr>
                <a:spLocks noChangeShapeType="1"/>
              </p:cNvSpPr>
              <p:nvPr/>
            </p:nvSpPr>
            <p:spPr bwMode="auto">
              <a:xfrm>
                <a:off x="3866" y="2800"/>
                <a:ext cx="77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0" name="Line 247"/>
              <p:cNvSpPr>
                <a:spLocks noChangeShapeType="1"/>
              </p:cNvSpPr>
              <p:nvPr/>
            </p:nvSpPr>
            <p:spPr bwMode="auto">
              <a:xfrm flipH="1">
                <a:off x="3754" y="2800"/>
                <a:ext cx="112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1" name="Line 248"/>
              <p:cNvSpPr>
                <a:spLocks noChangeShapeType="1"/>
              </p:cNvSpPr>
              <p:nvPr/>
            </p:nvSpPr>
            <p:spPr bwMode="auto">
              <a:xfrm>
                <a:off x="3866" y="2800"/>
                <a:ext cx="67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2" name="Line 249"/>
              <p:cNvSpPr>
                <a:spLocks noChangeShapeType="1"/>
              </p:cNvSpPr>
              <p:nvPr/>
            </p:nvSpPr>
            <p:spPr bwMode="auto">
              <a:xfrm flipH="1" flipV="1">
                <a:off x="3462" y="2507"/>
                <a:ext cx="404" cy="2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3" name="Line 250"/>
              <p:cNvSpPr>
                <a:spLocks noChangeShapeType="1"/>
              </p:cNvSpPr>
              <p:nvPr/>
            </p:nvSpPr>
            <p:spPr bwMode="auto">
              <a:xfrm>
                <a:off x="3866" y="2800"/>
                <a:ext cx="3" cy="1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4" name="Line 251"/>
              <p:cNvSpPr>
                <a:spLocks noChangeShapeType="1"/>
              </p:cNvSpPr>
              <p:nvPr/>
            </p:nvSpPr>
            <p:spPr bwMode="auto">
              <a:xfrm>
                <a:off x="2567" y="1951"/>
                <a:ext cx="10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5" name="Line 252"/>
              <p:cNvSpPr>
                <a:spLocks noChangeShapeType="1"/>
              </p:cNvSpPr>
              <p:nvPr/>
            </p:nvSpPr>
            <p:spPr bwMode="auto">
              <a:xfrm flipH="1" flipV="1">
                <a:off x="2363" y="1947"/>
                <a:ext cx="204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6" name="Line 253"/>
              <p:cNvSpPr>
                <a:spLocks noChangeShapeType="1"/>
              </p:cNvSpPr>
              <p:nvPr/>
            </p:nvSpPr>
            <p:spPr bwMode="auto">
              <a:xfrm flipV="1">
                <a:off x="2567" y="1859"/>
                <a:ext cx="24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7" name="Line 254"/>
              <p:cNvSpPr>
                <a:spLocks noChangeShapeType="1"/>
              </p:cNvSpPr>
              <p:nvPr/>
            </p:nvSpPr>
            <p:spPr bwMode="auto">
              <a:xfrm flipH="1" flipV="1">
                <a:off x="2363" y="1865"/>
                <a:ext cx="204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8" name="Line 255"/>
              <p:cNvSpPr>
                <a:spLocks noChangeShapeType="1"/>
              </p:cNvSpPr>
              <p:nvPr/>
            </p:nvSpPr>
            <p:spPr bwMode="auto">
              <a:xfrm>
                <a:off x="2567" y="1951"/>
                <a:ext cx="56" cy="3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59" name="Line 256"/>
              <p:cNvSpPr>
                <a:spLocks noChangeShapeType="1"/>
              </p:cNvSpPr>
              <p:nvPr/>
            </p:nvSpPr>
            <p:spPr bwMode="auto">
              <a:xfrm flipH="1" flipV="1">
                <a:off x="2432" y="1748"/>
                <a:ext cx="135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0" name="Line 257"/>
              <p:cNvSpPr>
                <a:spLocks noChangeShapeType="1"/>
              </p:cNvSpPr>
              <p:nvPr/>
            </p:nvSpPr>
            <p:spPr bwMode="auto">
              <a:xfrm flipH="1" flipV="1">
                <a:off x="2357" y="1778"/>
                <a:ext cx="210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1" name="Line 258"/>
              <p:cNvSpPr>
                <a:spLocks noChangeShapeType="1"/>
              </p:cNvSpPr>
              <p:nvPr/>
            </p:nvSpPr>
            <p:spPr bwMode="auto">
              <a:xfrm flipH="1" flipV="1">
                <a:off x="2545" y="1865"/>
                <a:ext cx="22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2" name="Line 259"/>
              <p:cNvSpPr>
                <a:spLocks noChangeShapeType="1"/>
              </p:cNvSpPr>
              <p:nvPr/>
            </p:nvSpPr>
            <p:spPr bwMode="auto">
              <a:xfrm flipH="1">
                <a:off x="2505" y="1951"/>
                <a:ext cx="62" cy="2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3" name="Line 260"/>
              <p:cNvSpPr>
                <a:spLocks noChangeShapeType="1"/>
              </p:cNvSpPr>
              <p:nvPr/>
            </p:nvSpPr>
            <p:spPr bwMode="auto">
              <a:xfrm>
                <a:off x="2567" y="1951"/>
                <a:ext cx="203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4" name="Line 261"/>
              <p:cNvSpPr>
                <a:spLocks noChangeShapeType="1"/>
              </p:cNvSpPr>
              <p:nvPr/>
            </p:nvSpPr>
            <p:spPr bwMode="auto">
              <a:xfrm>
                <a:off x="2567" y="1951"/>
                <a:ext cx="279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5" name="Line 262"/>
              <p:cNvSpPr>
                <a:spLocks noChangeShapeType="1"/>
              </p:cNvSpPr>
              <p:nvPr/>
            </p:nvSpPr>
            <p:spPr bwMode="auto">
              <a:xfrm flipV="1">
                <a:off x="2567" y="1710"/>
                <a:ext cx="7" cy="2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6" name="Line 263"/>
              <p:cNvSpPr>
                <a:spLocks noChangeShapeType="1"/>
              </p:cNvSpPr>
              <p:nvPr/>
            </p:nvSpPr>
            <p:spPr bwMode="auto">
              <a:xfrm flipH="1" flipV="1">
                <a:off x="2553" y="1752"/>
                <a:ext cx="14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7" name="Line 264"/>
              <p:cNvSpPr>
                <a:spLocks noChangeShapeType="1"/>
              </p:cNvSpPr>
              <p:nvPr/>
            </p:nvSpPr>
            <p:spPr bwMode="auto">
              <a:xfrm flipH="1">
                <a:off x="2524" y="1951"/>
                <a:ext cx="43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8" name="Line 265"/>
              <p:cNvSpPr>
                <a:spLocks noChangeShapeType="1"/>
              </p:cNvSpPr>
              <p:nvPr/>
            </p:nvSpPr>
            <p:spPr bwMode="auto">
              <a:xfrm flipV="1">
                <a:off x="2567" y="1851"/>
                <a:ext cx="67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69" name="Line 266"/>
              <p:cNvSpPr>
                <a:spLocks noChangeShapeType="1"/>
              </p:cNvSpPr>
              <p:nvPr/>
            </p:nvSpPr>
            <p:spPr bwMode="auto">
              <a:xfrm flipH="1">
                <a:off x="2441" y="1951"/>
                <a:ext cx="126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0" name="Line 267"/>
              <p:cNvSpPr>
                <a:spLocks noChangeShapeType="1"/>
              </p:cNvSpPr>
              <p:nvPr/>
            </p:nvSpPr>
            <p:spPr bwMode="auto">
              <a:xfrm flipH="1">
                <a:off x="2347" y="1951"/>
                <a:ext cx="220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1" name="Line 268"/>
              <p:cNvSpPr>
                <a:spLocks noChangeShapeType="1"/>
              </p:cNvSpPr>
              <p:nvPr/>
            </p:nvSpPr>
            <p:spPr bwMode="auto">
              <a:xfrm flipV="1">
                <a:off x="2567" y="1666"/>
                <a:ext cx="454" cy="2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2" name="Line 269"/>
              <p:cNvSpPr>
                <a:spLocks noChangeShapeType="1"/>
              </p:cNvSpPr>
              <p:nvPr/>
            </p:nvSpPr>
            <p:spPr bwMode="auto">
              <a:xfrm flipH="1" flipV="1">
                <a:off x="2489" y="1775"/>
                <a:ext cx="78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3" name="Line 270"/>
              <p:cNvSpPr>
                <a:spLocks noChangeShapeType="1"/>
              </p:cNvSpPr>
              <p:nvPr/>
            </p:nvSpPr>
            <p:spPr bwMode="auto">
              <a:xfrm>
                <a:off x="2567" y="1951"/>
                <a:ext cx="336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4" name="Line 271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139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5" name="Line 272"/>
              <p:cNvSpPr>
                <a:spLocks noChangeShapeType="1"/>
              </p:cNvSpPr>
              <p:nvPr/>
            </p:nvSpPr>
            <p:spPr bwMode="auto">
              <a:xfrm flipH="1">
                <a:off x="3425" y="2990"/>
                <a:ext cx="46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6" name="Line 273"/>
              <p:cNvSpPr>
                <a:spLocks noChangeShapeType="1"/>
              </p:cNvSpPr>
              <p:nvPr/>
            </p:nvSpPr>
            <p:spPr bwMode="auto">
              <a:xfrm flipH="1">
                <a:off x="3335" y="2990"/>
                <a:ext cx="136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7" name="Line 274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68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8" name="Line 275"/>
              <p:cNvSpPr>
                <a:spLocks noChangeShapeType="1"/>
              </p:cNvSpPr>
              <p:nvPr/>
            </p:nvSpPr>
            <p:spPr bwMode="auto">
              <a:xfrm flipH="1">
                <a:off x="3421" y="2990"/>
                <a:ext cx="50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79" name="Line 276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215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0" name="Line 277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1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1" name="Line 278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332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2" name="Line 279"/>
              <p:cNvSpPr>
                <a:spLocks noChangeShapeType="1"/>
              </p:cNvSpPr>
              <p:nvPr/>
            </p:nvSpPr>
            <p:spPr bwMode="auto">
              <a:xfrm flipH="1" flipV="1">
                <a:off x="3259" y="2968"/>
                <a:ext cx="212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3" name="Line 280"/>
              <p:cNvSpPr>
                <a:spLocks noChangeShapeType="1"/>
              </p:cNvSpPr>
              <p:nvPr/>
            </p:nvSpPr>
            <p:spPr bwMode="auto">
              <a:xfrm flipH="1">
                <a:off x="3373" y="2990"/>
                <a:ext cx="98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4" name="Line 281"/>
              <p:cNvSpPr>
                <a:spLocks noChangeShapeType="1"/>
              </p:cNvSpPr>
              <p:nvPr/>
            </p:nvSpPr>
            <p:spPr bwMode="auto">
              <a:xfrm flipH="1" flipV="1">
                <a:off x="3290" y="2646"/>
                <a:ext cx="181" cy="3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5" name="Line 282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20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6" name="Line 283"/>
              <p:cNvSpPr>
                <a:spLocks noChangeShapeType="1"/>
              </p:cNvSpPr>
              <p:nvPr/>
            </p:nvSpPr>
            <p:spPr bwMode="auto">
              <a:xfrm flipH="1">
                <a:off x="3407" y="2990"/>
                <a:ext cx="64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7" name="Line 284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176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8" name="Line 285"/>
              <p:cNvSpPr>
                <a:spLocks noChangeShapeType="1"/>
              </p:cNvSpPr>
              <p:nvPr/>
            </p:nvSpPr>
            <p:spPr bwMode="auto">
              <a:xfrm>
                <a:off x="3471" y="2990"/>
                <a:ext cx="111" cy="2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89" name="Line 286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188" cy="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0" name="Line 287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227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1" name="Line 288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122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2" name="Line 289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66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3" name="Line 290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110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4" name="Line 291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0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5" name="Line 292"/>
              <p:cNvSpPr>
                <a:spLocks noChangeShapeType="1"/>
              </p:cNvSpPr>
              <p:nvPr/>
            </p:nvSpPr>
            <p:spPr bwMode="auto">
              <a:xfrm flipH="1">
                <a:off x="3226" y="3131"/>
                <a:ext cx="89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6" name="Line 293"/>
              <p:cNvSpPr>
                <a:spLocks noChangeShapeType="1"/>
              </p:cNvSpPr>
              <p:nvPr/>
            </p:nvSpPr>
            <p:spPr bwMode="auto">
              <a:xfrm flipH="1">
                <a:off x="3295" y="3131"/>
                <a:ext cx="20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7" name="Line 294"/>
              <p:cNvSpPr>
                <a:spLocks noChangeShapeType="1"/>
              </p:cNvSpPr>
              <p:nvPr/>
            </p:nvSpPr>
            <p:spPr bwMode="auto">
              <a:xfrm flipH="1" flipV="1">
                <a:off x="3127" y="3120"/>
                <a:ext cx="188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8" name="Line 295"/>
              <p:cNvSpPr>
                <a:spLocks noChangeShapeType="1"/>
              </p:cNvSpPr>
              <p:nvPr/>
            </p:nvSpPr>
            <p:spPr bwMode="auto">
              <a:xfrm flipV="1">
                <a:off x="3315" y="3106"/>
                <a:ext cx="89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99" name="Line 296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78" cy="1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0" name="Line 297"/>
              <p:cNvSpPr>
                <a:spLocks noChangeShapeType="1"/>
              </p:cNvSpPr>
              <p:nvPr/>
            </p:nvSpPr>
            <p:spPr bwMode="auto">
              <a:xfrm flipH="1">
                <a:off x="3269" y="3131"/>
                <a:ext cx="46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1" name="Line 298"/>
              <p:cNvSpPr>
                <a:spLocks noChangeShapeType="1"/>
              </p:cNvSpPr>
              <p:nvPr/>
            </p:nvSpPr>
            <p:spPr bwMode="auto">
              <a:xfrm flipH="1">
                <a:off x="3206" y="3131"/>
                <a:ext cx="109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2" name="Line 299"/>
              <p:cNvSpPr>
                <a:spLocks noChangeShapeType="1"/>
              </p:cNvSpPr>
              <p:nvPr/>
            </p:nvSpPr>
            <p:spPr bwMode="auto">
              <a:xfrm flipV="1">
                <a:off x="3315" y="2990"/>
                <a:ext cx="156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3" name="Line 300"/>
              <p:cNvSpPr>
                <a:spLocks noChangeShapeType="1"/>
              </p:cNvSpPr>
              <p:nvPr/>
            </p:nvSpPr>
            <p:spPr bwMode="auto">
              <a:xfrm flipV="1">
                <a:off x="3315" y="2924"/>
                <a:ext cx="34" cy="2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4" name="Line 301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49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5" name="Line 302"/>
              <p:cNvSpPr>
                <a:spLocks noChangeShapeType="1"/>
              </p:cNvSpPr>
              <p:nvPr/>
            </p:nvSpPr>
            <p:spPr bwMode="auto">
              <a:xfrm flipV="1">
                <a:off x="3315" y="2952"/>
                <a:ext cx="101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6" name="Line 303"/>
              <p:cNvSpPr>
                <a:spLocks noChangeShapeType="1"/>
              </p:cNvSpPr>
              <p:nvPr/>
            </p:nvSpPr>
            <p:spPr bwMode="auto">
              <a:xfrm flipV="1">
                <a:off x="3315" y="3121"/>
                <a:ext cx="157" cy="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7" name="Line 304"/>
              <p:cNvSpPr>
                <a:spLocks noChangeShapeType="1"/>
              </p:cNvSpPr>
              <p:nvPr/>
            </p:nvSpPr>
            <p:spPr bwMode="auto">
              <a:xfrm flipH="1">
                <a:off x="3238" y="3131"/>
                <a:ext cx="77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8" name="Line 305"/>
              <p:cNvSpPr>
                <a:spLocks noChangeShapeType="1"/>
              </p:cNvSpPr>
              <p:nvPr/>
            </p:nvSpPr>
            <p:spPr bwMode="auto">
              <a:xfrm>
                <a:off x="3315" y="3131"/>
                <a:ext cx="34" cy="1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09" name="Line 306"/>
              <p:cNvSpPr>
                <a:spLocks noChangeShapeType="1"/>
              </p:cNvSpPr>
              <p:nvPr/>
            </p:nvSpPr>
            <p:spPr bwMode="auto">
              <a:xfrm flipH="1">
                <a:off x="2936" y="3131"/>
                <a:ext cx="379" cy="2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0" name="Line 307"/>
              <p:cNvSpPr>
                <a:spLocks noChangeShapeType="1"/>
              </p:cNvSpPr>
              <p:nvPr/>
            </p:nvSpPr>
            <p:spPr bwMode="auto">
              <a:xfrm>
                <a:off x="3267" y="2467"/>
                <a:ext cx="240" cy="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1" name="Line 308"/>
              <p:cNvSpPr>
                <a:spLocks noChangeShapeType="1"/>
              </p:cNvSpPr>
              <p:nvPr/>
            </p:nvSpPr>
            <p:spPr bwMode="auto">
              <a:xfrm flipH="1">
                <a:off x="2791" y="2467"/>
                <a:ext cx="476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2" name="Line 309"/>
              <p:cNvSpPr>
                <a:spLocks noChangeShapeType="1"/>
              </p:cNvSpPr>
              <p:nvPr/>
            </p:nvSpPr>
            <p:spPr bwMode="auto">
              <a:xfrm flipH="1" flipV="1">
                <a:off x="3149" y="2247"/>
                <a:ext cx="118" cy="2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3" name="Line 310"/>
              <p:cNvSpPr>
                <a:spLocks noChangeShapeType="1"/>
              </p:cNvSpPr>
              <p:nvPr/>
            </p:nvSpPr>
            <p:spPr bwMode="auto">
              <a:xfrm>
                <a:off x="3267" y="2467"/>
                <a:ext cx="516" cy="4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4" name="Line 311"/>
              <p:cNvSpPr>
                <a:spLocks noChangeShapeType="1"/>
              </p:cNvSpPr>
              <p:nvPr/>
            </p:nvSpPr>
            <p:spPr bwMode="auto">
              <a:xfrm flipH="1">
                <a:off x="3186" y="2467"/>
                <a:ext cx="81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5" name="Line 312"/>
              <p:cNvSpPr>
                <a:spLocks noChangeShapeType="1"/>
              </p:cNvSpPr>
              <p:nvPr/>
            </p:nvSpPr>
            <p:spPr bwMode="auto">
              <a:xfrm flipH="1" flipV="1">
                <a:off x="3075" y="2292"/>
                <a:ext cx="192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6" name="Line 313"/>
              <p:cNvSpPr>
                <a:spLocks noChangeShapeType="1"/>
              </p:cNvSpPr>
              <p:nvPr/>
            </p:nvSpPr>
            <p:spPr bwMode="auto">
              <a:xfrm flipV="1">
                <a:off x="3267" y="2309"/>
                <a:ext cx="507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7" name="Line 314"/>
              <p:cNvSpPr>
                <a:spLocks noChangeShapeType="1"/>
              </p:cNvSpPr>
              <p:nvPr/>
            </p:nvSpPr>
            <p:spPr bwMode="auto">
              <a:xfrm flipH="1" flipV="1">
                <a:off x="3102" y="2296"/>
                <a:ext cx="165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8" name="Line 315"/>
              <p:cNvSpPr>
                <a:spLocks noChangeShapeType="1"/>
              </p:cNvSpPr>
              <p:nvPr/>
            </p:nvSpPr>
            <p:spPr bwMode="auto">
              <a:xfrm flipV="1">
                <a:off x="3267" y="2253"/>
                <a:ext cx="406" cy="2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19" name="Line 316"/>
              <p:cNvSpPr>
                <a:spLocks noChangeShapeType="1"/>
              </p:cNvSpPr>
              <p:nvPr/>
            </p:nvSpPr>
            <p:spPr bwMode="auto">
              <a:xfrm flipV="1">
                <a:off x="3267" y="2321"/>
                <a:ext cx="7" cy="1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0" name="Line 317"/>
              <p:cNvSpPr>
                <a:spLocks noChangeShapeType="1"/>
              </p:cNvSpPr>
              <p:nvPr/>
            </p:nvSpPr>
            <p:spPr bwMode="auto">
              <a:xfrm flipV="1">
                <a:off x="3267" y="2307"/>
                <a:ext cx="183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1" name="Line 318"/>
              <p:cNvSpPr>
                <a:spLocks noChangeShapeType="1"/>
              </p:cNvSpPr>
              <p:nvPr/>
            </p:nvSpPr>
            <p:spPr bwMode="auto">
              <a:xfrm>
                <a:off x="3267" y="2467"/>
                <a:ext cx="23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2" name="Line 319"/>
              <p:cNvSpPr>
                <a:spLocks noChangeShapeType="1"/>
              </p:cNvSpPr>
              <p:nvPr/>
            </p:nvSpPr>
            <p:spPr bwMode="auto">
              <a:xfrm flipH="1" flipV="1">
                <a:off x="2629" y="2314"/>
                <a:ext cx="638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3" name="Line 320"/>
              <p:cNvSpPr>
                <a:spLocks noChangeShapeType="1"/>
              </p:cNvSpPr>
              <p:nvPr/>
            </p:nvSpPr>
            <p:spPr bwMode="auto">
              <a:xfrm flipH="1" flipV="1">
                <a:off x="2941" y="2279"/>
                <a:ext cx="326" cy="1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4" name="Line 321"/>
              <p:cNvSpPr>
                <a:spLocks noChangeShapeType="1"/>
              </p:cNvSpPr>
              <p:nvPr/>
            </p:nvSpPr>
            <p:spPr bwMode="auto">
              <a:xfrm flipV="1">
                <a:off x="3267" y="2421"/>
                <a:ext cx="19" cy="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5" name="Line 322"/>
              <p:cNvSpPr>
                <a:spLocks noChangeShapeType="1"/>
              </p:cNvSpPr>
              <p:nvPr/>
            </p:nvSpPr>
            <p:spPr bwMode="auto">
              <a:xfrm flipH="1" flipV="1">
                <a:off x="3152" y="2444"/>
                <a:ext cx="115" cy="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6" name="Line 323"/>
              <p:cNvSpPr>
                <a:spLocks noChangeShapeType="1"/>
              </p:cNvSpPr>
              <p:nvPr/>
            </p:nvSpPr>
            <p:spPr bwMode="auto">
              <a:xfrm>
                <a:off x="3472" y="3121"/>
                <a:ext cx="109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7" name="Line 324"/>
              <p:cNvSpPr>
                <a:spLocks noChangeShapeType="1"/>
              </p:cNvSpPr>
              <p:nvPr/>
            </p:nvSpPr>
            <p:spPr bwMode="auto">
              <a:xfrm>
                <a:off x="3472" y="3121"/>
                <a:ext cx="110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8" name="Line 325"/>
              <p:cNvSpPr>
                <a:spLocks noChangeShapeType="1"/>
              </p:cNvSpPr>
              <p:nvPr/>
            </p:nvSpPr>
            <p:spPr bwMode="auto">
              <a:xfrm flipH="1" flipV="1">
                <a:off x="3471" y="2990"/>
                <a:ext cx="1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29" name="Line 326"/>
              <p:cNvSpPr>
                <a:spLocks noChangeShapeType="1"/>
              </p:cNvSpPr>
              <p:nvPr/>
            </p:nvSpPr>
            <p:spPr bwMode="auto">
              <a:xfrm flipV="1">
                <a:off x="3472" y="3075"/>
                <a:ext cx="138" cy="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0" name="Line 327"/>
              <p:cNvSpPr>
                <a:spLocks noChangeShapeType="1"/>
              </p:cNvSpPr>
              <p:nvPr/>
            </p:nvSpPr>
            <p:spPr bwMode="auto">
              <a:xfrm flipV="1">
                <a:off x="3472" y="2830"/>
                <a:ext cx="220" cy="2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1" name="Line 328"/>
              <p:cNvSpPr>
                <a:spLocks noChangeShapeType="1"/>
              </p:cNvSpPr>
              <p:nvPr/>
            </p:nvSpPr>
            <p:spPr bwMode="auto">
              <a:xfrm flipH="1" flipV="1">
                <a:off x="3285" y="3091"/>
                <a:ext cx="187" cy="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2" name="Line 329"/>
              <p:cNvSpPr>
                <a:spLocks noChangeShapeType="1"/>
              </p:cNvSpPr>
              <p:nvPr/>
            </p:nvSpPr>
            <p:spPr bwMode="auto">
              <a:xfrm flipH="1">
                <a:off x="3343" y="3121"/>
                <a:ext cx="129" cy="2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3" name="Line 330"/>
              <p:cNvSpPr>
                <a:spLocks noChangeShapeType="1"/>
              </p:cNvSpPr>
              <p:nvPr/>
            </p:nvSpPr>
            <p:spPr bwMode="auto">
              <a:xfrm flipH="1">
                <a:off x="3443" y="3121"/>
                <a:ext cx="29" cy="2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4" name="Line 331"/>
              <p:cNvSpPr>
                <a:spLocks noChangeShapeType="1"/>
              </p:cNvSpPr>
              <p:nvPr/>
            </p:nvSpPr>
            <p:spPr bwMode="auto">
              <a:xfrm flipH="1">
                <a:off x="3275" y="3121"/>
                <a:ext cx="197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5" name="Line 332"/>
              <p:cNvSpPr>
                <a:spLocks noChangeShapeType="1"/>
              </p:cNvSpPr>
              <p:nvPr/>
            </p:nvSpPr>
            <p:spPr bwMode="auto">
              <a:xfrm flipH="1" flipV="1">
                <a:off x="3352" y="2954"/>
                <a:ext cx="120" cy="1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6" name="Line 333"/>
              <p:cNvSpPr>
                <a:spLocks noChangeShapeType="1"/>
              </p:cNvSpPr>
              <p:nvPr/>
            </p:nvSpPr>
            <p:spPr bwMode="auto">
              <a:xfrm flipV="1">
                <a:off x="3472" y="3046"/>
                <a:ext cx="175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7" name="Line 334"/>
              <p:cNvSpPr>
                <a:spLocks noChangeShapeType="1"/>
              </p:cNvSpPr>
              <p:nvPr/>
            </p:nvSpPr>
            <p:spPr bwMode="auto">
              <a:xfrm flipH="1">
                <a:off x="3315" y="3106"/>
                <a:ext cx="89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8" name="Line 335"/>
              <p:cNvSpPr>
                <a:spLocks noChangeShapeType="1"/>
              </p:cNvSpPr>
              <p:nvPr/>
            </p:nvSpPr>
            <p:spPr bwMode="auto">
              <a:xfrm flipH="1">
                <a:off x="3177" y="3106"/>
                <a:ext cx="227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39" name="Line 336"/>
              <p:cNvSpPr>
                <a:spLocks noChangeShapeType="1"/>
              </p:cNvSpPr>
              <p:nvPr/>
            </p:nvSpPr>
            <p:spPr bwMode="auto">
              <a:xfrm flipH="1">
                <a:off x="3364" y="3106"/>
                <a:ext cx="40" cy="1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0" name="Line 337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99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1" name="Line 338"/>
              <p:cNvSpPr>
                <a:spLocks noChangeShapeType="1"/>
              </p:cNvSpPr>
              <p:nvPr/>
            </p:nvSpPr>
            <p:spPr bwMode="auto">
              <a:xfrm flipH="1">
                <a:off x="3381" y="3106"/>
                <a:ext cx="23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2" name="Line 339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21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3" name="Line 340"/>
              <p:cNvSpPr>
                <a:spLocks noChangeShapeType="1"/>
              </p:cNvSpPr>
              <p:nvPr/>
            </p:nvSpPr>
            <p:spPr bwMode="auto">
              <a:xfrm flipH="1" flipV="1">
                <a:off x="3109" y="2851"/>
                <a:ext cx="295" cy="2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4" name="Line 341"/>
              <p:cNvSpPr>
                <a:spLocks noChangeShapeType="1"/>
              </p:cNvSpPr>
              <p:nvPr/>
            </p:nvSpPr>
            <p:spPr bwMode="auto">
              <a:xfrm flipH="1" flipV="1">
                <a:off x="2829" y="2674"/>
                <a:ext cx="575" cy="4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5" name="Line 342"/>
              <p:cNvSpPr>
                <a:spLocks noChangeShapeType="1"/>
              </p:cNvSpPr>
              <p:nvPr/>
            </p:nvSpPr>
            <p:spPr bwMode="auto">
              <a:xfrm flipH="1">
                <a:off x="3127" y="3106"/>
                <a:ext cx="277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6" name="Line 343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3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7" name="Line 344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33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8" name="Line 345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31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49" name="Line 346"/>
              <p:cNvSpPr>
                <a:spLocks noChangeShapeType="1"/>
              </p:cNvSpPr>
              <p:nvPr/>
            </p:nvSpPr>
            <p:spPr bwMode="auto">
              <a:xfrm flipH="1">
                <a:off x="3315" y="3106"/>
                <a:ext cx="89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0" name="Line 347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347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1" name="Line 348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135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2" name="Line 349"/>
              <p:cNvSpPr>
                <a:spLocks noChangeShapeType="1"/>
              </p:cNvSpPr>
              <p:nvPr/>
            </p:nvSpPr>
            <p:spPr bwMode="auto">
              <a:xfrm flipH="1">
                <a:off x="3275" y="3106"/>
                <a:ext cx="129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3" name="Line 350"/>
              <p:cNvSpPr>
                <a:spLocks noChangeShapeType="1"/>
              </p:cNvSpPr>
              <p:nvPr/>
            </p:nvSpPr>
            <p:spPr bwMode="auto">
              <a:xfrm flipH="1">
                <a:off x="3310" y="3106"/>
                <a:ext cx="94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4" name="Line 351"/>
              <p:cNvSpPr>
                <a:spLocks noChangeShapeType="1"/>
              </p:cNvSpPr>
              <p:nvPr/>
            </p:nvSpPr>
            <p:spPr bwMode="auto">
              <a:xfrm>
                <a:off x="3404" y="3106"/>
                <a:ext cx="282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5" name="Line 352"/>
              <p:cNvSpPr>
                <a:spLocks noChangeShapeType="1"/>
              </p:cNvSpPr>
              <p:nvPr/>
            </p:nvSpPr>
            <p:spPr bwMode="auto">
              <a:xfrm flipH="1">
                <a:off x="3751" y="3116"/>
                <a:ext cx="46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6" name="Line 353"/>
              <p:cNvSpPr>
                <a:spLocks noChangeShapeType="1"/>
              </p:cNvSpPr>
              <p:nvPr/>
            </p:nvSpPr>
            <p:spPr bwMode="auto">
              <a:xfrm flipV="1">
                <a:off x="3797" y="3110"/>
                <a:ext cx="91" cy="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7" name="Line 354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19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8" name="Line 355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114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59" name="Line 356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86" cy="1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0" name="Line 357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6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1" name="Line 358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56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2" name="Line 359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37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3" name="Line 360"/>
              <p:cNvSpPr>
                <a:spLocks noChangeShapeType="1"/>
              </p:cNvSpPr>
              <p:nvPr/>
            </p:nvSpPr>
            <p:spPr bwMode="auto">
              <a:xfrm flipH="1">
                <a:off x="3686" y="3116"/>
                <a:ext cx="111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4" name="Line 361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62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5" name="Line 362"/>
              <p:cNvSpPr>
                <a:spLocks noChangeShapeType="1"/>
              </p:cNvSpPr>
              <p:nvPr/>
            </p:nvSpPr>
            <p:spPr bwMode="auto">
              <a:xfrm flipH="1">
                <a:off x="3775" y="3116"/>
                <a:ext cx="22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6" name="Line 363"/>
              <p:cNvSpPr>
                <a:spLocks noChangeShapeType="1"/>
              </p:cNvSpPr>
              <p:nvPr/>
            </p:nvSpPr>
            <p:spPr bwMode="auto">
              <a:xfrm flipH="1" flipV="1">
                <a:off x="3783" y="2955"/>
                <a:ext cx="14" cy="1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7" name="Line 364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210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8" name="Line 365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86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69" name="Line 366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91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0" name="Line 367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54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1" name="Line 368"/>
              <p:cNvSpPr>
                <a:spLocks noChangeShapeType="1"/>
              </p:cNvSpPr>
              <p:nvPr/>
            </p:nvSpPr>
            <p:spPr bwMode="auto">
              <a:xfrm flipV="1">
                <a:off x="3797" y="3087"/>
                <a:ext cx="117" cy="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2" name="Line 369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169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3" name="Line 370"/>
              <p:cNvSpPr>
                <a:spLocks noChangeShapeType="1"/>
              </p:cNvSpPr>
              <p:nvPr/>
            </p:nvSpPr>
            <p:spPr bwMode="auto">
              <a:xfrm flipV="1">
                <a:off x="3797" y="3039"/>
                <a:ext cx="0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4" name="Line 371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313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5" name="Line 372"/>
              <p:cNvSpPr>
                <a:spLocks noChangeShapeType="1"/>
              </p:cNvSpPr>
              <p:nvPr/>
            </p:nvSpPr>
            <p:spPr bwMode="auto">
              <a:xfrm flipH="1" flipV="1">
                <a:off x="3610" y="3075"/>
                <a:ext cx="187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6" name="Line 373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114" cy="4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7" name="Line 374"/>
              <p:cNvSpPr>
                <a:spLocks noChangeShapeType="1"/>
              </p:cNvSpPr>
              <p:nvPr/>
            </p:nvSpPr>
            <p:spPr bwMode="auto">
              <a:xfrm flipH="1">
                <a:off x="3680" y="3116"/>
                <a:ext cx="117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8" name="Line 375"/>
              <p:cNvSpPr>
                <a:spLocks noChangeShapeType="1"/>
              </p:cNvSpPr>
              <p:nvPr/>
            </p:nvSpPr>
            <p:spPr bwMode="auto">
              <a:xfrm flipV="1">
                <a:off x="3797" y="3037"/>
                <a:ext cx="230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79" name="Line 376"/>
              <p:cNvSpPr>
                <a:spLocks noChangeShapeType="1"/>
              </p:cNvSpPr>
              <p:nvPr/>
            </p:nvSpPr>
            <p:spPr bwMode="auto">
              <a:xfrm flipH="1">
                <a:off x="3425" y="3116"/>
                <a:ext cx="372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0" name="Line 377"/>
              <p:cNvSpPr>
                <a:spLocks noChangeShapeType="1"/>
              </p:cNvSpPr>
              <p:nvPr/>
            </p:nvSpPr>
            <p:spPr bwMode="auto">
              <a:xfrm flipV="1">
                <a:off x="3797" y="2543"/>
                <a:ext cx="112" cy="5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1" name="Line 378"/>
              <p:cNvSpPr>
                <a:spLocks noChangeShapeType="1"/>
              </p:cNvSpPr>
              <p:nvPr/>
            </p:nvSpPr>
            <p:spPr bwMode="auto">
              <a:xfrm flipV="1">
                <a:off x="3797" y="2946"/>
                <a:ext cx="274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2" name="Line 379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138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3" name="Line 380"/>
              <p:cNvSpPr>
                <a:spLocks noChangeShapeType="1"/>
              </p:cNvSpPr>
              <p:nvPr/>
            </p:nvSpPr>
            <p:spPr bwMode="auto">
              <a:xfrm flipH="1" flipV="1">
                <a:off x="3520" y="3088"/>
                <a:ext cx="277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4" name="Line 381"/>
              <p:cNvSpPr>
                <a:spLocks noChangeShapeType="1"/>
              </p:cNvSpPr>
              <p:nvPr/>
            </p:nvSpPr>
            <p:spPr bwMode="auto">
              <a:xfrm>
                <a:off x="3797" y="3116"/>
                <a:ext cx="172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5" name="Line 382"/>
              <p:cNvSpPr>
                <a:spLocks noChangeShapeType="1"/>
              </p:cNvSpPr>
              <p:nvPr/>
            </p:nvSpPr>
            <p:spPr bwMode="auto">
              <a:xfrm flipV="1">
                <a:off x="3797" y="3016"/>
                <a:ext cx="41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6" name="Line 383"/>
              <p:cNvSpPr>
                <a:spLocks noChangeShapeType="1"/>
              </p:cNvSpPr>
              <p:nvPr/>
            </p:nvSpPr>
            <p:spPr bwMode="auto">
              <a:xfrm flipH="1" flipV="1">
                <a:off x="3723" y="3041"/>
                <a:ext cx="74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7" name="Line 384"/>
              <p:cNvSpPr>
                <a:spLocks noChangeShapeType="1"/>
              </p:cNvSpPr>
              <p:nvPr/>
            </p:nvSpPr>
            <p:spPr bwMode="auto">
              <a:xfrm flipH="1" flipV="1">
                <a:off x="3416" y="2952"/>
                <a:ext cx="136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8" name="Line 385"/>
              <p:cNvSpPr>
                <a:spLocks noChangeShapeType="1"/>
              </p:cNvSpPr>
              <p:nvPr/>
            </p:nvSpPr>
            <p:spPr bwMode="auto">
              <a:xfrm flipH="1" flipV="1">
                <a:off x="3539" y="2940"/>
                <a:ext cx="13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89" name="Line 386"/>
              <p:cNvSpPr>
                <a:spLocks noChangeShapeType="1"/>
              </p:cNvSpPr>
              <p:nvPr/>
            </p:nvSpPr>
            <p:spPr bwMode="auto">
              <a:xfrm flipH="1" flipV="1">
                <a:off x="3493" y="2870"/>
                <a:ext cx="59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0" name="Line 387"/>
              <p:cNvSpPr>
                <a:spLocks noChangeShapeType="1"/>
              </p:cNvSpPr>
              <p:nvPr/>
            </p:nvSpPr>
            <p:spPr bwMode="auto">
              <a:xfrm flipH="1">
                <a:off x="3430" y="3018"/>
                <a:ext cx="122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1" name="Line 388"/>
              <p:cNvSpPr>
                <a:spLocks noChangeShapeType="1"/>
              </p:cNvSpPr>
              <p:nvPr/>
            </p:nvSpPr>
            <p:spPr bwMode="auto">
              <a:xfrm flipH="1" flipV="1">
                <a:off x="3450" y="2896"/>
                <a:ext cx="102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2" name="Line 389"/>
              <p:cNvSpPr>
                <a:spLocks noChangeShapeType="1"/>
              </p:cNvSpPr>
              <p:nvPr/>
            </p:nvSpPr>
            <p:spPr bwMode="auto">
              <a:xfrm flipV="1">
                <a:off x="3552" y="2928"/>
                <a:ext cx="102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3" name="Line 390"/>
              <p:cNvSpPr>
                <a:spLocks noChangeShapeType="1"/>
              </p:cNvSpPr>
              <p:nvPr/>
            </p:nvSpPr>
            <p:spPr bwMode="auto">
              <a:xfrm flipH="1" flipV="1">
                <a:off x="2856" y="2471"/>
                <a:ext cx="331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4" name="Line 391"/>
              <p:cNvSpPr>
                <a:spLocks noChangeShapeType="1"/>
              </p:cNvSpPr>
              <p:nvPr/>
            </p:nvSpPr>
            <p:spPr bwMode="auto">
              <a:xfrm flipV="1">
                <a:off x="3187" y="2313"/>
                <a:ext cx="191" cy="1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5" name="Line 392"/>
              <p:cNvSpPr>
                <a:spLocks noChangeShapeType="1"/>
              </p:cNvSpPr>
              <p:nvPr/>
            </p:nvSpPr>
            <p:spPr bwMode="auto">
              <a:xfrm flipV="1">
                <a:off x="3187" y="2210"/>
                <a:ext cx="19" cy="2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6" name="Line 393"/>
              <p:cNvSpPr>
                <a:spLocks noChangeShapeType="1"/>
              </p:cNvSpPr>
              <p:nvPr/>
            </p:nvSpPr>
            <p:spPr bwMode="auto">
              <a:xfrm flipH="1" flipV="1">
                <a:off x="2810" y="2178"/>
                <a:ext cx="377" cy="3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7" name="Line 394"/>
              <p:cNvSpPr>
                <a:spLocks noChangeShapeType="1"/>
              </p:cNvSpPr>
              <p:nvPr/>
            </p:nvSpPr>
            <p:spPr bwMode="auto">
              <a:xfrm>
                <a:off x="3187" y="2505"/>
                <a:ext cx="352" cy="6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8" name="Line 395"/>
              <p:cNvSpPr>
                <a:spLocks noChangeShapeType="1"/>
              </p:cNvSpPr>
              <p:nvPr/>
            </p:nvSpPr>
            <p:spPr bwMode="auto">
              <a:xfrm flipV="1">
                <a:off x="3187" y="2401"/>
                <a:ext cx="165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099" name="Line 396"/>
              <p:cNvSpPr>
                <a:spLocks noChangeShapeType="1"/>
              </p:cNvSpPr>
              <p:nvPr/>
            </p:nvSpPr>
            <p:spPr bwMode="auto">
              <a:xfrm flipH="1" flipV="1">
                <a:off x="3111" y="2142"/>
                <a:ext cx="76" cy="3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0" name="Line 397"/>
              <p:cNvSpPr>
                <a:spLocks noChangeShapeType="1"/>
              </p:cNvSpPr>
              <p:nvPr/>
            </p:nvSpPr>
            <p:spPr bwMode="auto">
              <a:xfrm>
                <a:off x="3150" y="2282"/>
                <a:ext cx="136" cy="1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1" name="Line 398"/>
              <p:cNvSpPr>
                <a:spLocks noChangeShapeType="1"/>
              </p:cNvSpPr>
              <p:nvPr/>
            </p:nvSpPr>
            <p:spPr bwMode="auto">
              <a:xfrm>
                <a:off x="3150" y="2282"/>
                <a:ext cx="124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2" name="Line 399"/>
              <p:cNvSpPr>
                <a:spLocks noChangeShapeType="1"/>
              </p:cNvSpPr>
              <p:nvPr/>
            </p:nvSpPr>
            <p:spPr bwMode="auto">
              <a:xfrm>
                <a:off x="3150" y="2282"/>
                <a:ext cx="2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3" name="Line 400"/>
              <p:cNvSpPr>
                <a:spLocks noChangeShapeType="1"/>
              </p:cNvSpPr>
              <p:nvPr/>
            </p:nvSpPr>
            <p:spPr bwMode="auto">
              <a:xfrm>
                <a:off x="3150" y="2282"/>
                <a:ext cx="267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4" name="Line 401"/>
              <p:cNvSpPr>
                <a:spLocks noChangeShapeType="1"/>
              </p:cNvSpPr>
              <p:nvPr/>
            </p:nvSpPr>
            <p:spPr bwMode="auto">
              <a:xfrm>
                <a:off x="3150" y="2282"/>
                <a:ext cx="228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5" name="Line 402"/>
              <p:cNvSpPr>
                <a:spLocks noChangeShapeType="1"/>
              </p:cNvSpPr>
              <p:nvPr/>
            </p:nvSpPr>
            <p:spPr bwMode="auto">
              <a:xfrm flipH="1" flipV="1">
                <a:off x="2974" y="2230"/>
                <a:ext cx="176" cy="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6" name="Line 403"/>
              <p:cNvSpPr>
                <a:spLocks noChangeShapeType="1"/>
              </p:cNvSpPr>
              <p:nvPr/>
            </p:nvSpPr>
            <p:spPr bwMode="auto">
              <a:xfrm flipV="1">
                <a:off x="3050" y="2193"/>
                <a:ext cx="196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7" name="Line 404"/>
              <p:cNvSpPr>
                <a:spLocks noChangeShapeType="1"/>
              </p:cNvSpPr>
              <p:nvPr/>
            </p:nvSpPr>
            <p:spPr bwMode="auto">
              <a:xfrm>
                <a:off x="3050" y="2246"/>
                <a:ext cx="177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108" name="Line 405"/>
              <p:cNvSpPr>
                <a:spLocks noChangeShapeType="1"/>
              </p:cNvSpPr>
              <p:nvPr/>
            </p:nvSpPr>
            <p:spPr bwMode="auto">
              <a:xfrm flipH="1" flipV="1">
                <a:off x="2770" y="2077"/>
                <a:ext cx="280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78" name="Group 607"/>
            <p:cNvGrpSpPr>
              <a:grpSpLocks/>
            </p:cNvGrpSpPr>
            <p:nvPr/>
          </p:nvGrpSpPr>
          <p:grpSpPr bwMode="auto">
            <a:xfrm>
              <a:off x="3462502" y="2048961"/>
              <a:ext cx="3072349" cy="3791869"/>
              <a:chOff x="2109" y="1201"/>
              <a:chExt cx="2135" cy="2635"/>
            </a:xfrm>
          </p:grpSpPr>
          <p:sp>
            <p:nvSpPr>
              <p:cNvPr id="7709" name="Line 407"/>
              <p:cNvSpPr>
                <a:spLocks noChangeShapeType="1"/>
              </p:cNvSpPr>
              <p:nvPr/>
            </p:nvSpPr>
            <p:spPr bwMode="auto">
              <a:xfrm flipV="1">
                <a:off x="3050" y="2151"/>
                <a:ext cx="180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0" name="Line 408"/>
              <p:cNvSpPr>
                <a:spLocks noChangeShapeType="1"/>
              </p:cNvSpPr>
              <p:nvPr/>
            </p:nvSpPr>
            <p:spPr bwMode="auto">
              <a:xfrm>
                <a:off x="3335" y="2277"/>
                <a:ext cx="4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1" name="Line 409"/>
              <p:cNvSpPr>
                <a:spLocks noChangeShapeType="1"/>
              </p:cNvSpPr>
              <p:nvPr/>
            </p:nvSpPr>
            <p:spPr bwMode="auto">
              <a:xfrm flipV="1">
                <a:off x="3335" y="2182"/>
                <a:ext cx="33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2" name="Line 410"/>
              <p:cNvSpPr>
                <a:spLocks noChangeShapeType="1"/>
              </p:cNvSpPr>
              <p:nvPr/>
            </p:nvSpPr>
            <p:spPr bwMode="auto">
              <a:xfrm flipH="1">
                <a:off x="3186" y="2277"/>
                <a:ext cx="149" cy="2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3" name="Line 411"/>
              <p:cNvSpPr>
                <a:spLocks noChangeShapeType="1"/>
              </p:cNvSpPr>
              <p:nvPr/>
            </p:nvSpPr>
            <p:spPr bwMode="auto">
              <a:xfrm flipV="1">
                <a:off x="3335" y="2124"/>
                <a:ext cx="13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4" name="Line 412"/>
              <p:cNvSpPr>
                <a:spLocks noChangeShapeType="1"/>
              </p:cNvSpPr>
              <p:nvPr/>
            </p:nvSpPr>
            <p:spPr bwMode="auto">
              <a:xfrm>
                <a:off x="3335" y="2277"/>
                <a:ext cx="115" cy="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5" name="Line 413"/>
              <p:cNvSpPr>
                <a:spLocks noChangeShapeType="1"/>
              </p:cNvSpPr>
              <p:nvPr/>
            </p:nvSpPr>
            <p:spPr bwMode="auto">
              <a:xfrm flipH="1" flipV="1">
                <a:off x="3276" y="2082"/>
                <a:ext cx="59" cy="1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6" name="Line 414"/>
              <p:cNvSpPr>
                <a:spLocks noChangeShapeType="1"/>
              </p:cNvSpPr>
              <p:nvPr/>
            </p:nvSpPr>
            <p:spPr bwMode="auto">
              <a:xfrm>
                <a:off x="3335" y="2277"/>
                <a:ext cx="43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7" name="Line 415"/>
              <p:cNvSpPr>
                <a:spLocks noChangeShapeType="1"/>
              </p:cNvSpPr>
              <p:nvPr/>
            </p:nvSpPr>
            <p:spPr bwMode="auto">
              <a:xfrm flipV="1">
                <a:off x="3335" y="2076"/>
                <a:ext cx="188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8" name="Line 416"/>
              <p:cNvSpPr>
                <a:spLocks noChangeShapeType="1"/>
              </p:cNvSpPr>
              <p:nvPr/>
            </p:nvSpPr>
            <p:spPr bwMode="auto">
              <a:xfrm flipV="1">
                <a:off x="3335" y="1967"/>
                <a:ext cx="186" cy="3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19" name="Line 417"/>
              <p:cNvSpPr>
                <a:spLocks noChangeShapeType="1"/>
              </p:cNvSpPr>
              <p:nvPr/>
            </p:nvSpPr>
            <p:spPr bwMode="auto">
              <a:xfrm flipH="1">
                <a:off x="3150" y="2277"/>
                <a:ext cx="185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0" name="Line 418"/>
              <p:cNvSpPr>
                <a:spLocks noChangeShapeType="1"/>
              </p:cNvSpPr>
              <p:nvPr/>
            </p:nvSpPr>
            <p:spPr bwMode="auto">
              <a:xfrm flipH="1">
                <a:off x="2938" y="2277"/>
                <a:ext cx="397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1" name="Line 419"/>
              <p:cNvSpPr>
                <a:spLocks noChangeShapeType="1"/>
              </p:cNvSpPr>
              <p:nvPr/>
            </p:nvSpPr>
            <p:spPr bwMode="auto">
              <a:xfrm flipV="1">
                <a:off x="3335" y="2258"/>
                <a:ext cx="256" cy="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2" name="Line 420"/>
              <p:cNvSpPr>
                <a:spLocks noChangeShapeType="1"/>
              </p:cNvSpPr>
              <p:nvPr/>
            </p:nvSpPr>
            <p:spPr bwMode="auto">
              <a:xfrm>
                <a:off x="3335" y="2277"/>
                <a:ext cx="209" cy="3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3" name="Line 421"/>
              <p:cNvSpPr>
                <a:spLocks noChangeShapeType="1"/>
              </p:cNvSpPr>
              <p:nvPr/>
            </p:nvSpPr>
            <p:spPr bwMode="auto">
              <a:xfrm flipH="1">
                <a:off x="3152" y="2277"/>
                <a:ext cx="183" cy="1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4" name="Line 422"/>
              <p:cNvSpPr>
                <a:spLocks noChangeShapeType="1"/>
              </p:cNvSpPr>
              <p:nvPr/>
            </p:nvSpPr>
            <p:spPr bwMode="auto">
              <a:xfrm flipH="1" flipV="1">
                <a:off x="3333" y="1536"/>
                <a:ext cx="2" cy="7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5" name="Line 423"/>
              <p:cNvSpPr>
                <a:spLocks noChangeShapeType="1"/>
              </p:cNvSpPr>
              <p:nvPr/>
            </p:nvSpPr>
            <p:spPr bwMode="auto">
              <a:xfrm flipV="1">
                <a:off x="3751" y="3116"/>
                <a:ext cx="46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6" name="Line 424"/>
              <p:cNvSpPr>
                <a:spLocks noChangeShapeType="1"/>
              </p:cNvSpPr>
              <p:nvPr/>
            </p:nvSpPr>
            <p:spPr bwMode="auto">
              <a:xfrm flipV="1">
                <a:off x="3751" y="3110"/>
                <a:ext cx="137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7" name="Line 425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196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8" name="Line 426"/>
              <p:cNvSpPr>
                <a:spLocks noChangeShapeType="1"/>
              </p:cNvSpPr>
              <p:nvPr/>
            </p:nvSpPr>
            <p:spPr bwMode="auto">
              <a:xfrm flipV="1">
                <a:off x="3751" y="3160"/>
                <a:ext cx="65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29" name="Line 427"/>
              <p:cNvSpPr>
                <a:spLocks noChangeShapeType="1"/>
              </p:cNvSpPr>
              <p:nvPr/>
            </p:nvSpPr>
            <p:spPr bwMode="auto">
              <a:xfrm flipV="1">
                <a:off x="3751" y="3176"/>
                <a:ext cx="137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0" name="Line 428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66" cy="3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1" name="Line 429"/>
              <p:cNvSpPr>
                <a:spLocks noChangeShapeType="1"/>
              </p:cNvSpPr>
              <p:nvPr/>
            </p:nvSpPr>
            <p:spPr bwMode="auto">
              <a:xfrm flipV="1">
                <a:off x="3751" y="3228"/>
                <a:ext cx="160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2" name="Line 430"/>
              <p:cNvSpPr>
                <a:spLocks noChangeShapeType="1"/>
              </p:cNvSpPr>
              <p:nvPr/>
            </p:nvSpPr>
            <p:spPr bwMode="auto">
              <a:xfrm flipH="1">
                <a:off x="3648" y="3231"/>
                <a:ext cx="103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3" name="Line 431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132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4" name="Line 432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10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5" name="Line 433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83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6" name="Line 434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92" cy="1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7" name="Line 435"/>
              <p:cNvSpPr>
                <a:spLocks noChangeShapeType="1"/>
              </p:cNvSpPr>
              <p:nvPr/>
            </p:nvSpPr>
            <p:spPr bwMode="auto">
              <a:xfrm flipV="1">
                <a:off x="3751" y="2955"/>
                <a:ext cx="32" cy="2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8" name="Line 436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108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39" name="Line 437"/>
              <p:cNvSpPr>
                <a:spLocks noChangeShapeType="1"/>
              </p:cNvSpPr>
              <p:nvPr/>
            </p:nvSpPr>
            <p:spPr bwMode="auto">
              <a:xfrm flipV="1">
                <a:off x="3751" y="3211"/>
                <a:ext cx="184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0" name="Line 438"/>
              <p:cNvSpPr>
                <a:spLocks noChangeShapeType="1"/>
              </p:cNvSpPr>
              <p:nvPr/>
            </p:nvSpPr>
            <p:spPr bwMode="auto">
              <a:xfrm flipV="1">
                <a:off x="3751" y="3205"/>
                <a:ext cx="132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1" name="Line 439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100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2" name="Line 440"/>
              <p:cNvSpPr>
                <a:spLocks noChangeShapeType="1"/>
              </p:cNvSpPr>
              <p:nvPr/>
            </p:nvSpPr>
            <p:spPr bwMode="auto">
              <a:xfrm flipV="1">
                <a:off x="3751" y="3231"/>
                <a:ext cx="215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3" name="Line 441"/>
              <p:cNvSpPr>
                <a:spLocks noChangeShapeType="1"/>
              </p:cNvSpPr>
              <p:nvPr/>
            </p:nvSpPr>
            <p:spPr bwMode="auto">
              <a:xfrm flipH="1">
                <a:off x="3568" y="3231"/>
                <a:ext cx="183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4" name="Line 442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65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5" name="Line 443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63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6" name="Line 444"/>
              <p:cNvSpPr>
                <a:spLocks noChangeShapeType="1"/>
              </p:cNvSpPr>
              <p:nvPr/>
            </p:nvSpPr>
            <p:spPr bwMode="auto">
              <a:xfrm>
                <a:off x="3751" y="3231"/>
                <a:ext cx="197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7" name="Line 445"/>
              <p:cNvSpPr>
                <a:spLocks noChangeShapeType="1"/>
              </p:cNvSpPr>
              <p:nvPr/>
            </p:nvSpPr>
            <p:spPr bwMode="auto">
              <a:xfrm flipH="1">
                <a:off x="3909" y="2286"/>
                <a:ext cx="135" cy="2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8" name="Line 446"/>
              <p:cNvSpPr>
                <a:spLocks noChangeShapeType="1"/>
              </p:cNvSpPr>
              <p:nvPr/>
            </p:nvSpPr>
            <p:spPr bwMode="auto">
              <a:xfrm flipH="1" flipV="1">
                <a:off x="3872" y="2165"/>
                <a:ext cx="172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49" name="Line 447"/>
              <p:cNvSpPr>
                <a:spLocks noChangeShapeType="1"/>
              </p:cNvSpPr>
              <p:nvPr/>
            </p:nvSpPr>
            <p:spPr bwMode="auto">
              <a:xfrm flipV="1">
                <a:off x="4044" y="2132"/>
                <a:ext cx="62" cy="1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0" name="Line 448"/>
              <p:cNvSpPr>
                <a:spLocks noChangeShapeType="1"/>
              </p:cNvSpPr>
              <p:nvPr/>
            </p:nvSpPr>
            <p:spPr bwMode="auto">
              <a:xfrm>
                <a:off x="2846" y="2050"/>
                <a:ext cx="314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1" name="Line 449"/>
              <p:cNvSpPr>
                <a:spLocks noChangeShapeType="1"/>
              </p:cNvSpPr>
              <p:nvPr/>
            </p:nvSpPr>
            <p:spPr bwMode="auto">
              <a:xfrm>
                <a:off x="2846" y="2050"/>
                <a:ext cx="502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2" name="Line 450"/>
              <p:cNvSpPr>
                <a:spLocks noChangeShapeType="1"/>
              </p:cNvSpPr>
              <p:nvPr/>
            </p:nvSpPr>
            <p:spPr bwMode="auto">
              <a:xfrm flipH="1" flipV="1">
                <a:off x="2432" y="1748"/>
                <a:ext cx="414" cy="3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3" name="Line 451"/>
              <p:cNvSpPr>
                <a:spLocks noChangeShapeType="1"/>
              </p:cNvSpPr>
              <p:nvPr/>
            </p:nvSpPr>
            <p:spPr bwMode="auto">
              <a:xfrm flipH="1" flipV="1">
                <a:off x="2574" y="1710"/>
                <a:ext cx="272" cy="3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4" name="Line 452"/>
              <p:cNvSpPr>
                <a:spLocks noChangeShapeType="1"/>
              </p:cNvSpPr>
              <p:nvPr/>
            </p:nvSpPr>
            <p:spPr bwMode="auto">
              <a:xfrm flipH="1">
                <a:off x="2770" y="2050"/>
                <a:ext cx="76" cy="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5" name="Line 453"/>
              <p:cNvSpPr>
                <a:spLocks noChangeShapeType="1"/>
              </p:cNvSpPr>
              <p:nvPr/>
            </p:nvSpPr>
            <p:spPr bwMode="auto">
              <a:xfrm flipH="1" flipV="1">
                <a:off x="2567" y="1951"/>
                <a:ext cx="279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6" name="Line 454"/>
              <p:cNvSpPr>
                <a:spLocks noChangeShapeType="1"/>
              </p:cNvSpPr>
              <p:nvPr/>
            </p:nvSpPr>
            <p:spPr bwMode="auto">
              <a:xfrm flipH="1" flipV="1">
                <a:off x="2524" y="1979"/>
                <a:ext cx="322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7" name="Line 455"/>
              <p:cNvSpPr>
                <a:spLocks noChangeShapeType="1"/>
              </p:cNvSpPr>
              <p:nvPr/>
            </p:nvSpPr>
            <p:spPr bwMode="auto">
              <a:xfrm>
                <a:off x="2846" y="2050"/>
                <a:ext cx="95" cy="2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8" name="Line 456"/>
              <p:cNvSpPr>
                <a:spLocks noChangeShapeType="1"/>
              </p:cNvSpPr>
              <p:nvPr/>
            </p:nvSpPr>
            <p:spPr bwMode="auto">
              <a:xfrm flipH="1" flipV="1">
                <a:off x="2441" y="1976"/>
                <a:ext cx="405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59" name="Line 457"/>
              <p:cNvSpPr>
                <a:spLocks noChangeShapeType="1"/>
              </p:cNvSpPr>
              <p:nvPr/>
            </p:nvSpPr>
            <p:spPr bwMode="auto">
              <a:xfrm>
                <a:off x="3905" y="3498"/>
                <a:ext cx="72" cy="3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0" name="Line 458"/>
              <p:cNvSpPr>
                <a:spLocks noChangeShapeType="1"/>
              </p:cNvSpPr>
              <p:nvPr/>
            </p:nvSpPr>
            <p:spPr bwMode="auto">
              <a:xfrm>
                <a:off x="3905" y="3498"/>
                <a:ext cx="159" cy="2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1" name="Line 459"/>
              <p:cNvSpPr>
                <a:spLocks noChangeShapeType="1"/>
              </p:cNvSpPr>
              <p:nvPr/>
            </p:nvSpPr>
            <p:spPr bwMode="auto">
              <a:xfrm>
                <a:off x="3905" y="3498"/>
                <a:ext cx="132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2" name="Line 460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54" cy="2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3" name="Line 461"/>
              <p:cNvSpPr>
                <a:spLocks noChangeShapeType="1"/>
              </p:cNvSpPr>
              <p:nvPr/>
            </p:nvSpPr>
            <p:spPr bwMode="auto">
              <a:xfrm>
                <a:off x="3905" y="3498"/>
                <a:ext cx="215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4" name="Line 462"/>
              <p:cNvSpPr>
                <a:spLocks noChangeShapeType="1"/>
              </p:cNvSpPr>
              <p:nvPr/>
            </p:nvSpPr>
            <p:spPr bwMode="auto">
              <a:xfrm>
                <a:off x="3905" y="3498"/>
                <a:ext cx="43" cy="2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5" name="Line 463"/>
              <p:cNvSpPr>
                <a:spLocks noChangeShapeType="1"/>
              </p:cNvSpPr>
              <p:nvPr/>
            </p:nvSpPr>
            <p:spPr bwMode="auto">
              <a:xfrm flipH="1" flipV="1">
                <a:off x="2306" y="2283"/>
                <a:ext cx="134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6" name="Line 464"/>
              <p:cNvSpPr>
                <a:spLocks noChangeShapeType="1"/>
              </p:cNvSpPr>
              <p:nvPr/>
            </p:nvSpPr>
            <p:spPr bwMode="auto">
              <a:xfrm flipV="1">
                <a:off x="2440" y="2171"/>
                <a:ext cx="65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7" name="Line 465"/>
              <p:cNvSpPr>
                <a:spLocks noChangeShapeType="1"/>
              </p:cNvSpPr>
              <p:nvPr/>
            </p:nvSpPr>
            <p:spPr bwMode="auto">
              <a:xfrm flipH="1">
                <a:off x="2227" y="2350"/>
                <a:ext cx="213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8" name="Line 466"/>
              <p:cNvSpPr>
                <a:spLocks noChangeShapeType="1"/>
              </p:cNvSpPr>
              <p:nvPr/>
            </p:nvSpPr>
            <p:spPr bwMode="auto">
              <a:xfrm flipV="1">
                <a:off x="2440" y="2179"/>
                <a:ext cx="36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69" name="Line 467"/>
              <p:cNvSpPr>
                <a:spLocks noChangeShapeType="1"/>
              </p:cNvSpPr>
              <p:nvPr/>
            </p:nvSpPr>
            <p:spPr bwMode="auto">
              <a:xfrm flipH="1">
                <a:off x="2316" y="2350"/>
                <a:ext cx="124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0" name="Line 468"/>
              <p:cNvSpPr>
                <a:spLocks noChangeShapeType="1"/>
              </p:cNvSpPr>
              <p:nvPr/>
            </p:nvSpPr>
            <p:spPr bwMode="auto">
              <a:xfrm flipH="1" flipV="1">
                <a:off x="2291" y="2179"/>
                <a:ext cx="149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1" name="Line 469"/>
              <p:cNvSpPr>
                <a:spLocks noChangeShapeType="1"/>
              </p:cNvSpPr>
              <p:nvPr/>
            </p:nvSpPr>
            <p:spPr bwMode="auto">
              <a:xfrm>
                <a:off x="2440" y="2350"/>
                <a:ext cx="166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2" name="Line 470"/>
              <p:cNvSpPr>
                <a:spLocks noChangeShapeType="1"/>
              </p:cNvSpPr>
              <p:nvPr/>
            </p:nvSpPr>
            <p:spPr bwMode="auto">
              <a:xfrm flipV="1">
                <a:off x="2440" y="2280"/>
                <a:ext cx="141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3" name="Line 471"/>
              <p:cNvSpPr>
                <a:spLocks noChangeShapeType="1"/>
              </p:cNvSpPr>
              <p:nvPr/>
            </p:nvSpPr>
            <p:spPr bwMode="auto">
              <a:xfrm flipV="1">
                <a:off x="2440" y="2178"/>
                <a:ext cx="370" cy="1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4" name="Line 472"/>
              <p:cNvSpPr>
                <a:spLocks noChangeShapeType="1"/>
              </p:cNvSpPr>
              <p:nvPr/>
            </p:nvSpPr>
            <p:spPr bwMode="auto">
              <a:xfrm>
                <a:off x="2440" y="2350"/>
                <a:ext cx="51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5" name="Line 473"/>
              <p:cNvSpPr>
                <a:spLocks noChangeShapeType="1"/>
              </p:cNvSpPr>
              <p:nvPr/>
            </p:nvSpPr>
            <p:spPr bwMode="auto">
              <a:xfrm flipH="1" flipV="1">
                <a:off x="2291" y="2232"/>
                <a:ext cx="149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6" name="Line 474"/>
              <p:cNvSpPr>
                <a:spLocks noChangeShapeType="1"/>
              </p:cNvSpPr>
              <p:nvPr/>
            </p:nvSpPr>
            <p:spPr bwMode="auto">
              <a:xfrm flipH="1" flipV="1">
                <a:off x="3206" y="3170"/>
                <a:ext cx="152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7" name="Line 475"/>
              <p:cNvSpPr>
                <a:spLocks noChangeShapeType="1"/>
              </p:cNvSpPr>
              <p:nvPr/>
            </p:nvSpPr>
            <p:spPr bwMode="auto">
              <a:xfrm flipV="1">
                <a:off x="3358" y="3154"/>
                <a:ext cx="359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8" name="Line 476"/>
              <p:cNvSpPr>
                <a:spLocks noChangeShapeType="1"/>
              </p:cNvSpPr>
              <p:nvPr/>
            </p:nvSpPr>
            <p:spPr bwMode="auto">
              <a:xfrm flipV="1">
                <a:off x="3358" y="3147"/>
                <a:ext cx="67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79" name="Line 477"/>
              <p:cNvSpPr>
                <a:spLocks noChangeShapeType="1"/>
              </p:cNvSpPr>
              <p:nvPr/>
            </p:nvSpPr>
            <p:spPr bwMode="auto">
              <a:xfrm>
                <a:off x="3358" y="3191"/>
                <a:ext cx="49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0" name="Line 478"/>
              <p:cNvSpPr>
                <a:spLocks noChangeShapeType="1"/>
              </p:cNvSpPr>
              <p:nvPr/>
            </p:nvSpPr>
            <p:spPr bwMode="auto">
              <a:xfrm flipV="1">
                <a:off x="3358" y="3086"/>
                <a:ext cx="63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1" name="Line 479"/>
              <p:cNvSpPr>
                <a:spLocks noChangeShapeType="1"/>
              </p:cNvSpPr>
              <p:nvPr/>
            </p:nvSpPr>
            <p:spPr bwMode="auto">
              <a:xfrm flipH="1">
                <a:off x="3099" y="3191"/>
                <a:ext cx="259" cy="4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2" name="Line 480"/>
              <p:cNvSpPr>
                <a:spLocks noChangeShapeType="1"/>
              </p:cNvSpPr>
              <p:nvPr/>
            </p:nvSpPr>
            <p:spPr bwMode="auto">
              <a:xfrm flipV="1">
                <a:off x="3358" y="3111"/>
                <a:ext cx="181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3" name="Line 481"/>
              <p:cNvSpPr>
                <a:spLocks noChangeShapeType="1"/>
              </p:cNvSpPr>
              <p:nvPr/>
            </p:nvSpPr>
            <p:spPr bwMode="auto">
              <a:xfrm flipV="1">
                <a:off x="3358" y="2990"/>
                <a:ext cx="113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4" name="Line 482"/>
              <p:cNvSpPr>
                <a:spLocks noChangeShapeType="1"/>
              </p:cNvSpPr>
              <p:nvPr/>
            </p:nvSpPr>
            <p:spPr bwMode="auto">
              <a:xfrm flipH="1" flipV="1">
                <a:off x="2109" y="1709"/>
                <a:ext cx="254" cy="2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5" name="Line 483"/>
              <p:cNvSpPr>
                <a:spLocks noChangeShapeType="1"/>
              </p:cNvSpPr>
              <p:nvPr/>
            </p:nvSpPr>
            <p:spPr bwMode="auto">
              <a:xfrm>
                <a:off x="2363" y="1947"/>
                <a:ext cx="204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6" name="Line 484"/>
              <p:cNvSpPr>
                <a:spLocks noChangeShapeType="1"/>
              </p:cNvSpPr>
              <p:nvPr/>
            </p:nvSpPr>
            <p:spPr bwMode="auto">
              <a:xfrm flipH="1">
                <a:off x="2347" y="1947"/>
                <a:ext cx="16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7" name="Line 485"/>
              <p:cNvSpPr>
                <a:spLocks noChangeShapeType="1"/>
              </p:cNvSpPr>
              <p:nvPr/>
            </p:nvSpPr>
            <p:spPr bwMode="auto">
              <a:xfrm flipH="1">
                <a:off x="3343" y="3285"/>
                <a:ext cx="108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8" name="Line 486"/>
              <p:cNvSpPr>
                <a:spLocks noChangeShapeType="1"/>
              </p:cNvSpPr>
              <p:nvPr/>
            </p:nvSpPr>
            <p:spPr bwMode="auto">
              <a:xfrm flipV="1">
                <a:off x="3451" y="3121"/>
                <a:ext cx="21" cy="1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89" name="Line 487"/>
              <p:cNvSpPr>
                <a:spLocks noChangeShapeType="1"/>
              </p:cNvSpPr>
              <p:nvPr/>
            </p:nvSpPr>
            <p:spPr bwMode="auto">
              <a:xfrm flipH="1">
                <a:off x="3443" y="3285"/>
                <a:ext cx="8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0" name="Line 488"/>
              <p:cNvSpPr>
                <a:spLocks noChangeShapeType="1"/>
              </p:cNvSpPr>
              <p:nvPr/>
            </p:nvSpPr>
            <p:spPr bwMode="auto">
              <a:xfrm flipH="1" flipV="1">
                <a:off x="3285" y="3091"/>
                <a:ext cx="166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1" name="Line 489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78" cy="2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2" name="Line 490"/>
              <p:cNvSpPr>
                <a:spLocks noChangeShapeType="1"/>
              </p:cNvSpPr>
              <p:nvPr/>
            </p:nvSpPr>
            <p:spPr bwMode="auto">
              <a:xfrm flipV="1">
                <a:off x="3451" y="3196"/>
                <a:ext cx="131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3" name="Line 491"/>
              <p:cNvSpPr>
                <a:spLocks noChangeShapeType="1"/>
              </p:cNvSpPr>
              <p:nvPr/>
            </p:nvSpPr>
            <p:spPr bwMode="auto">
              <a:xfrm flipH="1">
                <a:off x="3318" y="3285"/>
                <a:ext cx="133" cy="2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4" name="Line 492"/>
              <p:cNvSpPr>
                <a:spLocks noChangeShapeType="1"/>
              </p:cNvSpPr>
              <p:nvPr/>
            </p:nvSpPr>
            <p:spPr bwMode="auto">
              <a:xfrm flipH="1" flipV="1">
                <a:off x="3425" y="3147"/>
                <a:ext cx="26" cy="1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5" name="Line 493"/>
              <p:cNvSpPr>
                <a:spLocks noChangeShapeType="1"/>
              </p:cNvSpPr>
              <p:nvPr/>
            </p:nvSpPr>
            <p:spPr bwMode="auto">
              <a:xfrm>
                <a:off x="3451" y="3285"/>
                <a:ext cx="209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6" name="Line 494"/>
              <p:cNvSpPr>
                <a:spLocks noChangeShapeType="1"/>
              </p:cNvSpPr>
              <p:nvPr/>
            </p:nvSpPr>
            <p:spPr bwMode="auto">
              <a:xfrm>
                <a:off x="3451" y="3285"/>
                <a:ext cx="111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7" name="Line 495"/>
              <p:cNvSpPr>
                <a:spLocks noChangeShapeType="1"/>
              </p:cNvSpPr>
              <p:nvPr/>
            </p:nvSpPr>
            <p:spPr bwMode="auto">
              <a:xfrm flipV="1">
                <a:off x="3754" y="2831"/>
                <a:ext cx="78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8" name="Line 496"/>
              <p:cNvSpPr>
                <a:spLocks noChangeShapeType="1"/>
              </p:cNvSpPr>
              <p:nvPr/>
            </p:nvSpPr>
            <p:spPr bwMode="auto">
              <a:xfrm flipV="1">
                <a:off x="3754" y="2800"/>
                <a:ext cx="112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99" name="Line 497"/>
              <p:cNvSpPr>
                <a:spLocks noChangeShapeType="1"/>
              </p:cNvSpPr>
              <p:nvPr/>
            </p:nvSpPr>
            <p:spPr bwMode="auto">
              <a:xfrm flipV="1">
                <a:off x="3754" y="2751"/>
                <a:ext cx="170" cy="1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0" name="Line 498"/>
              <p:cNvSpPr>
                <a:spLocks noChangeShapeType="1"/>
              </p:cNvSpPr>
              <p:nvPr/>
            </p:nvSpPr>
            <p:spPr bwMode="auto">
              <a:xfrm>
                <a:off x="3754" y="2886"/>
                <a:ext cx="29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1" name="Line 499"/>
              <p:cNvSpPr>
                <a:spLocks noChangeShapeType="1"/>
              </p:cNvSpPr>
              <p:nvPr/>
            </p:nvSpPr>
            <p:spPr bwMode="auto">
              <a:xfrm>
                <a:off x="3754" y="2886"/>
                <a:ext cx="43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2" name="Line 500"/>
              <p:cNvSpPr>
                <a:spLocks noChangeShapeType="1"/>
              </p:cNvSpPr>
              <p:nvPr/>
            </p:nvSpPr>
            <p:spPr bwMode="auto">
              <a:xfrm flipV="1">
                <a:off x="3754" y="2884"/>
                <a:ext cx="120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3" name="Line 501"/>
              <p:cNvSpPr>
                <a:spLocks noChangeShapeType="1"/>
              </p:cNvSpPr>
              <p:nvPr/>
            </p:nvSpPr>
            <p:spPr bwMode="auto">
              <a:xfrm flipH="1" flipV="1">
                <a:off x="3750" y="2780"/>
                <a:ext cx="4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4" name="Line 502"/>
              <p:cNvSpPr>
                <a:spLocks noChangeShapeType="1"/>
              </p:cNvSpPr>
              <p:nvPr/>
            </p:nvSpPr>
            <p:spPr bwMode="auto">
              <a:xfrm flipH="1" flipV="1">
                <a:off x="3462" y="2507"/>
                <a:ext cx="292" cy="3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5" name="Line 503"/>
              <p:cNvSpPr>
                <a:spLocks noChangeShapeType="1"/>
              </p:cNvSpPr>
              <p:nvPr/>
            </p:nvSpPr>
            <p:spPr bwMode="auto">
              <a:xfrm>
                <a:off x="3754" y="2886"/>
                <a:ext cx="115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6" name="Line 504"/>
              <p:cNvSpPr>
                <a:spLocks noChangeShapeType="1"/>
              </p:cNvSpPr>
              <p:nvPr/>
            </p:nvSpPr>
            <p:spPr bwMode="auto">
              <a:xfrm flipV="1">
                <a:off x="3754" y="2837"/>
                <a:ext cx="179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7" name="Line 505"/>
              <p:cNvSpPr>
                <a:spLocks noChangeShapeType="1"/>
              </p:cNvSpPr>
              <p:nvPr/>
            </p:nvSpPr>
            <p:spPr bwMode="auto">
              <a:xfrm>
                <a:off x="3754" y="2886"/>
                <a:ext cx="189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8" name="Line 506"/>
              <p:cNvSpPr>
                <a:spLocks noChangeShapeType="1"/>
              </p:cNvSpPr>
              <p:nvPr/>
            </p:nvSpPr>
            <p:spPr bwMode="auto">
              <a:xfrm flipH="1">
                <a:off x="2207" y="2127"/>
                <a:ext cx="223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09" name="Line 507"/>
              <p:cNvSpPr>
                <a:spLocks noChangeShapeType="1"/>
              </p:cNvSpPr>
              <p:nvPr/>
            </p:nvSpPr>
            <p:spPr bwMode="auto">
              <a:xfrm flipH="1">
                <a:off x="2116" y="2127"/>
                <a:ext cx="314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0" name="Line 508"/>
              <p:cNvSpPr>
                <a:spLocks noChangeShapeType="1"/>
              </p:cNvSpPr>
              <p:nvPr/>
            </p:nvSpPr>
            <p:spPr bwMode="auto">
              <a:xfrm flipV="1">
                <a:off x="2430" y="2048"/>
                <a:ext cx="473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1" name="Line 509"/>
              <p:cNvSpPr>
                <a:spLocks noChangeShapeType="1"/>
              </p:cNvSpPr>
              <p:nvPr/>
            </p:nvSpPr>
            <p:spPr bwMode="auto">
              <a:xfrm flipH="1">
                <a:off x="3797" y="3087"/>
                <a:ext cx="117" cy="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2" name="Line 510"/>
              <p:cNvSpPr>
                <a:spLocks noChangeShapeType="1"/>
              </p:cNvSpPr>
              <p:nvPr/>
            </p:nvSpPr>
            <p:spPr bwMode="auto">
              <a:xfrm flipH="1">
                <a:off x="3751" y="3087"/>
                <a:ext cx="163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3" name="Line 511"/>
              <p:cNvSpPr>
                <a:spLocks noChangeShapeType="1"/>
              </p:cNvSpPr>
              <p:nvPr/>
            </p:nvSpPr>
            <p:spPr bwMode="auto">
              <a:xfrm flipH="1">
                <a:off x="3816" y="3087"/>
                <a:ext cx="98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4" name="Line 512"/>
              <p:cNvSpPr>
                <a:spLocks noChangeShapeType="1"/>
              </p:cNvSpPr>
              <p:nvPr/>
            </p:nvSpPr>
            <p:spPr bwMode="auto">
              <a:xfrm flipV="1">
                <a:off x="3914" y="2992"/>
                <a:ext cx="205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5" name="Line 513"/>
              <p:cNvSpPr>
                <a:spLocks noChangeShapeType="1"/>
              </p:cNvSpPr>
              <p:nvPr/>
            </p:nvSpPr>
            <p:spPr bwMode="auto">
              <a:xfrm flipH="1" flipV="1">
                <a:off x="3838" y="3016"/>
                <a:ext cx="76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6" name="Line 514"/>
              <p:cNvSpPr>
                <a:spLocks noChangeShapeType="1"/>
              </p:cNvSpPr>
              <p:nvPr/>
            </p:nvSpPr>
            <p:spPr bwMode="auto">
              <a:xfrm flipV="1">
                <a:off x="3914" y="3068"/>
                <a:ext cx="325" cy="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7" name="Line 515"/>
              <p:cNvSpPr>
                <a:spLocks noChangeShapeType="1"/>
              </p:cNvSpPr>
              <p:nvPr/>
            </p:nvSpPr>
            <p:spPr bwMode="auto">
              <a:xfrm flipH="1" flipV="1">
                <a:off x="3783" y="2955"/>
                <a:ext cx="131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8" name="Line 516"/>
              <p:cNvSpPr>
                <a:spLocks noChangeShapeType="1"/>
              </p:cNvSpPr>
              <p:nvPr/>
            </p:nvSpPr>
            <p:spPr bwMode="auto">
              <a:xfrm>
                <a:off x="3914" y="3087"/>
                <a:ext cx="21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19" name="Line 517"/>
              <p:cNvSpPr>
                <a:spLocks noChangeShapeType="1"/>
              </p:cNvSpPr>
              <p:nvPr/>
            </p:nvSpPr>
            <p:spPr bwMode="auto">
              <a:xfrm flipH="1">
                <a:off x="3741" y="3087"/>
                <a:ext cx="173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0" name="Line 518"/>
              <p:cNvSpPr>
                <a:spLocks noChangeShapeType="1"/>
              </p:cNvSpPr>
              <p:nvPr/>
            </p:nvSpPr>
            <p:spPr bwMode="auto">
              <a:xfrm flipH="1">
                <a:off x="3859" y="3087"/>
                <a:ext cx="55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1" name="Line 519"/>
              <p:cNvSpPr>
                <a:spLocks noChangeShapeType="1"/>
              </p:cNvSpPr>
              <p:nvPr/>
            </p:nvSpPr>
            <p:spPr bwMode="auto">
              <a:xfrm>
                <a:off x="3914" y="3087"/>
                <a:ext cx="330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2" name="Line 520"/>
              <p:cNvSpPr>
                <a:spLocks noChangeShapeType="1"/>
              </p:cNvSpPr>
              <p:nvPr/>
            </p:nvSpPr>
            <p:spPr bwMode="auto">
              <a:xfrm flipV="1">
                <a:off x="3914" y="3019"/>
                <a:ext cx="320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3" name="Line 521"/>
              <p:cNvSpPr>
                <a:spLocks noChangeShapeType="1"/>
              </p:cNvSpPr>
              <p:nvPr/>
            </p:nvSpPr>
            <p:spPr bwMode="auto">
              <a:xfrm flipH="1" flipV="1">
                <a:off x="3647" y="3046"/>
                <a:ext cx="267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4" name="Line 522"/>
              <p:cNvSpPr>
                <a:spLocks noChangeShapeType="1"/>
              </p:cNvSpPr>
              <p:nvPr/>
            </p:nvSpPr>
            <p:spPr bwMode="auto">
              <a:xfrm flipH="1">
                <a:off x="3883" y="3087"/>
                <a:ext cx="31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5" name="Line 523"/>
              <p:cNvSpPr>
                <a:spLocks noChangeShapeType="1"/>
              </p:cNvSpPr>
              <p:nvPr/>
            </p:nvSpPr>
            <p:spPr bwMode="auto">
              <a:xfrm flipV="1">
                <a:off x="3914" y="3037"/>
                <a:ext cx="113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6" name="Line 524"/>
              <p:cNvSpPr>
                <a:spLocks noChangeShapeType="1"/>
              </p:cNvSpPr>
              <p:nvPr/>
            </p:nvSpPr>
            <p:spPr bwMode="auto">
              <a:xfrm>
                <a:off x="3914" y="3087"/>
                <a:ext cx="55" cy="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7" name="Line 525"/>
              <p:cNvSpPr>
                <a:spLocks noChangeShapeType="1"/>
              </p:cNvSpPr>
              <p:nvPr/>
            </p:nvSpPr>
            <p:spPr bwMode="auto">
              <a:xfrm flipH="1" flipV="1">
                <a:off x="3723" y="3041"/>
                <a:ext cx="191" cy="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8" name="Line 526"/>
              <p:cNvSpPr>
                <a:spLocks noChangeShapeType="1"/>
              </p:cNvSpPr>
              <p:nvPr/>
            </p:nvSpPr>
            <p:spPr bwMode="auto">
              <a:xfrm flipH="1" flipV="1">
                <a:off x="3795" y="1232"/>
                <a:ext cx="8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29" name="Line 527"/>
              <p:cNvSpPr>
                <a:spLocks noChangeShapeType="1"/>
              </p:cNvSpPr>
              <p:nvPr/>
            </p:nvSpPr>
            <p:spPr bwMode="auto">
              <a:xfrm flipH="1" flipV="1">
                <a:off x="3747" y="1265"/>
                <a:ext cx="56" cy="1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0" name="Line 528"/>
              <p:cNvSpPr>
                <a:spLocks noChangeShapeType="1"/>
              </p:cNvSpPr>
              <p:nvPr/>
            </p:nvSpPr>
            <p:spPr bwMode="auto">
              <a:xfrm>
                <a:off x="3803" y="1366"/>
                <a:ext cx="30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1" name="Line 529"/>
              <p:cNvSpPr>
                <a:spLocks noChangeShapeType="1"/>
              </p:cNvSpPr>
              <p:nvPr/>
            </p:nvSpPr>
            <p:spPr bwMode="auto">
              <a:xfrm flipH="1" flipV="1">
                <a:off x="3716" y="1201"/>
                <a:ext cx="87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2" name="Line 530"/>
              <p:cNvSpPr>
                <a:spLocks noChangeShapeType="1"/>
              </p:cNvSpPr>
              <p:nvPr/>
            </p:nvSpPr>
            <p:spPr bwMode="auto">
              <a:xfrm flipH="1">
                <a:off x="3714" y="1366"/>
                <a:ext cx="89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3" name="Line 531"/>
              <p:cNvSpPr>
                <a:spLocks noChangeShapeType="1"/>
              </p:cNvSpPr>
              <p:nvPr/>
            </p:nvSpPr>
            <p:spPr bwMode="auto">
              <a:xfrm flipV="1">
                <a:off x="3803" y="1336"/>
                <a:ext cx="64" cy="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4" name="Line 532"/>
              <p:cNvSpPr>
                <a:spLocks noChangeShapeType="1"/>
              </p:cNvSpPr>
              <p:nvPr/>
            </p:nvSpPr>
            <p:spPr bwMode="auto">
              <a:xfrm flipH="1" flipV="1">
                <a:off x="3599" y="1299"/>
                <a:ext cx="204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5" name="Line 533"/>
              <p:cNvSpPr>
                <a:spLocks noChangeShapeType="1"/>
              </p:cNvSpPr>
              <p:nvPr/>
            </p:nvSpPr>
            <p:spPr bwMode="auto">
              <a:xfrm flipV="1">
                <a:off x="3803" y="1274"/>
                <a:ext cx="53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6" name="Line 534"/>
              <p:cNvSpPr>
                <a:spLocks noChangeShapeType="1"/>
              </p:cNvSpPr>
              <p:nvPr/>
            </p:nvSpPr>
            <p:spPr bwMode="auto">
              <a:xfrm flipH="1">
                <a:off x="3655" y="1366"/>
                <a:ext cx="148" cy="3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7" name="Line 535"/>
              <p:cNvSpPr>
                <a:spLocks noChangeShapeType="1"/>
              </p:cNvSpPr>
              <p:nvPr/>
            </p:nvSpPr>
            <p:spPr bwMode="auto">
              <a:xfrm flipH="1">
                <a:off x="2606" y="2204"/>
                <a:ext cx="512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8" name="Line 536"/>
              <p:cNvSpPr>
                <a:spLocks noChangeShapeType="1"/>
              </p:cNvSpPr>
              <p:nvPr/>
            </p:nvSpPr>
            <p:spPr bwMode="auto">
              <a:xfrm flipV="1">
                <a:off x="3118" y="1926"/>
                <a:ext cx="229" cy="2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39" name="Line 537"/>
              <p:cNvSpPr>
                <a:spLocks noChangeShapeType="1"/>
              </p:cNvSpPr>
              <p:nvPr/>
            </p:nvSpPr>
            <p:spPr bwMode="auto">
              <a:xfrm flipV="1">
                <a:off x="3118" y="1904"/>
                <a:ext cx="382" cy="3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0" name="Line 538"/>
              <p:cNvSpPr>
                <a:spLocks noChangeShapeType="1"/>
              </p:cNvSpPr>
              <p:nvPr/>
            </p:nvSpPr>
            <p:spPr bwMode="auto">
              <a:xfrm flipV="1">
                <a:off x="3118" y="2053"/>
                <a:ext cx="314" cy="1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1" name="Line 539"/>
              <p:cNvSpPr>
                <a:spLocks noChangeShapeType="1"/>
              </p:cNvSpPr>
              <p:nvPr/>
            </p:nvSpPr>
            <p:spPr bwMode="auto">
              <a:xfrm flipV="1">
                <a:off x="3118" y="1983"/>
                <a:ext cx="343" cy="2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2" name="Line 540"/>
              <p:cNvSpPr>
                <a:spLocks noChangeShapeType="1"/>
              </p:cNvSpPr>
              <p:nvPr/>
            </p:nvSpPr>
            <p:spPr bwMode="auto">
              <a:xfrm flipV="1">
                <a:off x="3575" y="3163"/>
                <a:ext cx="111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3" name="Line 541"/>
              <p:cNvSpPr>
                <a:spLocks noChangeShapeType="1"/>
              </p:cNvSpPr>
              <p:nvPr/>
            </p:nvSpPr>
            <p:spPr bwMode="auto">
              <a:xfrm flipH="1" flipV="1">
                <a:off x="3552" y="3018"/>
                <a:ext cx="23" cy="3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4" name="Line 542"/>
              <p:cNvSpPr>
                <a:spLocks noChangeShapeType="1"/>
              </p:cNvSpPr>
              <p:nvPr/>
            </p:nvSpPr>
            <p:spPr bwMode="auto">
              <a:xfrm flipH="1">
                <a:off x="3441" y="3318"/>
                <a:ext cx="134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5" name="Line 543"/>
              <p:cNvSpPr>
                <a:spLocks noChangeShapeType="1"/>
              </p:cNvSpPr>
              <p:nvPr/>
            </p:nvSpPr>
            <p:spPr bwMode="auto">
              <a:xfrm flipH="1">
                <a:off x="3430" y="3318"/>
                <a:ext cx="145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6" name="Line 544"/>
              <p:cNvSpPr>
                <a:spLocks noChangeShapeType="1"/>
              </p:cNvSpPr>
              <p:nvPr/>
            </p:nvSpPr>
            <p:spPr bwMode="auto">
              <a:xfrm>
                <a:off x="3575" y="3318"/>
                <a:ext cx="37" cy="3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7" name="Line 545"/>
              <p:cNvSpPr>
                <a:spLocks noChangeShapeType="1"/>
              </p:cNvSpPr>
              <p:nvPr/>
            </p:nvSpPr>
            <p:spPr bwMode="auto">
              <a:xfrm flipH="1" flipV="1">
                <a:off x="3425" y="3147"/>
                <a:ext cx="150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8" name="Line 546"/>
              <p:cNvSpPr>
                <a:spLocks noChangeShapeType="1"/>
              </p:cNvSpPr>
              <p:nvPr/>
            </p:nvSpPr>
            <p:spPr bwMode="auto">
              <a:xfrm flipV="1">
                <a:off x="3575" y="3299"/>
                <a:ext cx="548" cy="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49" name="Line 547"/>
              <p:cNvSpPr>
                <a:spLocks noChangeShapeType="1"/>
              </p:cNvSpPr>
              <p:nvPr/>
            </p:nvSpPr>
            <p:spPr bwMode="auto">
              <a:xfrm flipH="1">
                <a:off x="3499" y="3318"/>
                <a:ext cx="76" cy="3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0" name="Line 548"/>
              <p:cNvSpPr>
                <a:spLocks noChangeShapeType="1"/>
              </p:cNvSpPr>
              <p:nvPr/>
            </p:nvSpPr>
            <p:spPr bwMode="auto">
              <a:xfrm flipV="1">
                <a:off x="2306" y="2171"/>
                <a:ext cx="199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1" name="Line 549"/>
              <p:cNvSpPr>
                <a:spLocks noChangeShapeType="1"/>
              </p:cNvSpPr>
              <p:nvPr/>
            </p:nvSpPr>
            <p:spPr bwMode="auto">
              <a:xfrm>
                <a:off x="2306" y="2283"/>
                <a:ext cx="134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2" name="Line 550"/>
              <p:cNvSpPr>
                <a:spLocks noChangeShapeType="1"/>
              </p:cNvSpPr>
              <p:nvPr/>
            </p:nvSpPr>
            <p:spPr bwMode="auto">
              <a:xfrm flipV="1">
                <a:off x="2306" y="2199"/>
                <a:ext cx="56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3" name="Line 551"/>
              <p:cNvSpPr>
                <a:spLocks noChangeShapeType="1"/>
              </p:cNvSpPr>
              <p:nvPr/>
            </p:nvSpPr>
            <p:spPr bwMode="auto">
              <a:xfrm flipV="1">
                <a:off x="2306" y="1946"/>
                <a:ext cx="33" cy="3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4" name="Line 552"/>
              <p:cNvSpPr>
                <a:spLocks noChangeShapeType="1"/>
              </p:cNvSpPr>
              <p:nvPr/>
            </p:nvSpPr>
            <p:spPr bwMode="auto">
              <a:xfrm flipH="1">
                <a:off x="2227" y="2283"/>
                <a:ext cx="79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5" name="Line 553"/>
              <p:cNvSpPr>
                <a:spLocks noChangeShapeType="1"/>
              </p:cNvSpPr>
              <p:nvPr/>
            </p:nvSpPr>
            <p:spPr bwMode="auto">
              <a:xfrm flipH="1" flipV="1">
                <a:off x="3854" y="1877"/>
                <a:ext cx="18" cy="2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6" name="Line 554"/>
              <p:cNvSpPr>
                <a:spLocks noChangeShapeType="1"/>
              </p:cNvSpPr>
              <p:nvPr/>
            </p:nvSpPr>
            <p:spPr bwMode="auto">
              <a:xfrm>
                <a:off x="3872" y="2165"/>
                <a:ext cx="37" cy="3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7" name="Line 555"/>
              <p:cNvSpPr>
                <a:spLocks noChangeShapeType="1"/>
              </p:cNvSpPr>
              <p:nvPr/>
            </p:nvSpPr>
            <p:spPr bwMode="auto">
              <a:xfrm>
                <a:off x="3872" y="2165"/>
                <a:ext cx="172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8" name="Line 556"/>
              <p:cNvSpPr>
                <a:spLocks noChangeShapeType="1"/>
              </p:cNvSpPr>
              <p:nvPr/>
            </p:nvSpPr>
            <p:spPr bwMode="auto">
              <a:xfrm flipH="1" flipV="1">
                <a:off x="3374" y="2095"/>
                <a:ext cx="498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59" name="Line 557"/>
              <p:cNvSpPr>
                <a:spLocks noChangeShapeType="1"/>
              </p:cNvSpPr>
              <p:nvPr/>
            </p:nvSpPr>
            <p:spPr bwMode="auto">
              <a:xfrm flipV="1">
                <a:off x="3872" y="2132"/>
                <a:ext cx="234" cy="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0" name="Line 558"/>
              <p:cNvSpPr>
                <a:spLocks noChangeShapeType="1"/>
              </p:cNvSpPr>
              <p:nvPr/>
            </p:nvSpPr>
            <p:spPr bwMode="auto">
              <a:xfrm flipV="1">
                <a:off x="3872" y="2038"/>
                <a:ext cx="209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1" name="Line 559"/>
              <p:cNvSpPr>
                <a:spLocks noChangeShapeType="1"/>
              </p:cNvSpPr>
              <p:nvPr/>
            </p:nvSpPr>
            <p:spPr bwMode="auto">
              <a:xfrm flipV="1">
                <a:off x="3430" y="2940"/>
                <a:ext cx="109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2" name="Line 560"/>
              <p:cNvSpPr>
                <a:spLocks noChangeShapeType="1"/>
              </p:cNvSpPr>
              <p:nvPr/>
            </p:nvSpPr>
            <p:spPr bwMode="auto">
              <a:xfrm flipH="1">
                <a:off x="3335" y="3032"/>
                <a:ext cx="95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3" name="Line 561"/>
              <p:cNvSpPr>
                <a:spLocks noChangeShapeType="1"/>
              </p:cNvSpPr>
              <p:nvPr/>
            </p:nvSpPr>
            <p:spPr bwMode="auto">
              <a:xfrm flipV="1">
                <a:off x="3430" y="3018"/>
                <a:ext cx="122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4" name="Line 562"/>
              <p:cNvSpPr>
                <a:spLocks noChangeShapeType="1"/>
              </p:cNvSpPr>
              <p:nvPr/>
            </p:nvSpPr>
            <p:spPr bwMode="auto">
              <a:xfrm>
                <a:off x="3430" y="3032"/>
                <a:ext cx="34" cy="2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5" name="Line 563"/>
              <p:cNvSpPr>
                <a:spLocks noChangeShapeType="1"/>
              </p:cNvSpPr>
              <p:nvPr/>
            </p:nvSpPr>
            <p:spPr bwMode="auto">
              <a:xfrm flipV="1">
                <a:off x="3430" y="2870"/>
                <a:ext cx="63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6" name="Line 564"/>
              <p:cNvSpPr>
                <a:spLocks noChangeShapeType="1"/>
              </p:cNvSpPr>
              <p:nvPr/>
            </p:nvSpPr>
            <p:spPr bwMode="auto">
              <a:xfrm flipH="1" flipV="1">
                <a:off x="3416" y="2952"/>
                <a:ext cx="14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7" name="Line 565"/>
              <p:cNvSpPr>
                <a:spLocks noChangeShapeType="1"/>
              </p:cNvSpPr>
              <p:nvPr/>
            </p:nvSpPr>
            <p:spPr bwMode="auto">
              <a:xfrm flipH="1">
                <a:off x="3425" y="3032"/>
                <a:ext cx="5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8" name="Line 566"/>
              <p:cNvSpPr>
                <a:spLocks noChangeShapeType="1"/>
              </p:cNvSpPr>
              <p:nvPr/>
            </p:nvSpPr>
            <p:spPr bwMode="auto">
              <a:xfrm>
                <a:off x="3437" y="3225"/>
                <a:ext cx="243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69" name="Line 567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122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0" name="Line 568"/>
              <p:cNvSpPr>
                <a:spLocks noChangeShapeType="1"/>
              </p:cNvSpPr>
              <p:nvPr/>
            </p:nvSpPr>
            <p:spPr bwMode="auto">
              <a:xfrm flipV="1">
                <a:off x="3437" y="3163"/>
                <a:ext cx="66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1" name="Line 569"/>
              <p:cNvSpPr>
                <a:spLocks noChangeShapeType="1"/>
              </p:cNvSpPr>
              <p:nvPr/>
            </p:nvSpPr>
            <p:spPr bwMode="auto">
              <a:xfrm flipH="1" flipV="1">
                <a:off x="3315" y="3205"/>
                <a:ext cx="122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2" name="Line 570"/>
              <p:cNvSpPr>
                <a:spLocks noChangeShapeType="1"/>
              </p:cNvSpPr>
              <p:nvPr/>
            </p:nvSpPr>
            <p:spPr bwMode="auto">
              <a:xfrm flipH="1" flipV="1">
                <a:off x="3226" y="3197"/>
                <a:ext cx="211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3" name="Line 571"/>
              <p:cNvSpPr>
                <a:spLocks noChangeShapeType="1"/>
              </p:cNvSpPr>
              <p:nvPr/>
            </p:nvSpPr>
            <p:spPr bwMode="auto">
              <a:xfrm flipH="1">
                <a:off x="3295" y="3225"/>
                <a:ext cx="142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4" name="Line 572"/>
              <p:cNvSpPr>
                <a:spLocks noChangeShapeType="1"/>
              </p:cNvSpPr>
              <p:nvPr/>
            </p:nvSpPr>
            <p:spPr bwMode="auto">
              <a:xfrm flipH="1" flipV="1">
                <a:off x="3425" y="3147"/>
                <a:ext cx="12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5" name="Line 573"/>
              <p:cNvSpPr>
                <a:spLocks noChangeShapeType="1"/>
              </p:cNvSpPr>
              <p:nvPr/>
            </p:nvSpPr>
            <p:spPr bwMode="auto">
              <a:xfrm flipH="1">
                <a:off x="3269" y="3225"/>
                <a:ext cx="168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6" name="Line 574"/>
              <p:cNvSpPr>
                <a:spLocks noChangeShapeType="1"/>
              </p:cNvSpPr>
              <p:nvPr/>
            </p:nvSpPr>
            <p:spPr bwMode="auto">
              <a:xfrm flipH="1">
                <a:off x="3277" y="3225"/>
                <a:ext cx="160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7" name="Line 575"/>
              <p:cNvSpPr>
                <a:spLocks noChangeShapeType="1"/>
              </p:cNvSpPr>
              <p:nvPr/>
            </p:nvSpPr>
            <p:spPr bwMode="auto">
              <a:xfrm flipH="1" flipV="1">
                <a:off x="3335" y="3086"/>
                <a:ext cx="102" cy="1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8" name="Line 576"/>
              <p:cNvSpPr>
                <a:spLocks noChangeShapeType="1"/>
              </p:cNvSpPr>
              <p:nvPr/>
            </p:nvSpPr>
            <p:spPr bwMode="auto">
              <a:xfrm>
                <a:off x="3437" y="3225"/>
                <a:ext cx="74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79" name="Line 577"/>
              <p:cNvSpPr>
                <a:spLocks noChangeShapeType="1"/>
              </p:cNvSpPr>
              <p:nvPr/>
            </p:nvSpPr>
            <p:spPr bwMode="auto">
              <a:xfrm flipH="1">
                <a:off x="3238" y="3225"/>
                <a:ext cx="199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0" name="Line 578"/>
              <p:cNvSpPr>
                <a:spLocks noChangeShapeType="1"/>
              </p:cNvSpPr>
              <p:nvPr/>
            </p:nvSpPr>
            <p:spPr bwMode="auto">
              <a:xfrm>
                <a:off x="3437" y="3225"/>
                <a:ext cx="4" cy="2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1" name="Line 579"/>
              <p:cNvSpPr>
                <a:spLocks noChangeShapeType="1"/>
              </p:cNvSpPr>
              <p:nvPr/>
            </p:nvSpPr>
            <p:spPr bwMode="auto">
              <a:xfrm flipH="1">
                <a:off x="3349" y="3225"/>
                <a:ext cx="88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2" name="Line 580"/>
              <p:cNvSpPr>
                <a:spLocks noChangeShapeType="1"/>
              </p:cNvSpPr>
              <p:nvPr/>
            </p:nvSpPr>
            <p:spPr bwMode="auto">
              <a:xfrm>
                <a:off x="3437" y="3225"/>
                <a:ext cx="314" cy="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3" name="Line 581"/>
              <p:cNvSpPr>
                <a:spLocks noChangeShapeType="1"/>
              </p:cNvSpPr>
              <p:nvPr/>
            </p:nvSpPr>
            <p:spPr bwMode="auto">
              <a:xfrm flipV="1">
                <a:off x="3437" y="2955"/>
                <a:ext cx="346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4" name="Line 582"/>
              <p:cNvSpPr>
                <a:spLocks noChangeShapeType="1"/>
              </p:cNvSpPr>
              <p:nvPr/>
            </p:nvSpPr>
            <p:spPr bwMode="auto">
              <a:xfrm flipV="1">
                <a:off x="3437" y="3082"/>
                <a:ext cx="279" cy="1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5" name="Line 583"/>
              <p:cNvSpPr>
                <a:spLocks noChangeShapeType="1"/>
              </p:cNvSpPr>
              <p:nvPr/>
            </p:nvSpPr>
            <p:spPr bwMode="auto">
              <a:xfrm flipH="1">
                <a:off x="3310" y="3225"/>
                <a:ext cx="127" cy="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6" name="Line 584"/>
              <p:cNvSpPr>
                <a:spLocks noChangeShapeType="1"/>
              </p:cNvSpPr>
              <p:nvPr/>
            </p:nvSpPr>
            <p:spPr bwMode="auto">
              <a:xfrm flipV="1">
                <a:off x="3027" y="2204"/>
                <a:ext cx="91" cy="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7" name="Line 585"/>
              <p:cNvSpPr>
                <a:spLocks noChangeShapeType="1"/>
              </p:cNvSpPr>
              <p:nvPr/>
            </p:nvSpPr>
            <p:spPr bwMode="auto">
              <a:xfrm>
                <a:off x="3027" y="2214"/>
                <a:ext cx="24" cy="1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8" name="Line 586"/>
              <p:cNvSpPr>
                <a:spLocks noChangeShapeType="1"/>
              </p:cNvSpPr>
              <p:nvPr/>
            </p:nvSpPr>
            <p:spPr bwMode="auto">
              <a:xfrm>
                <a:off x="3027" y="2214"/>
                <a:ext cx="85" cy="2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89" name="Line 587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24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0" name="Line 588"/>
              <p:cNvSpPr>
                <a:spLocks noChangeShapeType="1"/>
              </p:cNvSpPr>
              <p:nvPr/>
            </p:nvSpPr>
            <p:spPr bwMode="auto">
              <a:xfrm flipH="1">
                <a:off x="3621" y="2599"/>
                <a:ext cx="233" cy="2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1" name="Line 589"/>
              <p:cNvSpPr>
                <a:spLocks noChangeShapeType="1"/>
              </p:cNvSpPr>
              <p:nvPr/>
            </p:nvSpPr>
            <p:spPr bwMode="auto">
              <a:xfrm flipV="1">
                <a:off x="2663" y="2048"/>
                <a:ext cx="240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2" name="Line 590"/>
              <p:cNvSpPr>
                <a:spLocks noChangeShapeType="1"/>
              </p:cNvSpPr>
              <p:nvPr/>
            </p:nvSpPr>
            <p:spPr bwMode="auto">
              <a:xfrm flipV="1">
                <a:off x="3654" y="2831"/>
                <a:ext cx="178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3" name="Line 591"/>
              <p:cNvSpPr>
                <a:spLocks noChangeShapeType="1"/>
              </p:cNvSpPr>
              <p:nvPr/>
            </p:nvSpPr>
            <p:spPr bwMode="auto">
              <a:xfrm flipH="1">
                <a:off x="3539" y="2928"/>
                <a:ext cx="115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4" name="Line 592"/>
              <p:cNvSpPr>
                <a:spLocks noChangeShapeType="1"/>
              </p:cNvSpPr>
              <p:nvPr/>
            </p:nvSpPr>
            <p:spPr bwMode="auto">
              <a:xfrm flipH="1" flipV="1">
                <a:off x="3440" y="2863"/>
                <a:ext cx="214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5" name="Line 593"/>
              <p:cNvSpPr>
                <a:spLocks noChangeShapeType="1"/>
              </p:cNvSpPr>
              <p:nvPr/>
            </p:nvSpPr>
            <p:spPr bwMode="auto">
              <a:xfrm flipV="1">
                <a:off x="3654" y="2666"/>
                <a:ext cx="233" cy="2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6" name="Line 594"/>
              <p:cNvSpPr>
                <a:spLocks noChangeShapeType="1"/>
              </p:cNvSpPr>
              <p:nvPr/>
            </p:nvSpPr>
            <p:spPr bwMode="auto">
              <a:xfrm flipH="1">
                <a:off x="3275" y="2928"/>
                <a:ext cx="379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7" name="Line 595"/>
              <p:cNvSpPr>
                <a:spLocks noChangeShapeType="1"/>
              </p:cNvSpPr>
              <p:nvPr/>
            </p:nvSpPr>
            <p:spPr bwMode="auto">
              <a:xfrm flipH="1">
                <a:off x="3552" y="2928"/>
                <a:ext cx="102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8" name="Line 596"/>
              <p:cNvSpPr>
                <a:spLocks noChangeShapeType="1"/>
              </p:cNvSpPr>
              <p:nvPr/>
            </p:nvSpPr>
            <p:spPr bwMode="auto">
              <a:xfrm>
                <a:off x="3654" y="2928"/>
                <a:ext cx="234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899" name="Line 597"/>
              <p:cNvSpPr>
                <a:spLocks noChangeShapeType="1"/>
              </p:cNvSpPr>
              <p:nvPr/>
            </p:nvSpPr>
            <p:spPr bwMode="auto">
              <a:xfrm flipH="1" flipV="1">
                <a:off x="3517" y="2780"/>
                <a:ext cx="137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0" name="Line 598"/>
              <p:cNvSpPr>
                <a:spLocks noChangeShapeType="1"/>
              </p:cNvSpPr>
              <p:nvPr/>
            </p:nvSpPr>
            <p:spPr bwMode="auto">
              <a:xfrm>
                <a:off x="3654" y="2928"/>
                <a:ext cx="87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1" name="Line 599"/>
              <p:cNvSpPr>
                <a:spLocks noChangeShapeType="1"/>
              </p:cNvSpPr>
              <p:nvPr/>
            </p:nvSpPr>
            <p:spPr bwMode="auto">
              <a:xfrm flipH="1">
                <a:off x="3610" y="2928"/>
                <a:ext cx="44" cy="1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2" name="Line 600"/>
              <p:cNvSpPr>
                <a:spLocks noChangeShapeType="1"/>
              </p:cNvSpPr>
              <p:nvPr/>
            </p:nvSpPr>
            <p:spPr bwMode="auto">
              <a:xfrm flipH="1">
                <a:off x="3381" y="3205"/>
                <a:ext cx="161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3" name="Line 601"/>
              <p:cNvSpPr>
                <a:spLocks noChangeShapeType="1"/>
              </p:cNvSpPr>
              <p:nvPr/>
            </p:nvSpPr>
            <p:spPr bwMode="auto">
              <a:xfrm flipH="1">
                <a:off x="3437" y="3205"/>
                <a:ext cx="105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4" name="Line 602"/>
              <p:cNvSpPr>
                <a:spLocks noChangeShapeType="1"/>
              </p:cNvSpPr>
              <p:nvPr/>
            </p:nvSpPr>
            <p:spPr bwMode="auto">
              <a:xfrm flipH="1">
                <a:off x="3393" y="3205"/>
                <a:ext cx="149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5" name="Line 603"/>
              <p:cNvSpPr>
                <a:spLocks noChangeShapeType="1"/>
              </p:cNvSpPr>
              <p:nvPr/>
            </p:nvSpPr>
            <p:spPr bwMode="auto">
              <a:xfrm flipH="1">
                <a:off x="3407" y="3205"/>
                <a:ext cx="135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6" name="Line 604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169" cy="1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7" name="Line 605"/>
              <p:cNvSpPr>
                <a:spLocks noChangeShapeType="1"/>
              </p:cNvSpPr>
              <p:nvPr/>
            </p:nvSpPr>
            <p:spPr bwMode="auto">
              <a:xfrm flipH="1" flipV="1">
                <a:off x="3539" y="3111"/>
                <a:ext cx="3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908" name="Line 606"/>
              <p:cNvSpPr>
                <a:spLocks noChangeShapeType="1"/>
              </p:cNvSpPr>
              <p:nvPr/>
            </p:nvSpPr>
            <p:spPr bwMode="auto">
              <a:xfrm>
                <a:off x="3542" y="3205"/>
                <a:ext cx="209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79" name="Group 808"/>
            <p:cNvGrpSpPr>
              <a:grpSpLocks/>
            </p:cNvGrpSpPr>
            <p:nvPr/>
          </p:nvGrpSpPr>
          <p:grpSpPr bwMode="auto">
            <a:xfrm>
              <a:off x="3745992" y="2036010"/>
              <a:ext cx="2675174" cy="3734307"/>
              <a:chOff x="2306" y="1192"/>
              <a:chExt cx="1859" cy="2595"/>
            </a:xfrm>
          </p:grpSpPr>
          <p:sp>
            <p:nvSpPr>
              <p:cNvPr id="7509" name="Line 608"/>
              <p:cNvSpPr>
                <a:spLocks noChangeShapeType="1"/>
              </p:cNvSpPr>
              <p:nvPr/>
            </p:nvSpPr>
            <p:spPr bwMode="auto">
              <a:xfrm flipV="1">
                <a:off x="3542" y="3116"/>
                <a:ext cx="255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0" name="Line 609"/>
              <p:cNvSpPr>
                <a:spLocks noChangeShapeType="1"/>
              </p:cNvSpPr>
              <p:nvPr/>
            </p:nvSpPr>
            <p:spPr bwMode="auto">
              <a:xfrm flipH="1" flipV="1">
                <a:off x="3425" y="3147"/>
                <a:ext cx="117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1" name="Line 610"/>
              <p:cNvSpPr>
                <a:spLocks noChangeShapeType="1"/>
              </p:cNvSpPr>
              <p:nvPr/>
            </p:nvSpPr>
            <p:spPr bwMode="auto">
              <a:xfrm flipH="1" flipV="1">
                <a:off x="3471" y="2990"/>
                <a:ext cx="71" cy="2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2" name="Line 611"/>
              <p:cNvSpPr>
                <a:spLocks noChangeShapeType="1"/>
              </p:cNvSpPr>
              <p:nvPr/>
            </p:nvSpPr>
            <p:spPr bwMode="auto">
              <a:xfrm flipH="1">
                <a:off x="3292" y="3205"/>
                <a:ext cx="250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3" name="Line 612"/>
              <p:cNvSpPr>
                <a:spLocks noChangeShapeType="1"/>
              </p:cNvSpPr>
              <p:nvPr/>
            </p:nvSpPr>
            <p:spPr bwMode="auto">
              <a:xfrm>
                <a:off x="3542" y="3205"/>
                <a:ext cx="43" cy="1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4" name="Line 613"/>
              <p:cNvSpPr>
                <a:spLocks noChangeShapeType="1"/>
              </p:cNvSpPr>
              <p:nvPr/>
            </p:nvSpPr>
            <p:spPr bwMode="auto">
              <a:xfrm>
                <a:off x="3542" y="3205"/>
                <a:ext cx="317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5" name="Line 614"/>
              <p:cNvSpPr>
                <a:spLocks noChangeShapeType="1"/>
              </p:cNvSpPr>
              <p:nvPr/>
            </p:nvSpPr>
            <p:spPr bwMode="auto">
              <a:xfrm flipV="1">
                <a:off x="3542" y="3163"/>
                <a:ext cx="144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6" name="Line 615"/>
              <p:cNvSpPr>
                <a:spLocks noChangeShapeType="1"/>
              </p:cNvSpPr>
              <p:nvPr/>
            </p:nvSpPr>
            <p:spPr bwMode="auto">
              <a:xfrm flipH="1" flipV="1">
                <a:off x="3335" y="3086"/>
                <a:ext cx="207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7" name="Line 616"/>
              <p:cNvSpPr>
                <a:spLocks noChangeShapeType="1"/>
              </p:cNvSpPr>
              <p:nvPr/>
            </p:nvSpPr>
            <p:spPr bwMode="auto">
              <a:xfrm flipV="1">
                <a:off x="3542" y="3082"/>
                <a:ext cx="174" cy="1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8" name="Line 617"/>
              <p:cNvSpPr>
                <a:spLocks noChangeShapeType="1"/>
              </p:cNvSpPr>
              <p:nvPr/>
            </p:nvSpPr>
            <p:spPr bwMode="auto">
              <a:xfrm flipH="1">
                <a:off x="3441" y="3205"/>
                <a:ext cx="101" cy="2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19" name="Line 618"/>
              <p:cNvSpPr>
                <a:spLocks noChangeShapeType="1"/>
              </p:cNvSpPr>
              <p:nvPr/>
            </p:nvSpPr>
            <p:spPr bwMode="auto">
              <a:xfrm flipH="1" flipV="1">
                <a:off x="3280" y="3148"/>
                <a:ext cx="262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0" name="Line 619"/>
              <p:cNvSpPr>
                <a:spLocks noChangeShapeType="1"/>
              </p:cNvSpPr>
              <p:nvPr/>
            </p:nvSpPr>
            <p:spPr bwMode="auto">
              <a:xfrm flipV="1">
                <a:off x="2896" y="1192"/>
                <a:ext cx="39" cy="2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1" name="Line 620"/>
              <p:cNvSpPr>
                <a:spLocks noChangeShapeType="1"/>
              </p:cNvSpPr>
              <p:nvPr/>
            </p:nvSpPr>
            <p:spPr bwMode="auto">
              <a:xfrm flipH="1" flipV="1">
                <a:off x="2828" y="1227"/>
                <a:ext cx="68" cy="2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2" name="Line 621"/>
              <p:cNvSpPr>
                <a:spLocks noChangeShapeType="1"/>
              </p:cNvSpPr>
              <p:nvPr/>
            </p:nvSpPr>
            <p:spPr bwMode="auto">
              <a:xfrm>
                <a:off x="2896" y="1446"/>
                <a:ext cx="7" cy="6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3" name="Line 622"/>
              <p:cNvSpPr>
                <a:spLocks noChangeShapeType="1"/>
              </p:cNvSpPr>
              <p:nvPr/>
            </p:nvSpPr>
            <p:spPr bwMode="auto">
              <a:xfrm flipV="1">
                <a:off x="3774" y="2136"/>
                <a:ext cx="235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4" name="Line 623"/>
              <p:cNvSpPr>
                <a:spLocks noChangeShapeType="1"/>
              </p:cNvSpPr>
              <p:nvPr/>
            </p:nvSpPr>
            <p:spPr bwMode="auto">
              <a:xfrm flipV="1">
                <a:off x="3774" y="2240"/>
                <a:ext cx="285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5" name="Line 624"/>
              <p:cNvSpPr>
                <a:spLocks noChangeShapeType="1"/>
              </p:cNvSpPr>
              <p:nvPr/>
            </p:nvSpPr>
            <p:spPr bwMode="auto">
              <a:xfrm flipV="1">
                <a:off x="3774" y="2151"/>
                <a:ext cx="4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6" name="Line 625"/>
              <p:cNvSpPr>
                <a:spLocks noChangeShapeType="1"/>
              </p:cNvSpPr>
              <p:nvPr/>
            </p:nvSpPr>
            <p:spPr bwMode="auto">
              <a:xfrm flipV="1">
                <a:off x="3783" y="2800"/>
                <a:ext cx="83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7" name="Line 626"/>
              <p:cNvSpPr>
                <a:spLocks noChangeShapeType="1"/>
              </p:cNvSpPr>
              <p:nvPr/>
            </p:nvSpPr>
            <p:spPr bwMode="auto">
              <a:xfrm flipH="1" flipV="1">
                <a:off x="3754" y="2886"/>
                <a:ext cx="29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8" name="Line 627"/>
              <p:cNvSpPr>
                <a:spLocks noChangeShapeType="1"/>
              </p:cNvSpPr>
              <p:nvPr/>
            </p:nvSpPr>
            <p:spPr bwMode="auto">
              <a:xfrm flipV="1">
                <a:off x="3783" y="2831"/>
                <a:ext cx="49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29" name="Line 628"/>
              <p:cNvSpPr>
                <a:spLocks noChangeShapeType="1"/>
              </p:cNvSpPr>
              <p:nvPr/>
            </p:nvSpPr>
            <p:spPr bwMode="auto">
              <a:xfrm flipV="1">
                <a:off x="3783" y="2751"/>
                <a:ext cx="141" cy="2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0" name="Line 629"/>
              <p:cNvSpPr>
                <a:spLocks noChangeShapeType="1"/>
              </p:cNvSpPr>
              <p:nvPr/>
            </p:nvSpPr>
            <p:spPr bwMode="auto">
              <a:xfrm>
                <a:off x="3783" y="2955"/>
                <a:ext cx="14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1" name="Line 630"/>
              <p:cNvSpPr>
                <a:spLocks noChangeShapeType="1"/>
              </p:cNvSpPr>
              <p:nvPr/>
            </p:nvSpPr>
            <p:spPr bwMode="auto">
              <a:xfrm flipV="1">
                <a:off x="3783" y="2884"/>
                <a:ext cx="91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2" name="Line 631"/>
              <p:cNvSpPr>
                <a:spLocks noChangeShapeType="1"/>
              </p:cNvSpPr>
              <p:nvPr/>
            </p:nvSpPr>
            <p:spPr bwMode="auto">
              <a:xfrm flipV="1">
                <a:off x="3783" y="2924"/>
                <a:ext cx="160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3" name="Line 632"/>
              <p:cNvSpPr>
                <a:spLocks noChangeShapeType="1"/>
              </p:cNvSpPr>
              <p:nvPr/>
            </p:nvSpPr>
            <p:spPr bwMode="auto">
              <a:xfrm flipV="1">
                <a:off x="3783" y="2837"/>
                <a:ext cx="150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4" name="Line 633"/>
              <p:cNvSpPr>
                <a:spLocks noChangeShapeType="1"/>
              </p:cNvSpPr>
              <p:nvPr/>
            </p:nvSpPr>
            <p:spPr bwMode="auto">
              <a:xfrm flipV="1">
                <a:off x="3783" y="2824"/>
                <a:ext cx="192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5" name="Line 634"/>
              <p:cNvSpPr>
                <a:spLocks noChangeShapeType="1"/>
              </p:cNvSpPr>
              <p:nvPr/>
            </p:nvSpPr>
            <p:spPr bwMode="auto">
              <a:xfrm flipH="1" flipV="1">
                <a:off x="3368" y="2182"/>
                <a:ext cx="82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6" name="Line 635"/>
              <p:cNvSpPr>
                <a:spLocks noChangeShapeType="1"/>
              </p:cNvSpPr>
              <p:nvPr/>
            </p:nvSpPr>
            <p:spPr bwMode="auto">
              <a:xfrm flipH="1">
                <a:off x="3272" y="2307"/>
                <a:ext cx="178" cy="2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7" name="Line 636"/>
              <p:cNvSpPr>
                <a:spLocks noChangeShapeType="1"/>
              </p:cNvSpPr>
              <p:nvPr/>
            </p:nvSpPr>
            <p:spPr bwMode="auto">
              <a:xfrm flipH="1" flipV="1">
                <a:off x="3335" y="2277"/>
                <a:ext cx="115" cy="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8" name="Line 637"/>
              <p:cNvSpPr>
                <a:spLocks noChangeShapeType="1"/>
              </p:cNvSpPr>
              <p:nvPr/>
            </p:nvSpPr>
            <p:spPr bwMode="auto">
              <a:xfrm flipH="1">
                <a:off x="3378" y="2307"/>
                <a:ext cx="72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39" name="Line 638"/>
              <p:cNvSpPr>
                <a:spLocks noChangeShapeType="1"/>
              </p:cNvSpPr>
              <p:nvPr/>
            </p:nvSpPr>
            <p:spPr bwMode="auto">
              <a:xfrm flipV="1">
                <a:off x="3450" y="2302"/>
                <a:ext cx="222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0" name="Line 639"/>
              <p:cNvSpPr>
                <a:spLocks noChangeShapeType="1"/>
              </p:cNvSpPr>
              <p:nvPr/>
            </p:nvSpPr>
            <p:spPr bwMode="auto">
              <a:xfrm flipH="1" flipV="1">
                <a:off x="3206" y="2210"/>
                <a:ext cx="244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1" name="Line 640"/>
              <p:cNvSpPr>
                <a:spLocks noChangeShapeType="1"/>
              </p:cNvSpPr>
              <p:nvPr/>
            </p:nvSpPr>
            <p:spPr bwMode="auto">
              <a:xfrm flipH="1" flipV="1">
                <a:off x="3230" y="2151"/>
                <a:ext cx="220" cy="1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2" name="Line 641"/>
              <p:cNvSpPr>
                <a:spLocks noChangeShapeType="1"/>
              </p:cNvSpPr>
              <p:nvPr/>
            </p:nvSpPr>
            <p:spPr bwMode="auto">
              <a:xfrm flipV="1">
                <a:off x="3450" y="2230"/>
                <a:ext cx="88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3" name="Line 642"/>
              <p:cNvSpPr>
                <a:spLocks noChangeShapeType="1"/>
              </p:cNvSpPr>
              <p:nvPr/>
            </p:nvSpPr>
            <p:spPr bwMode="auto">
              <a:xfrm flipV="1">
                <a:off x="3450" y="1983"/>
                <a:ext cx="11" cy="3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4" name="Line 643"/>
              <p:cNvSpPr>
                <a:spLocks noChangeShapeType="1"/>
              </p:cNvSpPr>
              <p:nvPr/>
            </p:nvSpPr>
            <p:spPr bwMode="auto">
              <a:xfrm flipH="1" flipV="1">
                <a:off x="2852" y="1489"/>
                <a:ext cx="247" cy="5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5" name="Line 644"/>
              <p:cNvSpPr>
                <a:spLocks noChangeShapeType="1"/>
              </p:cNvSpPr>
              <p:nvPr/>
            </p:nvSpPr>
            <p:spPr bwMode="auto">
              <a:xfrm flipV="1">
                <a:off x="3099" y="1894"/>
                <a:ext cx="285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6" name="Line 645"/>
              <p:cNvSpPr>
                <a:spLocks noChangeShapeType="1"/>
              </p:cNvSpPr>
              <p:nvPr/>
            </p:nvSpPr>
            <p:spPr bwMode="auto">
              <a:xfrm flipH="1">
                <a:off x="2846" y="1997"/>
                <a:ext cx="253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7" name="Line 646"/>
              <p:cNvSpPr>
                <a:spLocks noChangeShapeType="1"/>
              </p:cNvSpPr>
              <p:nvPr/>
            </p:nvSpPr>
            <p:spPr bwMode="auto">
              <a:xfrm>
                <a:off x="3099" y="1997"/>
                <a:ext cx="61" cy="1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8" name="Line 647"/>
              <p:cNvSpPr>
                <a:spLocks noChangeShapeType="1"/>
              </p:cNvSpPr>
              <p:nvPr/>
            </p:nvSpPr>
            <p:spPr bwMode="auto">
              <a:xfrm flipV="1">
                <a:off x="3099" y="1629"/>
                <a:ext cx="381" cy="3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49" name="Line 648"/>
              <p:cNvSpPr>
                <a:spLocks noChangeShapeType="1"/>
              </p:cNvSpPr>
              <p:nvPr/>
            </p:nvSpPr>
            <p:spPr bwMode="auto">
              <a:xfrm flipV="1">
                <a:off x="3099" y="1689"/>
                <a:ext cx="278" cy="3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0" name="Line 649"/>
              <p:cNvSpPr>
                <a:spLocks noChangeShapeType="1"/>
              </p:cNvSpPr>
              <p:nvPr/>
            </p:nvSpPr>
            <p:spPr bwMode="auto">
              <a:xfrm flipH="1">
                <a:off x="2941" y="1997"/>
                <a:ext cx="158" cy="2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1" name="Line 650"/>
              <p:cNvSpPr>
                <a:spLocks noChangeShapeType="1"/>
              </p:cNvSpPr>
              <p:nvPr/>
            </p:nvSpPr>
            <p:spPr bwMode="auto">
              <a:xfrm flipH="1">
                <a:off x="3027" y="1997"/>
                <a:ext cx="72" cy="2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2" name="Line 651"/>
              <p:cNvSpPr>
                <a:spLocks noChangeShapeType="1"/>
              </p:cNvSpPr>
              <p:nvPr/>
            </p:nvSpPr>
            <p:spPr bwMode="auto">
              <a:xfrm flipH="1">
                <a:off x="3078" y="1997"/>
                <a:ext cx="21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3" name="Line 652"/>
              <p:cNvSpPr>
                <a:spLocks noChangeShapeType="1"/>
              </p:cNvSpPr>
              <p:nvPr/>
            </p:nvSpPr>
            <p:spPr bwMode="auto">
              <a:xfrm flipV="1">
                <a:off x="2603" y="2335"/>
                <a:ext cx="263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4" name="Line 653"/>
              <p:cNvSpPr>
                <a:spLocks noChangeShapeType="1"/>
              </p:cNvSpPr>
              <p:nvPr/>
            </p:nvSpPr>
            <p:spPr bwMode="auto">
              <a:xfrm flipH="1" flipV="1">
                <a:off x="2465" y="2330"/>
                <a:ext cx="138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5" name="Line 654"/>
              <p:cNvSpPr>
                <a:spLocks noChangeShapeType="1"/>
              </p:cNvSpPr>
              <p:nvPr/>
            </p:nvSpPr>
            <p:spPr bwMode="auto">
              <a:xfrm flipV="1">
                <a:off x="2603" y="2178"/>
                <a:ext cx="207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6" name="Line 655"/>
              <p:cNvSpPr>
                <a:spLocks noChangeShapeType="1"/>
              </p:cNvSpPr>
              <p:nvPr/>
            </p:nvSpPr>
            <p:spPr bwMode="auto">
              <a:xfrm flipV="1">
                <a:off x="2603" y="2348"/>
                <a:ext cx="335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7" name="Line 656"/>
              <p:cNvSpPr>
                <a:spLocks noChangeShapeType="1"/>
              </p:cNvSpPr>
              <p:nvPr/>
            </p:nvSpPr>
            <p:spPr bwMode="auto">
              <a:xfrm flipH="1" flipV="1">
                <a:off x="2551" y="2254"/>
                <a:ext cx="52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8" name="Line 657"/>
              <p:cNvSpPr>
                <a:spLocks noChangeShapeType="1"/>
              </p:cNvSpPr>
              <p:nvPr/>
            </p:nvSpPr>
            <p:spPr bwMode="auto">
              <a:xfrm flipH="1" flipV="1">
                <a:off x="2362" y="2199"/>
                <a:ext cx="241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59" name="Line 658"/>
              <p:cNvSpPr>
                <a:spLocks noChangeShapeType="1"/>
              </p:cNvSpPr>
              <p:nvPr/>
            </p:nvSpPr>
            <p:spPr bwMode="auto">
              <a:xfrm>
                <a:off x="2874" y="2251"/>
                <a:ext cx="67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0" name="Line 659"/>
              <p:cNvSpPr>
                <a:spLocks noChangeShapeType="1"/>
              </p:cNvSpPr>
              <p:nvPr/>
            </p:nvSpPr>
            <p:spPr bwMode="auto">
              <a:xfrm flipV="1">
                <a:off x="2874" y="2048"/>
                <a:ext cx="29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1" name="Line 660"/>
              <p:cNvSpPr>
                <a:spLocks noChangeShapeType="1"/>
              </p:cNvSpPr>
              <p:nvPr/>
            </p:nvSpPr>
            <p:spPr bwMode="auto">
              <a:xfrm flipV="1">
                <a:off x="2363" y="1748"/>
                <a:ext cx="69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2" name="Line 661"/>
              <p:cNvSpPr>
                <a:spLocks noChangeShapeType="1"/>
              </p:cNvSpPr>
              <p:nvPr/>
            </p:nvSpPr>
            <p:spPr bwMode="auto">
              <a:xfrm>
                <a:off x="2363" y="1865"/>
                <a:ext cx="204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3" name="Line 662"/>
              <p:cNvSpPr>
                <a:spLocks noChangeShapeType="1"/>
              </p:cNvSpPr>
              <p:nvPr/>
            </p:nvSpPr>
            <p:spPr bwMode="auto">
              <a:xfrm>
                <a:off x="2363" y="1865"/>
                <a:ext cx="161" cy="1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4" name="Line 663"/>
              <p:cNvSpPr>
                <a:spLocks noChangeShapeType="1"/>
              </p:cNvSpPr>
              <p:nvPr/>
            </p:nvSpPr>
            <p:spPr bwMode="auto">
              <a:xfrm flipH="1">
                <a:off x="2347" y="1865"/>
                <a:ext cx="16" cy="1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5" name="Line 664"/>
              <p:cNvSpPr>
                <a:spLocks noChangeShapeType="1"/>
              </p:cNvSpPr>
              <p:nvPr/>
            </p:nvSpPr>
            <p:spPr bwMode="auto">
              <a:xfrm flipV="1">
                <a:off x="2363" y="1828"/>
                <a:ext cx="193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6" name="Line 665"/>
              <p:cNvSpPr>
                <a:spLocks noChangeShapeType="1"/>
              </p:cNvSpPr>
              <p:nvPr/>
            </p:nvSpPr>
            <p:spPr bwMode="auto">
              <a:xfrm flipV="1">
                <a:off x="2362" y="2171"/>
                <a:ext cx="143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7" name="Line 666"/>
              <p:cNvSpPr>
                <a:spLocks noChangeShapeType="1"/>
              </p:cNvSpPr>
              <p:nvPr/>
            </p:nvSpPr>
            <p:spPr bwMode="auto">
              <a:xfrm flipH="1">
                <a:off x="2306" y="2199"/>
                <a:ext cx="56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8" name="Line 667"/>
              <p:cNvSpPr>
                <a:spLocks noChangeShapeType="1"/>
              </p:cNvSpPr>
              <p:nvPr/>
            </p:nvSpPr>
            <p:spPr bwMode="auto">
              <a:xfrm>
                <a:off x="2362" y="2199"/>
                <a:ext cx="165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69" name="Line 668"/>
              <p:cNvSpPr>
                <a:spLocks noChangeShapeType="1"/>
              </p:cNvSpPr>
              <p:nvPr/>
            </p:nvSpPr>
            <p:spPr bwMode="auto">
              <a:xfrm flipV="1">
                <a:off x="2362" y="2064"/>
                <a:ext cx="162" cy="1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0" name="Line 669"/>
              <p:cNvSpPr>
                <a:spLocks noChangeShapeType="1"/>
              </p:cNvSpPr>
              <p:nvPr/>
            </p:nvSpPr>
            <p:spPr bwMode="auto">
              <a:xfrm>
                <a:off x="2362" y="2199"/>
                <a:ext cx="267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1" name="Line 670"/>
              <p:cNvSpPr>
                <a:spLocks noChangeShapeType="1"/>
              </p:cNvSpPr>
              <p:nvPr/>
            </p:nvSpPr>
            <p:spPr bwMode="auto">
              <a:xfrm flipH="1" flipV="1">
                <a:off x="2347" y="2024"/>
                <a:ext cx="15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2" name="Line 671"/>
              <p:cNvSpPr>
                <a:spLocks noChangeShapeType="1"/>
              </p:cNvSpPr>
              <p:nvPr/>
            </p:nvSpPr>
            <p:spPr bwMode="auto">
              <a:xfrm>
                <a:off x="2362" y="2199"/>
                <a:ext cx="189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3" name="Line 672"/>
              <p:cNvSpPr>
                <a:spLocks noChangeShapeType="1"/>
              </p:cNvSpPr>
              <p:nvPr/>
            </p:nvSpPr>
            <p:spPr bwMode="auto">
              <a:xfrm flipV="1">
                <a:off x="2362" y="2058"/>
                <a:ext cx="4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4" name="Line 673"/>
              <p:cNvSpPr>
                <a:spLocks noChangeShapeType="1"/>
              </p:cNvSpPr>
              <p:nvPr/>
            </p:nvSpPr>
            <p:spPr bwMode="auto">
              <a:xfrm flipH="1">
                <a:off x="3314" y="3306"/>
                <a:ext cx="150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5" name="Line 674"/>
              <p:cNvSpPr>
                <a:spLocks noChangeShapeType="1"/>
              </p:cNvSpPr>
              <p:nvPr/>
            </p:nvSpPr>
            <p:spPr bwMode="auto">
              <a:xfrm flipV="1">
                <a:off x="3464" y="3111"/>
                <a:ext cx="75" cy="1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6" name="Line 675"/>
              <p:cNvSpPr>
                <a:spLocks noChangeShapeType="1"/>
              </p:cNvSpPr>
              <p:nvPr/>
            </p:nvSpPr>
            <p:spPr bwMode="auto">
              <a:xfrm flipV="1">
                <a:off x="3464" y="3233"/>
                <a:ext cx="104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7" name="Line 676"/>
              <p:cNvSpPr>
                <a:spLocks noChangeShapeType="1"/>
              </p:cNvSpPr>
              <p:nvPr/>
            </p:nvSpPr>
            <p:spPr bwMode="auto">
              <a:xfrm flipH="1" flipV="1">
                <a:off x="3349" y="3266"/>
                <a:ext cx="115" cy="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8" name="Line 677"/>
              <p:cNvSpPr>
                <a:spLocks noChangeShapeType="1"/>
              </p:cNvSpPr>
              <p:nvPr/>
            </p:nvSpPr>
            <p:spPr bwMode="auto">
              <a:xfrm flipH="1" flipV="1">
                <a:off x="3464" y="3306"/>
                <a:ext cx="38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79" name="Line 678"/>
              <p:cNvSpPr>
                <a:spLocks noChangeShapeType="1"/>
              </p:cNvSpPr>
              <p:nvPr/>
            </p:nvSpPr>
            <p:spPr bwMode="auto">
              <a:xfrm flipV="1">
                <a:off x="3502" y="3111"/>
                <a:ext cx="37" cy="3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0" name="Line 679"/>
              <p:cNvSpPr>
                <a:spLocks noChangeShapeType="1"/>
              </p:cNvSpPr>
              <p:nvPr/>
            </p:nvSpPr>
            <p:spPr bwMode="auto">
              <a:xfrm flipV="1">
                <a:off x="3193" y="1815"/>
                <a:ext cx="217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1" name="Line 680"/>
              <p:cNvSpPr>
                <a:spLocks noChangeShapeType="1"/>
              </p:cNvSpPr>
              <p:nvPr/>
            </p:nvSpPr>
            <p:spPr bwMode="auto">
              <a:xfrm flipH="1" flipV="1">
                <a:off x="3142" y="1849"/>
                <a:ext cx="51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2" name="Line 681"/>
              <p:cNvSpPr>
                <a:spLocks noChangeShapeType="1"/>
              </p:cNvSpPr>
              <p:nvPr/>
            </p:nvSpPr>
            <p:spPr bwMode="auto">
              <a:xfrm flipV="1">
                <a:off x="3193" y="1866"/>
                <a:ext cx="29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3" name="Line 682"/>
              <p:cNvSpPr>
                <a:spLocks noChangeShapeType="1"/>
              </p:cNvSpPr>
              <p:nvPr/>
            </p:nvSpPr>
            <p:spPr bwMode="auto">
              <a:xfrm flipV="1">
                <a:off x="3193" y="1812"/>
                <a:ext cx="171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4" name="Line 683"/>
              <p:cNvSpPr>
                <a:spLocks noChangeShapeType="1"/>
              </p:cNvSpPr>
              <p:nvPr/>
            </p:nvSpPr>
            <p:spPr bwMode="auto">
              <a:xfrm flipV="1">
                <a:off x="3193" y="1712"/>
                <a:ext cx="120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5" name="Line 684"/>
              <p:cNvSpPr>
                <a:spLocks noChangeShapeType="1"/>
              </p:cNvSpPr>
              <p:nvPr/>
            </p:nvSpPr>
            <p:spPr bwMode="auto">
              <a:xfrm flipV="1">
                <a:off x="3193" y="1789"/>
                <a:ext cx="118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6" name="Line 685"/>
              <p:cNvSpPr>
                <a:spLocks noChangeShapeType="1"/>
              </p:cNvSpPr>
              <p:nvPr/>
            </p:nvSpPr>
            <p:spPr bwMode="auto">
              <a:xfrm flipV="1">
                <a:off x="3193" y="1757"/>
                <a:ext cx="203" cy="1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7" name="Line 686"/>
              <p:cNvSpPr>
                <a:spLocks noChangeShapeType="1"/>
              </p:cNvSpPr>
              <p:nvPr/>
            </p:nvSpPr>
            <p:spPr bwMode="auto">
              <a:xfrm flipV="1">
                <a:off x="3193" y="1731"/>
                <a:ext cx="286" cy="2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8" name="Line 687"/>
              <p:cNvSpPr>
                <a:spLocks noChangeShapeType="1"/>
              </p:cNvSpPr>
              <p:nvPr/>
            </p:nvSpPr>
            <p:spPr bwMode="auto">
              <a:xfrm>
                <a:off x="3193" y="1946"/>
                <a:ext cx="268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89" name="Line 688"/>
              <p:cNvSpPr>
                <a:spLocks noChangeShapeType="1"/>
              </p:cNvSpPr>
              <p:nvPr/>
            </p:nvSpPr>
            <p:spPr bwMode="auto">
              <a:xfrm flipH="1">
                <a:off x="2903" y="1946"/>
                <a:ext cx="290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0" name="Line 689"/>
              <p:cNvSpPr>
                <a:spLocks noChangeShapeType="1"/>
              </p:cNvSpPr>
              <p:nvPr/>
            </p:nvSpPr>
            <p:spPr bwMode="auto">
              <a:xfrm flipV="1">
                <a:off x="3193" y="1752"/>
                <a:ext cx="75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1" name="Line 690"/>
              <p:cNvSpPr>
                <a:spLocks noChangeShapeType="1"/>
              </p:cNvSpPr>
              <p:nvPr/>
            </p:nvSpPr>
            <p:spPr bwMode="auto">
              <a:xfrm flipH="1" flipV="1">
                <a:off x="3111" y="1891"/>
                <a:ext cx="82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2" name="Line 691"/>
              <p:cNvSpPr>
                <a:spLocks noChangeShapeType="1"/>
              </p:cNvSpPr>
              <p:nvPr/>
            </p:nvSpPr>
            <p:spPr bwMode="auto">
              <a:xfrm flipH="1">
                <a:off x="2810" y="1946"/>
                <a:ext cx="383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3" name="Line 692"/>
              <p:cNvSpPr>
                <a:spLocks noChangeShapeType="1"/>
              </p:cNvSpPr>
              <p:nvPr/>
            </p:nvSpPr>
            <p:spPr bwMode="auto">
              <a:xfrm flipV="1">
                <a:off x="3193" y="1761"/>
                <a:ext cx="156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4" name="Line 693"/>
              <p:cNvSpPr>
                <a:spLocks noChangeShapeType="1"/>
              </p:cNvSpPr>
              <p:nvPr/>
            </p:nvSpPr>
            <p:spPr bwMode="auto">
              <a:xfrm flipV="1">
                <a:off x="3193" y="1851"/>
                <a:ext cx="203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5" name="Line 694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5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6" name="Line 695"/>
              <p:cNvSpPr>
                <a:spLocks noChangeShapeType="1"/>
              </p:cNvSpPr>
              <p:nvPr/>
            </p:nvSpPr>
            <p:spPr bwMode="auto">
              <a:xfrm flipV="1">
                <a:off x="3802" y="3160"/>
                <a:ext cx="14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7" name="Line 696"/>
              <p:cNvSpPr>
                <a:spLocks noChangeShapeType="1"/>
              </p:cNvSpPr>
              <p:nvPr/>
            </p:nvSpPr>
            <p:spPr bwMode="auto">
              <a:xfrm flipH="1" flipV="1">
                <a:off x="3717" y="3154"/>
                <a:ext cx="85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8" name="Line 697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51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99" name="Line 698"/>
              <p:cNvSpPr>
                <a:spLocks noChangeShapeType="1"/>
              </p:cNvSpPr>
              <p:nvPr/>
            </p:nvSpPr>
            <p:spPr bwMode="auto">
              <a:xfrm flipH="1" flipV="1">
                <a:off x="3797" y="3039"/>
                <a:ext cx="5" cy="1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0" name="Line 699"/>
              <p:cNvSpPr>
                <a:spLocks noChangeShapeType="1"/>
              </p:cNvSpPr>
              <p:nvPr/>
            </p:nvSpPr>
            <p:spPr bwMode="auto">
              <a:xfrm flipV="1">
                <a:off x="3802" y="3110"/>
                <a:ext cx="86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1" name="Line 700"/>
              <p:cNvSpPr>
                <a:spLocks noChangeShapeType="1"/>
              </p:cNvSpPr>
              <p:nvPr/>
            </p:nvSpPr>
            <p:spPr bwMode="auto">
              <a:xfrm flipH="1" flipV="1">
                <a:off x="3783" y="2955"/>
                <a:ext cx="19" cy="2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2" name="Line 701"/>
              <p:cNvSpPr>
                <a:spLocks noChangeShapeType="1"/>
              </p:cNvSpPr>
              <p:nvPr/>
            </p:nvSpPr>
            <p:spPr bwMode="auto">
              <a:xfrm flipV="1">
                <a:off x="3802" y="3205"/>
                <a:ext cx="81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3" name="Line 702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116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4" name="Line 703"/>
              <p:cNvSpPr>
                <a:spLocks noChangeShapeType="1"/>
              </p:cNvSpPr>
              <p:nvPr/>
            </p:nvSpPr>
            <p:spPr bwMode="auto">
              <a:xfrm flipV="1">
                <a:off x="3802" y="3231"/>
                <a:ext cx="164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5" name="Line 704"/>
              <p:cNvSpPr>
                <a:spLocks noChangeShapeType="1"/>
              </p:cNvSpPr>
              <p:nvPr/>
            </p:nvSpPr>
            <p:spPr bwMode="auto">
              <a:xfrm flipV="1">
                <a:off x="3802" y="3176"/>
                <a:ext cx="86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6" name="Line 705"/>
              <p:cNvSpPr>
                <a:spLocks noChangeShapeType="1"/>
              </p:cNvSpPr>
              <p:nvPr/>
            </p:nvSpPr>
            <p:spPr bwMode="auto">
              <a:xfrm flipH="1">
                <a:off x="3562" y="3236"/>
                <a:ext cx="240" cy="2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7" name="Line 706"/>
              <p:cNvSpPr>
                <a:spLocks noChangeShapeType="1"/>
              </p:cNvSpPr>
              <p:nvPr/>
            </p:nvSpPr>
            <p:spPr bwMode="auto">
              <a:xfrm>
                <a:off x="3802" y="3236"/>
                <a:ext cx="146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8" name="Line 707"/>
              <p:cNvSpPr>
                <a:spLocks noChangeShapeType="1"/>
              </p:cNvSpPr>
              <p:nvPr/>
            </p:nvSpPr>
            <p:spPr bwMode="auto">
              <a:xfrm>
                <a:off x="3802" y="3236"/>
                <a:ext cx="49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09" name="Line 708"/>
              <p:cNvSpPr>
                <a:spLocks noChangeShapeType="1"/>
              </p:cNvSpPr>
              <p:nvPr/>
            </p:nvSpPr>
            <p:spPr bwMode="auto">
              <a:xfrm flipH="1">
                <a:off x="3390" y="3236"/>
                <a:ext cx="412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0" name="Line 709"/>
              <p:cNvSpPr>
                <a:spLocks noChangeShapeType="1"/>
              </p:cNvSpPr>
              <p:nvPr/>
            </p:nvSpPr>
            <p:spPr bwMode="auto">
              <a:xfrm flipH="1" flipV="1">
                <a:off x="2756" y="2057"/>
                <a:ext cx="54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1" name="Line 710"/>
              <p:cNvSpPr>
                <a:spLocks noChangeShapeType="1"/>
              </p:cNvSpPr>
              <p:nvPr/>
            </p:nvSpPr>
            <p:spPr bwMode="auto">
              <a:xfrm flipH="1">
                <a:off x="2551" y="2178"/>
                <a:ext cx="259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2" name="Line 711"/>
              <p:cNvSpPr>
                <a:spLocks noChangeShapeType="1"/>
              </p:cNvSpPr>
              <p:nvPr/>
            </p:nvSpPr>
            <p:spPr bwMode="auto">
              <a:xfrm flipH="1" flipV="1">
                <a:off x="2770" y="2077"/>
                <a:ext cx="40" cy="1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3" name="Line 712"/>
              <p:cNvSpPr>
                <a:spLocks noChangeShapeType="1"/>
              </p:cNvSpPr>
              <p:nvPr/>
            </p:nvSpPr>
            <p:spPr bwMode="auto">
              <a:xfrm flipV="1">
                <a:off x="2810" y="2048"/>
                <a:ext cx="93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4" name="Line 713"/>
              <p:cNvSpPr>
                <a:spLocks noChangeShapeType="1"/>
              </p:cNvSpPr>
              <p:nvPr/>
            </p:nvSpPr>
            <p:spPr bwMode="auto">
              <a:xfrm flipH="1">
                <a:off x="2455" y="2178"/>
                <a:ext cx="355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5" name="Line 714"/>
              <p:cNvSpPr>
                <a:spLocks noChangeShapeType="1"/>
              </p:cNvSpPr>
              <p:nvPr/>
            </p:nvSpPr>
            <p:spPr bwMode="auto">
              <a:xfrm flipV="1">
                <a:off x="2810" y="1946"/>
                <a:ext cx="383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6" name="Line 715"/>
              <p:cNvSpPr>
                <a:spLocks noChangeShapeType="1"/>
              </p:cNvSpPr>
              <p:nvPr/>
            </p:nvSpPr>
            <p:spPr bwMode="auto">
              <a:xfrm flipV="1">
                <a:off x="2810" y="2048"/>
                <a:ext cx="145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7" name="Line 716"/>
              <p:cNvSpPr>
                <a:spLocks noChangeShapeType="1"/>
              </p:cNvSpPr>
              <p:nvPr/>
            </p:nvSpPr>
            <p:spPr bwMode="auto">
              <a:xfrm flipH="1">
                <a:off x="3407" y="3084"/>
                <a:ext cx="157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8" name="Line 717"/>
              <p:cNvSpPr>
                <a:spLocks noChangeShapeType="1"/>
              </p:cNvSpPr>
              <p:nvPr/>
            </p:nvSpPr>
            <p:spPr bwMode="auto">
              <a:xfrm>
                <a:off x="3564" y="3084"/>
                <a:ext cx="80" cy="3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19" name="Line 718"/>
              <p:cNvSpPr>
                <a:spLocks noChangeShapeType="1"/>
              </p:cNvSpPr>
              <p:nvPr/>
            </p:nvSpPr>
            <p:spPr bwMode="auto">
              <a:xfrm flipH="1">
                <a:off x="3364" y="3084"/>
                <a:ext cx="200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0" name="Line 719"/>
              <p:cNvSpPr>
                <a:spLocks noChangeShapeType="1"/>
              </p:cNvSpPr>
              <p:nvPr/>
            </p:nvSpPr>
            <p:spPr bwMode="auto">
              <a:xfrm flipV="1">
                <a:off x="3564" y="2780"/>
                <a:ext cx="186" cy="3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1" name="Line 720"/>
              <p:cNvSpPr>
                <a:spLocks noChangeShapeType="1"/>
              </p:cNvSpPr>
              <p:nvPr/>
            </p:nvSpPr>
            <p:spPr bwMode="auto">
              <a:xfrm flipV="1">
                <a:off x="3564" y="2927"/>
                <a:ext cx="271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2" name="Line 721"/>
              <p:cNvSpPr>
                <a:spLocks noChangeShapeType="1"/>
              </p:cNvSpPr>
              <p:nvPr/>
            </p:nvSpPr>
            <p:spPr bwMode="auto">
              <a:xfrm flipV="1">
                <a:off x="3564" y="3039"/>
                <a:ext cx="233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3" name="Line 722"/>
              <p:cNvSpPr>
                <a:spLocks noChangeShapeType="1"/>
              </p:cNvSpPr>
              <p:nvPr/>
            </p:nvSpPr>
            <p:spPr bwMode="auto">
              <a:xfrm flipV="1">
                <a:off x="3564" y="2886"/>
                <a:ext cx="190" cy="1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4" name="Line 723"/>
              <p:cNvSpPr>
                <a:spLocks noChangeShapeType="1"/>
              </p:cNvSpPr>
              <p:nvPr/>
            </p:nvSpPr>
            <p:spPr bwMode="auto">
              <a:xfrm flipH="1">
                <a:off x="3349" y="3084"/>
                <a:ext cx="215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5" name="Line 724"/>
              <p:cNvSpPr>
                <a:spLocks noChangeShapeType="1"/>
              </p:cNvSpPr>
              <p:nvPr/>
            </p:nvSpPr>
            <p:spPr bwMode="auto">
              <a:xfrm flipH="1">
                <a:off x="3459" y="3084"/>
                <a:ext cx="105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6" name="Line 725"/>
              <p:cNvSpPr>
                <a:spLocks noChangeShapeType="1"/>
              </p:cNvSpPr>
              <p:nvPr/>
            </p:nvSpPr>
            <p:spPr bwMode="auto">
              <a:xfrm flipH="1" flipV="1">
                <a:off x="2306" y="2283"/>
                <a:ext cx="203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7" name="Line 726"/>
              <p:cNvSpPr>
                <a:spLocks noChangeShapeType="1"/>
              </p:cNvSpPr>
              <p:nvPr/>
            </p:nvSpPr>
            <p:spPr bwMode="auto">
              <a:xfrm flipH="1" flipV="1">
                <a:off x="2505" y="2171"/>
                <a:ext cx="4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8" name="Line 727"/>
              <p:cNvSpPr>
                <a:spLocks noChangeShapeType="1"/>
              </p:cNvSpPr>
              <p:nvPr/>
            </p:nvSpPr>
            <p:spPr bwMode="auto">
              <a:xfrm>
                <a:off x="2509" y="2300"/>
                <a:ext cx="120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29" name="Line 728"/>
              <p:cNvSpPr>
                <a:spLocks noChangeShapeType="1"/>
              </p:cNvSpPr>
              <p:nvPr/>
            </p:nvSpPr>
            <p:spPr bwMode="auto">
              <a:xfrm flipV="1">
                <a:off x="2509" y="2178"/>
                <a:ext cx="301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0" name="Line 729"/>
              <p:cNvSpPr>
                <a:spLocks noChangeShapeType="1"/>
              </p:cNvSpPr>
              <p:nvPr/>
            </p:nvSpPr>
            <p:spPr bwMode="auto">
              <a:xfrm>
                <a:off x="2509" y="2300"/>
                <a:ext cx="429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1" name="Line 730"/>
              <p:cNvSpPr>
                <a:spLocks noChangeShapeType="1"/>
              </p:cNvSpPr>
              <p:nvPr/>
            </p:nvSpPr>
            <p:spPr bwMode="auto">
              <a:xfrm flipV="1">
                <a:off x="2509" y="2254"/>
                <a:ext cx="42" cy="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2" name="Line 731"/>
              <p:cNvSpPr>
                <a:spLocks noChangeShapeType="1"/>
              </p:cNvSpPr>
              <p:nvPr/>
            </p:nvSpPr>
            <p:spPr bwMode="auto">
              <a:xfrm flipH="1" flipV="1">
                <a:off x="2373" y="1998"/>
                <a:ext cx="136" cy="3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3" name="Line 732"/>
              <p:cNvSpPr>
                <a:spLocks noChangeShapeType="1"/>
              </p:cNvSpPr>
              <p:nvPr/>
            </p:nvSpPr>
            <p:spPr bwMode="auto">
              <a:xfrm flipV="1">
                <a:off x="2509" y="2115"/>
                <a:ext cx="83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4" name="Line 733"/>
              <p:cNvSpPr>
                <a:spLocks noChangeShapeType="1"/>
              </p:cNvSpPr>
              <p:nvPr/>
            </p:nvSpPr>
            <p:spPr bwMode="auto">
              <a:xfrm flipH="1">
                <a:off x="3751" y="3160"/>
                <a:ext cx="65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5" name="Line 734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19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6" name="Line 735"/>
              <p:cNvSpPr>
                <a:spLocks noChangeShapeType="1"/>
              </p:cNvSpPr>
              <p:nvPr/>
            </p:nvSpPr>
            <p:spPr bwMode="auto">
              <a:xfrm flipH="1" flipV="1">
                <a:off x="3539" y="3111"/>
                <a:ext cx="277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7" name="Line 736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75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8" name="Line 737"/>
              <p:cNvSpPr>
                <a:spLocks noChangeShapeType="1"/>
              </p:cNvSpPr>
              <p:nvPr/>
            </p:nvSpPr>
            <p:spPr bwMode="auto">
              <a:xfrm>
                <a:off x="3816" y="3160"/>
                <a:ext cx="43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39" name="Line 738"/>
              <p:cNvSpPr>
                <a:spLocks noChangeShapeType="1"/>
              </p:cNvSpPr>
              <p:nvPr/>
            </p:nvSpPr>
            <p:spPr bwMode="auto">
              <a:xfrm flipH="1">
                <a:off x="3666" y="3160"/>
                <a:ext cx="150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0" name="Line 739"/>
              <p:cNvSpPr>
                <a:spLocks noChangeShapeType="1"/>
              </p:cNvSpPr>
              <p:nvPr/>
            </p:nvSpPr>
            <p:spPr bwMode="auto">
              <a:xfrm>
                <a:off x="3816" y="3160"/>
                <a:ext cx="67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1" name="Line 740"/>
              <p:cNvSpPr>
                <a:spLocks noChangeShapeType="1"/>
              </p:cNvSpPr>
              <p:nvPr/>
            </p:nvSpPr>
            <p:spPr bwMode="auto">
              <a:xfrm>
                <a:off x="3816" y="3160"/>
                <a:ext cx="72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2" name="Line 741"/>
              <p:cNvSpPr>
                <a:spLocks noChangeShapeType="1"/>
              </p:cNvSpPr>
              <p:nvPr/>
            </p:nvSpPr>
            <p:spPr bwMode="auto">
              <a:xfrm flipH="1">
                <a:off x="3686" y="3160"/>
                <a:ext cx="130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3" name="Line 742"/>
              <p:cNvSpPr>
                <a:spLocks noChangeShapeType="1"/>
              </p:cNvSpPr>
              <p:nvPr/>
            </p:nvSpPr>
            <p:spPr bwMode="auto">
              <a:xfrm flipV="1">
                <a:off x="3816" y="3087"/>
                <a:ext cx="98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4" name="Line 743"/>
              <p:cNvSpPr>
                <a:spLocks noChangeShapeType="1"/>
              </p:cNvSpPr>
              <p:nvPr/>
            </p:nvSpPr>
            <p:spPr bwMode="auto">
              <a:xfrm flipH="1" flipV="1">
                <a:off x="3797" y="3039"/>
                <a:ext cx="19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5" name="Line 744"/>
              <p:cNvSpPr>
                <a:spLocks noChangeShapeType="1"/>
              </p:cNvSpPr>
              <p:nvPr/>
            </p:nvSpPr>
            <p:spPr bwMode="auto">
              <a:xfrm flipV="1">
                <a:off x="3816" y="3110"/>
                <a:ext cx="72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6" name="Line 745"/>
              <p:cNvSpPr>
                <a:spLocks noChangeShapeType="1"/>
              </p:cNvSpPr>
              <p:nvPr/>
            </p:nvSpPr>
            <p:spPr bwMode="auto">
              <a:xfrm flipH="1" flipV="1">
                <a:off x="3783" y="2955"/>
                <a:ext cx="33" cy="2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7" name="Line 746"/>
              <p:cNvSpPr>
                <a:spLocks noChangeShapeType="1"/>
              </p:cNvSpPr>
              <p:nvPr/>
            </p:nvSpPr>
            <p:spPr bwMode="auto">
              <a:xfrm flipH="1" flipV="1">
                <a:off x="3723" y="3041"/>
                <a:ext cx="93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8" name="Line 747"/>
              <p:cNvSpPr>
                <a:spLocks noChangeShapeType="1"/>
              </p:cNvSpPr>
              <p:nvPr/>
            </p:nvSpPr>
            <p:spPr bwMode="auto">
              <a:xfrm>
                <a:off x="3816" y="3160"/>
                <a:ext cx="35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49" name="Line 748"/>
              <p:cNvSpPr>
                <a:spLocks noChangeShapeType="1"/>
              </p:cNvSpPr>
              <p:nvPr/>
            </p:nvSpPr>
            <p:spPr bwMode="auto">
              <a:xfrm>
                <a:off x="3816" y="3160"/>
                <a:ext cx="119" cy="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0" name="Line 749"/>
              <p:cNvSpPr>
                <a:spLocks noChangeShapeType="1"/>
              </p:cNvSpPr>
              <p:nvPr/>
            </p:nvSpPr>
            <p:spPr bwMode="auto">
              <a:xfrm flipH="1" flipV="1">
                <a:off x="3472" y="3121"/>
                <a:ext cx="110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1" name="Line 750"/>
              <p:cNvSpPr>
                <a:spLocks noChangeShapeType="1"/>
              </p:cNvSpPr>
              <p:nvPr/>
            </p:nvSpPr>
            <p:spPr bwMode="auto">
              <a:xfrm>
                <a:off x="3582" y="3196"/>
                <a:ext cx="78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2" name="Line 751"/>
              <p:cNvSpPr>
                <a:spLocks noChangeShapeType="1"/>
              </p:cNvSpPr>
              <p:nvPr/>
            </p:nvSpPr>
            <p:spPr bwMode="auto">
              <a:xfrm flipH="1">
                <a:off x="3451" y="3196"/>
                <a:ext cx="131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3" name="Line 752"/>
              <p:cNvSpPr>
                <a:spLocks noChangeShapeType="1"/>
              </p:cNvSpPr>
              <p:nvPr/>
            </p:nvSpPr>
            <p:spPr bwMode="auto">
              <a:xfrm flipH="1">
                <a:off x="3500" y="3196"/>
                <a:ext cx="82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4" name="Line 753"/>
              <p:cNvSpPr>
                <a:spLocks noChangeShapeType="1"/>
              </p:cNvSpPr>
              <p:nvPr/>
            </p:nvSpPr>
            <p:spPr bwMode="auto">
              <a:xfrm>
                <a:off x="3421" y="3086"/>
                <a:ext cx="4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5" name="Line 754"/>
              <p:cNvSpPr>
                <a:spLocks noChangeShapeType="1"/>
              </p:cNvSpPr>
              <p:nvPr/>
            </p:nvSpPr>
            <p:spPr bwMode="auto">
              <a:xfrm flipH="1">
                <a:off x="3407" y="3086"/>
                <a:ext cx="14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6" name="Line 755"/>
              <p:cNvSpPr>
                <a:spLocks noChangeShapeType="1"/>
              </p:cNvSpPr>
              <p:nvPr/>
            </p:nvSpPr>
            <p:spPr bwMode="auto">
              <a:xfrm flipH="1">
                <a:off x="3357" y="3086"/>
                <a:ext cx="64" cy="2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7" name="Line 756"/>
              <p:cNvSpPr>
                <a:spLocks noChangeShapeType="1"/>
              </p:cNvSpPr>
              <p:nvPr/>
            </p:nvSpPr>
            <p:spPr bwMode="auto">
              <a:xfrm flipV="1">
                <a:off x="3421" y="2990"/>
                <a:ext cx="50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8" name="Line 757"/>
              <p:cNvSpPr>
                <a:spLocks noChangeShapeType="1"/>
              </p:cNvSpPr>
              <p:nvPr/>
            </p:nvSpPr>
            <p:spPr bwMode="auto">
              <a:xfrm flipV="1">
                <a:off x="3421" y="3075"/>
                <a:ext cx="189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59" name="Line 758"/>
              <p:cNvSpPr>
                <a:spLocks noChangeShapeType="1"/>
              </p:cNvSpPr>
              <p:nvPr/>
            </p:nvSpPr>
            <p:spPr bwMode="auto">
              <a:xfrm flipH="1" flipV="1">
                <a:off x="3259" y="2968"/>
                <a:ext cx="162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0" name="Line 759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48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1" name="Line 760"/>
              <p:cNvSpPr>
                <a:spLocks noChangeShapeType="1"/>
              </p:cNvSpPr>
              <p:nvPr/>
            </p:nvSpPr>
            <p:spPr bwMode="auto">
              <a:xfrm flipH="1">
                <a:off x="3315" y="3086"/>
                <a:ext cx="106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2" name="Line 761"/>
              <p:cNvSpPr>
                <a:spLocks noChangeShapeType="1"/>
              </p:cNvSpPr>
              <p:nvPr/>
            </p:nvSpPr>
            <p:spPr bwMode="auto">
              <a:xfrm flipH="1">
                <a:off x="3909" y="2431"/>
                <a:ext cx="256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3" name="Line 762"/>
              <p:cNvSpPr>
                <a:spLocks noChangeShapeType="1"/>
              </p:cNvSpPr>
              <p:nvPr/>
            </p:nvSpPr>
            <p:spPr bwMode="auto">
              <a:xfrm flipV="1">
                <a:off x="3491" y="2802"/>
                <a:ext cx="273" cy="2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4" name="Line 763"/>
              <p:cNvSpPr>
                <a:spLocks noChangeShapeType="1"/>
              </p:cNvSpPr>
              <p:nvPr/>
            </p:nvSpPr>
            <p:spPr bwMode="auto">
              <a:xfrm flipH="1">
                <a:off x="3425" y="3047"/>
                <a:ext cx="66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5" name="Line 764"/>
              <p:cNvSpPr>
                <a:spLocks noChangeShapeType="1"/>
              </p:cNvSpPr>
              <p:nvPr/>
            </p:nvSpPr>
            <p:spPr bwMode="auto">
              <a:xfrm>
                <a:off x="3491" y="3047"/>
                <a:ext cx="91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6" name="Line 765"/>
              <p:cNvSpPr>
                <a:spLocks noChangeShapeType="1"/>
              </p:cNvSpPr>
              <p:nvPr/>
            </p:nvSpPr>
            <p:spPr bwMode="auto">
              <a:xfrm flipV="1">
                <a:off x="3491" y="3018"/>
                <a:ext cx="61" cy="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7" name="Line 766"/>
              <p:cNvSpPr>
                <a:spLocks noChangeShapeType="1"/>
              </p:cNvSpPr>
              <p:nvPr/>
            </p:nvSpPr>
            <p:spPr bwMode="auto">
              <a:xfrm flipH="1" flipV="1">
                <a:off x="3754" y="2886"/>
                <a:ext cx="43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8" name="Line 767"/>
              <p:cNvSpPr>
                <a:spLocks noChangeShapeType="1"/>
              </p:cNvSpPr>
              <p:nvPr/>
            </p:nvSpPr>
            <p:spPr bwMode="auto">
              <a:xfrm flipH="1" flipV="1">
                <a:off x="3783" y="2955"/>
                <a:ext cx="14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69" name="Line 768"/>
              <p:cNvSpPr>
                <a:spLocks noChangeShapeType="1"/>
              </p:cNvSpPr>
              <p:nvPr/>
            </p:nvSpPr>
            <p:spPr bwMode="auto">
              <a:xfrm flipH="1">
                <a:off x="3717" y="3039"/>
                <a:ext cx="80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0" name="Line 769"/>
              <p:cNvSpPr>
                <a:spLocks noChangeShapeType="1"/>
              </p:cNvSpPr>
              <p:nvPr/>
            </p:nvSpPr>
            <p:spPr bwMode="auto">
              <a:xfrm flipV="1">
                <a:off x="3797" y="2924"/>
                <a:ext cx="146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1" name="Line 770"/>
              <p:cNvSpPr>
                <a:spLocks noChangeShapeType="1"/>
              </p:cNvSpPr>
              <p:nvPr/>
            </p:nvSpPr>
            <p:spPr bwMode="auto">
              <a:xfrm flipV="1">
                <a:off x="3797" y="2927"/>
                <a:ext cx="38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2" name="Line 771"/>
              <p:cNvSpPr>
                <a:spLocks noChangeShapeType="1"/>
              </p:cNvSpPr>
              <p:nvPr/>
            </p:nvSpPr>
            <p:spPr bwMode="auto">
              <a:xfrm flipV="1">
                <a:off x="3797" y="2884"/>
                <a:ext cx="77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3" name="Line 772"/>
              <p:cNvSpPr>
                <a:spLocks noChangeShapeType="1"/>
              </p:cNvSpPr>
              <p:nvPr/>
            </p:nvSpPr>
            <p:spPr bwMode="auto">
              <a:xfrm flipH="1" flipV="1">
                <a:off x="3684" y="3005"/>
                <a:ext cx="113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4" name="Line 773"/>
              <p:cNvSpPr>
                <a:spLocks noChangeShapeType="1"/>
              </p:cNvSpPr>
              <p:nvPr/>
            </p:nvSpPr>
            <p:spPr bwMode="auto">
              <a:xfrm>
                <a:off x="3797" y="3039"/>
                <a:ext cx="91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5" name="Line 774"/>
              <p:cNvSpPr>
                <a:spLocks noChangeShapeType="1"/>
              </p:cNvSpPr>
              <p:nvPr/>
            </p:nvSpPr>
            <p:spPr bwMode="auto">
              <a:xfrm flipV="1">
                <a:off x="3797" y="3008"/>
                <a:ext cx="153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6" name="Line 775"/>
              <p:cNvSpPr>
                <a:spLocks noChangeShapeType="1"/>
              </p:cNvSpPr>
              <p:nvPr/>
            </p:nvSpPr>
            <p:spPr bwMode="auto">
              <a:xfrm flipH="1">
                <a:off x="3723" y="3039"/>
                <a:ext cx="74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7" name="Line 776"/>
              <p:cNvSpPr>
                <a:spLocks noChangeShapeType="1"/>
              </p:cNvSpPr>
              <p:nvPr/>
            </p:nvSpPr>
            <p:spPr bwMode="auto">
              <a:xfrm flipH="1">
                <a:off x="3685" y="3039"/>
                <a:ext cx="112" cy="2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8" name="Line 777"/>
              <p:cNvSpPr>
                <a:spLocks noChangeShapeType="1"/>
              </p:cNvSpPr>
              <p:nvPr/>
            </p:nvSpPr>
            <p:spPr bwMode="auto">
              <a:xfrm>
                <a:off x="3797" y="3039"/>
                <a:ext cx="207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79" name="Line 778"/>
              <p:cNvSpPr>
                <a:spLocks noChangeShapeType="1"/>
              </p:cNvSpPr>
              <p:nvPr/>
            </p:nvSpPr>
            <p:spPr bwMode="auto">
              <a:xfrm flipH="1">
                <a:off x="3422" y="2896"/>
                <a:ext cx="28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0" name="Line 779"/>
              <p:cNvSpPr>
                <a:spLocks noChangeShapeType="1"/>
              </p:cNvSpPr>
              <p:nvPr/>
            </p:nvSpPr>
            <p:spPr bwMode="auto">
              <a:xfrm>
                <a:off x="3450" y="2896"/>
                <a:ext cx="102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1" name="Line 780"/>
              <p:cNvSpPr>
                <a:spLocks noChangeShapeType="1"/>
              </p:cNvSpPr>
              <p:nvPr/>
            </p:nvSpPr>
            <p:spPr bwMode="auto">
              <a:xfrm flipH="1" flipV="1">
                <a:off x="3362" y="2705"/>
                <a:ext cx="88" cy="1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2" name="Line 781"/>
              <p:cNvSpPr>
                <a:spLocks noChangeShapeType="1"/>
              </p:cNvSpPr>
              <p:nvPr/>
            </p:nvSpPr>
            <p:spPr bwMode="auto">
              <a:xfrm flipV="1">
                <a:off x="3393" y="3213"/>
                <a:ext cx="14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3" name="Line 782"/>
              <p:cNvSpPr>
                <a:spLocks noChangeShapeType="1"/>
              </p:cNvSpPr>
              <p:nvPr/>
            </p:nvSpPr>
            <p:spPr bwMode="auto">
              <a:xfrm flipV="1">
                <a:off x="3393" y="3163"/>
                <a:ext cx="110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4" name="Line 783"/>
              <p:cNvSpPr>
                <a:spLocks noChangeShapeType="1"/>
              </p:cNvSpPr>
              <p:nvPr/>
            </p:nvSpPr>
            <p:spPr bwMode="auto">
              <a:xfrm flipH="1" flipV="1">
                <a:off x="3168" y="3294"/>
                <a:ext cx="225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5" name="Line 784"/>
              <p:cNvSpPr>
                <a:spLocks noChangeShapeType="1"/>
              </p:cNvSpPr>
              <p:nvPr/>
            </p:nvSpPr>
            <p:spPr bwMode="auto">
              <a:xfrm flipH="1">
                <a:off x="3234" y="3311"/>
                <a:ext cx="159" cy="2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6" name="Line 785"/>
              <p:cNvSpPr>
                <a:spLocks noChangeShapeType="1"/>
              </p:cNvSpPr>
              <p:nvPr/>
            </p:nvSpPr>
            <p:spPr bwMode="auto">
              <a:xfrm flipV="1">
                <a:off x="3393" y="3111"/>
                <a:ext cx="146" cy="2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7" name="Line 786"/>
              <p:cNvSpPr>
                <a:spLocks noChangeShapeType="1"/>
              </p:cNvSpPr>
              <p:nvPr/>
            </p:nvSpPr>
            <p:spPr bwMode="auto">
              <a:xfrm flipH="1" flipV="1">
                <a:off x="3280" y="3148"/>
                <a:ext cx="113" cy="1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8" name="Line 787"/>
              <p:cNvSpPr>
                <a:spLocks noChangeShapeType="1"/>
              </p:cNvSpPr>
              <p:nvPr/>
            </p:nvSpPr>
            <p:spPr bwMode="auto">
              <a:xfrm>
                <a:off x="3393" y="3311"/>
                <a:ext cx="192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89" name="Line 788"/>
              <p:cNvSpPr>
                <a:spLocks noChangeShapeType="1"/>
              </p:cNvSpPr>
              <p:nvPr/>
            </p:nvSpPr>
            <p:spPr bwMode="auto">
              <a:xfrm flipH="1" flipV="1">
                <a:off x="3310" y="3276"/>
                <a:ext cx="83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0" name="Line 789"/>
              <p:cNvSpPr>
                <a:spLocks noChangeShapeType="1"/>
              </p:cNvSpPr>
              <p:nvPr/>
            </p:nvSpPr>
            <p:spPr bwMode="auto">
              <a:xfrm>
                <a:off x="3393" y="3311"/>
                <a:ext cx="180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1" name="Line 790"/>
              <p:cNvSpPr>
                <a:spLocks noChangeShapeType="1"/>
              </p:cNvSpPr>
              <p:nvPr/>
            </p:nvSpPr>
            <p:spPr bwMode="auto">
              <a:xfrm flipH="1">
                <a:off x="2991" y="3610"/>
                <a:ext cx="108" cy="1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2" name="Line 791"/>
              <p:cNvSpPr>
                <a:spLocks noChangeShapeType="1"/>
              </p:cNvSpPr>
              <p:nvPr/>
            </p:nvSpPr>
            <p:spPr bwMode="auto">
              <a:xfrm flipV="1">
                <a:off x="3500" y="2886"/>
                <a:ext cx="254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3" name="Line 792"/>
              <p:cNvSpPr>
                <a:spLocks noChangeShapeType="1"/>
              </p:cNvSpPr>
              <p:nvPr/>
            </p:nvSpPr>
            <p:spPr bwMode="auto">
              <a:xfrm flipH="1">
                <a:off x="3275" y="2945"/>
                <a:ext cx="225" cy="2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4" name="Line 793"/>
              <p:cNvSpPr>
                <a:spLocks noChangeShapeType="1"/>
              </p:cNvSpPr>
              <p:nvPr/>
            </p:nvSpPr>
            <p:spPr bwMode="auto">
              <a:xfrm flipH="1">
                <a:off x="3368" y="2032"/>
                <a:ext cx="369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5" name="Line 794"/>
              <p:cNvSpPr>
                <a:spLocks noChangeShapeType="1"/>
              </p:cNvSpPr>
              <p:nvPr/>
            </p:nvSpPr>
            <p:spPr bwMode="auto">
              <a:xfrm flipH="1">
                <a:off x="3665" y="2032"/>
                <a:ext cx="72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6" name="Line 795"/>
              <p:cNvSpPr>
                <a:spLocks noChangeShapeType="1"/>
              </p:cNvSpPr>
              <p:nvPr/>
            </p:nvSpPr>
            <p:spPr bwMode="auto">
              <a:xfrm flipV="1">
                <a:off x="3737" y="1896"/>
                <a:ext cx="255" cy="1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7" name="Line 796"/>
              <p:cNvSpPr>
                <a:spLocks noChangeShapeType="1"/>
              </p:cNvSpPr>
              <p:nvPr/>
            </p:nvSpPr>
            <p:spPr bwMode="auto">
              <a:xfrm>
                <a:off x="3046" y="1572"/>
                <a:ext cx="80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8" name="Line 797"/>
              <p:cNvSpPr>
                <a:spLocks noChangeShapeType="1"/>
              </p:cNvSpPr>
              <p:nvPr/>
            </p:nvSpPr>
            <p:spPr bwMode="auto">
              <a:xfrm flipV="1">
                <a:off x="3046" y="1297"/>
                <a:ext cx="194" cy="2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699" name="Line 798"/>
              <p:cNvSpPr>
                <a:spLocks noChangeShapeType="1"/>
              </p:cNvSpPr>
              <p:nvPr/>
            </p:nvSpPr>
            <p:spPr bwMode="auto">
              <a:xfrm flipV="1">
                <a:off x="3046" y="1536"/>
                <a:ext cx="287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0" name="Line 799"/>
              <p:cNvSpPr>
                <a:spLocks noChangeShapeType="1"/>
              </p:cNvSpPr>
              <p:nvPr/>
            </p:nvSpPr>
            <p:spPr bwMode="auto">
              <a:xfrm>
                <a:off x="3046" y="1572"/>
                <a:ext cx="103" cy="6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1" name="Line 800"/>
              <p:cNvSpPr>
                <a:spLocks noChangeShapeType="1"/>
              </p:cNvSpPr>
              <p:nvPr/>
            </p:nvSpPr>
            <p:spPr bwMode="auto">
              <a:xfrm flipH="1">
                <a:off x="2489" y="1572"/>
                <a:ext cx="557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2" name="Line 801"/>
              <p:cNvSpPr>
                <a:spLocks noChangeShapeType="1"/>
              </p:cNvSpPr>
              <p:nvPr/>
            </p:nvSpPr>
            <p:spPr bwMode="auto">
              <a:xfrm flipH="1" flipV="1">
                <a:off x="3754" y="2886"/>
                <a:ext cx="150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3" name="Line 802"/>
              <p:cNvSpPr>
                <a:spLocks noChangeShapeType="1"/>
              </p:cNvSpPr>
              <p:nvPr/>
            </p:nvSpPr>
            <p:spPr bwMode="auto">
              <a:xfrm flipH="1" flipV="1">
                <a:off x="3832" y="2831"/>
                <a:ext cx="72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4" name="Line 803"/>
              <p:cNvSpPr>
                <a:spLocks noChangeShapeType="1"/>
              </p:cNvSpPr>
              <p:nvPr/>
            </p:nvSpPr>
            <p:spPr bwMode="auto">
              <a:xfrm flipV="1">
                <a:off x="3904" y="2751"/>
                <a:ext cx="20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5" name="Line 804"/>
              <p:cNvSpPr>
                <a:spLocks noChangeShapeType="1"/>
              </p:cNvSpPr>
              <p:nvPr/>
            </p:nvSpPr>
            <p:spPr bwMode="auto">
              <a:xfrm flipH="1">
                <a:off x="3783" y="2891"/>
                <a:ext cx="121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6" name="Line 805"/>
              <p:cNvSpPr>
                <a:spLocks noChangeShapeType="1"/>
              </p:cNvSpPr>
              <p:nvPr/>
            </p:nvSpPr>
            <p:spPr bwMode="auto">
              <a:xfrm flipH="1" flipV="1">
                <a:off x="3866" y="2800"/>
                <a:ext cx="38" cy="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7" name="Line 806"/>
              <p:cNvSpPr>
                <a:spLocks noChangeShapeType="1"/>
              </p:cNvSpPr>
              <p:nvPr/>
            </p:nvSpPr>
            <p:spPr bwMode="auto">
              <a:xfrm flipH="1">
                <a:off x="3797" y="2891"/>
                <a:ext cx="107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708" name="Line 807"/>
              <p:cNvSpPr>
                <a:spLocks noChangeShapeType="1"/>
              </p:cNvSpPr>
              <p:nvPr/>
            </p:nvSpPr>
            <p:spPr bwMode="auto">
              <a:xfrm flipH="1">
                <a:off x="3680" y="2891"/>
                <a:ext cx="224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0" name="Group 1009"/>
            <p:cNvGrpSpPr>
              <a:grpSpLocks/>
            </p:cNvGrpSpPr>
            <p:nvPr/>
          </p:nvGrpSpPr>
          <p:grpSpPr bwMode="auto">
            <a:xfrm>
              <a:off x="2173122" y="1945350"/>
              <a:ext cx="4262435" cy="3885406"/>
              <a:chOff x="1213" y="1129"/>
              <a:chExt cx="2962" cy="2700"/>
            </a:xfrm>
          </p:grpSpPr>
          <p:sp>
            <p:nvSpPr>
              <p:cNvPr id="7309" name="Line 809"/>
              <p:cNvSpPr>
                <a:spLocks noChangeShapeType="1"/>
              </p:cNvSpPr>
              <p:nvPr/>
            </p:nvSpPr>
            <p:spPr bwMode="auto">
              <a:xfrm flipH="1">
                <a:off x="3352" y="2690"/>
                <a:ext cx="222" cy="2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0" name="Line 810"/>
              <p:cNvSpPr>
                <a:spLocks noChangeShapeType="1"/>
              </p:cNvSpPr>
              <p:nvPr/>
            </p:nvSpPr>
            <p:spPr bwMode="auto">
              <a:xfrm flipH="1" flipV="1">
                <a:off x="3286" y="2421"/>
                <a:ext cx="288" cy="2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1" name="Line 811"/>
              <p:cNvSpPr>
                <a:spLocks noChangeShapeType="1"/>
              </p:cNvSpPr>
              <p:nvPr/>
            </p:nvSpPr>
            <p:spPr bwMode="auto">
              <a:xfrm>
                <a:off x="3574" y="2690"/>
                <a:ext cx="300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2" name="Line 812"/>
              <p:cNvSpPr>
                <a:spLocks noChangeShapeType="1"/>
              </p:cNvSpPr>
              <p:nvPr/>
            </p:nvSpPr>
            <p:spPr bwMode="auto">
              <a:xfrm flipH="1" flipV="1">
                <a:off x="2880" y="2278"/>
                <a:ext cx="100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3" name="Line 813"/>
              <p:cNvSpPr>
                <a:spLocks noChangeShapeType="1"/>
              </p:cNvSpPr>
              <p:nvPr/>
            </p:nvSpPr>
            <p:spPr bwMode="auto">
              <a:xfrm flipH="1" flipV="1">
                <a:off x="2874" y="2251"/>
                <a:ext cx="106" cy="1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4" name="Line 814"/>
              <p:cNvSpPr>
                <a:spLocks noChangeShapeType="1"/>
              </p:cNvSpPr>
              <p:nvPr/>
            </p:nvSpPr>
            <p:spPr bwMode="auto">
              <a:xfrm flipH="1" flipV="1">
                <a:off x="2941" y="2279"/>
                <a:ext cx="39" cy="1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5" name="Line 815"/>
              <p:cNvSpPr>
                <a:spLocks noChangeShapeType="1"/>
              </p:cNvSpPr>
              <p:nvPr/>
            </p:nvSpPr>
            <p:spPr bwMode="auto">
              <a:xfrm>
                <a:off x="2980" y="2412"/>
                <a:ext cx="172" cy="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6" name="Line 816"/>
              <p:cNvSpPr>
                <a:spLocks noChangeShapeType="1"/>
              </p:cNvSpPr>
              <p:nvPr/>
            </p:nvSpPr>
            <p:spPr bwMode="auto">
              <a:xfrm flipH="1" flipV="1">
                <a:off x="2440" y="2350"/>
                <a:ext cx="540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7" name="Line 817"/>
              <p:cNvSpPr>
                <a:spLocks noChangeShapeType="1"/>
              </p:cNvSpPr>
              <p:nvPr/>
            </p:nvSpPr>
            <p:spPr bwMode="auto">
              <a:xfrm flipV="1">
                <a:off x="2980" y="2403"/>
                <a:ext cx="247" cy="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8" name="Line 818"/>
              <p:cNvSpPr>
                <a:spLocks noChangeShapeType="1"/>
              </p:cNvSpPr>
              <p:nvPr/>
            </p:nvSpPr>
            <p:spPr bwMode="auto">
              <a:xfrm flipH="1">
                <a:off x="3751" y="3193"/>
                <a:ext cx="52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19" name="Line 819"/>
              <p:cNvSpPr>
                <a:spLocks noChangeShapeType="1"/>
              </p:cNvSpPr>
              <p:nvPr/>
            </p:nvSpPr>
            <p:spPr bwMode="auto">
              <a:xfrm flipV="1">
                <a:off x="3803" y="3176"/>
                <a:ext cx="85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0" name="Line 820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62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1" name="Line 821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241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2" name="Line 822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31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3" name="Line 823"/>
              <p:cNvSpPr>
                <a:spLocks noChangeShapeType="1"/>
              </p:cNvSpPr>
              <p:nvPr/>
            </p:nvSpPr>
            <p:spPr bwMode="auto">
              <a:xfrm flipH="1">
                <a:off x="3802" y="3193"/>
                <a:ext cx="1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4" name="Line 824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56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5" name="Line 825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6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6" name="Line 826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117" cy="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7" name="Line 827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80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8" name="Line 828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211" cy="2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29" name="Line 829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25" cy="4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0" name="Line 830"/>
              <p:cNvSpPr>
                <a:spLocks noChangeShapeType="1"/>
              </p:cNvSpPr>
              <p:nvPr/>
            </p:nvSpPr>
            <p:spPr bwMode="auto">
              <a:xfrm flipV="1">
                <a:off x="3803" y="3110"/>
                <a:ext cx="85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1" name="Line 831"/>
              <p:cNvSpPr>
                <a:spLocks noChangeShapeType="1"/>
              </p:cNvSpPr>
              <p:nvPr/>
            </p:nvSpPr>
            <p:spPr bwMode="auto">
              <a:xfrm>
                <a:off x="3803" y="3193"/>
                <a:ext cx="302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2" name="Line 832"/>
              <p:cNvSpPr>
                <a:spLocks noChangeShapeType="1"/>
              </p:cNvSpPr>
              <p:nvPr/>
            </p:nvSpPr>
            <p:spPr bwMode="auto">
              <a:xfrm flipV="1">
                <a:off x="3803" y="3081"/>
                <a:ext cx="201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3" name="Line 833"/>
              <p:cNvSpPr>
                <a:spLocks noChangeShapeType="1"/>
              </p:cNvSpPr>
              <p:nvPr/>
            </p:nvSpPr>
            <p:spPr bwMode="auto">
              <a:xfrm flipH="1">
                <a:off x="3797" y="3110"/>
                <a:ext cx="91" cy="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4" name="Line 834"/>
              <p:cNvSpPr>
                <a:spLocks noChangeShapeType="1"/>
              </p:cNvSpPr>
              <p:nvPr/>
            </p:nvSpPr>
            <p:spPr bwMode="auto">
              <a:xfrm flipH="1">
                <a:off x="3751" y="3110"/>
                <a:ext cx="137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5" name="Line 835"/>
              <p:cNvSpPr>
                <a:spLocks noChangeShapeType="1"/>
              </p:cNvSpPr>
              <p:nvPr/>
            </p:nvSpPr>
            <p:spPr bwMode="auto">
              <a:xfrm flipH="1">
                <a:off x="3802" y="3110"/>
                <a:ext cx="86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6" name="Line 836"/>
              <p:cNvSpPr>
                <a:spLocks noChangeShapeType="1"/>
              </p:cNvSpPr>
              <p:nvPr/>
            </p:nvSpPr>
            <p:spPr bwMode="auto">
              <a:xfrm flipH="1">
                <a:off x="3686" y="3110"/>
                <a:ext cx="202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7" name="Line 837"/>
              <p:cNvSpPr>
                <a:spLocks noChangeShapeType="1"/>
              </p:cNvSpPr>
              <p:nvPr/>
            </p:nvSpPr>
            <p:spPr bwMode="auto">
              <a:xfrm flipH="1">
                <a:off x="3803" y="3110"/>
                <a:ext cx="85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8" name="Line 838"/>
              <p:cNvSpPr>
                <a:spLocks noChangeShapeType="1"/>
              </p:cNvSpPr>
              <p:nvPr/>
            </p:nvSpPr>
            <p:spPr bwMode="auto">
              <a:xfrm flipH="1">
                <a:off x="3816" y="3110"/>
                <a:ext cx="72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39" name="Line 839"/>
              <p:cNvSpPr>
                <a:spLocks noChangeShapeType="1"/>
              </p:cNvSpPr>
              <p:nvPr/>
            </p:nvSpPr>
            <p:spPr bwMode="auto">
              <a:xfrm>
                <a:off x="3888" y="3110"/>
                <a:ext cx="0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0" name="Line 840"/>
              <p:cNvSpPr>
                <a:spLocks noChangeShapeType="1"/>
              </p:cNvSpPr>
              <p:nvPr/>
            </p:nvSpPr>
            <p:spPr bwMode="auto">
              <a:xfrm flipH="1" flipV="1">
                <a:off x="3684" y="3005"/>
                <a:ext cx="204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1" name="Line 841"/>
              <p:cNvSpPr>
                <a:spLocks noChangeShapeType="1"/>
              </p:cNvSpPr>
              <p:nvPr/>
            </p:nvSpPr>
            <p:spPr bwMode="auto">
              <a:xfrm>
                <a:off x="3888" y="3110"/>
                <a:ext cx="119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2" name="Line 842"/>
              <p:cNvSpPr>
                <a:spLocks noChangeShapeType="1"/>
              </p:cNvSpPr>
              <p:nvPr/>
            </p:nvSpPr>
            <p:spPr bwMode="auto">
              <a:xfrm flipH="1">
                <a:off x="3883" y="3110"/>
                <a:ext cx="5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3" name="Line 843"/>
              <p:cNvSpPr>
                <a:spLocks noChangeShapeType="1"/>
              </p:cNvSpPr>
              <p:nvPr/>
            </p:nvSpPr>
            <p:spPr bwMode="auto">
              <a:xfrm>
                <a:off x="3888" y="3110"/>
                <a:ext cx="192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4" name="Line 844"/>
              <p:cNvSpPr>
                <a:spLocks noChangeShapeType="1"/>
              </p:cNvSpPr>
              <p:nvPr/>
            </p:nvSpPr>
            <p:spPr bwMode="auto">
              <a:xfrm flipH="1" flipV="1">
                <a:off x="3797" y="3039"/>
                <a:ext cx="91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5" name="Line 845"/>
              <p:cNvSpPr>
                <a:spLocks noChangeShapeType="1"/>
              </p:cNvSpPr>
              <p:nvPr/>
            </p:nvSpPr>
            <p:spPr bwMode="auto">
              <a:xfrm flipV="1">
                <a:off x="3888" y="3037"/>
                <a:ext cx="139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6" name="Line 846"/>
              <p:cNvSpPr>
                <a:spLocks noChangeShapeType="1"/>
              </p:cNvSpPr>
              <p:nvPr/>
            </p:nvSpPr>
            <p:spPr bwMode="auto">
              <a:xfrm>
                <a:off x="2527" y="2305"/>
                <a:ext cx="79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7" name="Line 847"/>
              <p:cNvSpPr>
                <a:spLocks noChangeShapeType="1"/>
              </p:cNvSpPr>
              <p:nvPr/>
            </p:nvSpPr>
            <p:spPr bwMode="auto">
              <a:xfrm flipH="1">
                <a:off x="2457" y="2305"/>
                <a:ext cx="70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8" name="Line 848"/>
              <p:cNvSpPr>
                <a:spLocks noChangeShapeType="1"/>
              </p:cNvSpPr>
              <p:nvPr/>
            </p:nvSpPr>
            <p:spPr bwMode="auto">
              <a:xfrm flipH="1">
                <a:off x="2369" y="2305"/>
                <a:ext cx="158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49" name="Line 849"/>
              <p:cNvSpPr>
                <a:spLocks noChangeShapeType="1"/>
              </p:cNvSpPr>
              <p:nvPr/>
            </p:nvSpPr>
            <p:spPr bwMode="auto">
              <a:xfrm flipV="1">
                <a:off x="2527" y="2193"/>
                <a:ext cx="89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0" name="Line 850"/>
              <p:cNvSpPr>
                <a:spLocks noChangeShapeType="1"/>
              </p:cNvSpPr>
              <p:nvPr/>
            </p:nvSpPr>
            <p:spPr bwMode="auto">
              <a:xfrm flipH="1">
                <a:off x="2440" y="2305"/>
                <a:ext cx="87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1" name="Line 851"/>
              <p:cNvSpPr>
                <a:spLocks noChangeShapeType="1"/>
              </p:cNvSpPr>
              <p:nvPr/>
            </p:nvSpPr>
            <p:spPr bwMode="auto">
              <a:xfrm flipV="1">
                <a:off x="2527" y="2280"/>
                <a:ext cx="54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2" name="Line 852"/>
              <p:cNvSpPr>
                <a:spLocks noChangeShapeType="1"/>
              </p:cNvSpPr>
              <p:nvPr/>
            </p:nvSpPr>
            <p:spPr bwMode="auto">
              <a:xfrm flipV="1">
                <a:off x="2527" y="2048"/>
                <a:ext cx="376" cy="2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3" name="Line 853"/>
              <p:cNvSpPr>
                <a:spLocks noChangeShapeType="1"/>
              </p:cNvSpPr>
              <p:nvPr/>
            </p:nvSpPr>
            <p:spPr bwMode="auto">
              <a:xfrm flipH="1" flipV="1">
                <a:off x="3150" y="2282"/>
                <a:ext cx="124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4" name="Line 854"/>
              <p:cNvSpPr>
                <a:spLocks noChangeShapeType="1"/>
              </p:cNvSpPr>
              <p:nvPr/>
            </p:nvSpPr>
            <p:spPr bwMode="auto">
              <a:xfrm>
                <a:off x="3274" y="2321"/>
                <a:ext cx="12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5" name="Line 855"/>
              <p:cNvSpPr>
                <a:spLocks noChangeShapeType="1"/>
              </p:cNvSpPr>
              <p:nvPr/>
            </p:nvSpPr>
            <p:spPr bwMode="auto">
              <a:xfrm>
                <a:off x="3274" y="2321"/>
                <a:ext cx="284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6" name="Line 856"/>
              <p:cNvSpPr>
                <a:spLocks noChangeShapeType="1"/>
              </p:cNvSpPr>
              <p:nvPr/>
            </p:nvSpPr>
            <p:spPr bwMode="auto">
              <a:xfrm flipH="1" flipV="1">
                <a:off x="3078" y="2142"/>
                <a:ext cx="196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7" name="Line 857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383" cy="3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8" name="Line 858"/>
              <p:cNvSpPr>
                <a:spLocks noChangeShapeType="1"/>
              </p:cNvSpPr>
              <p:nvPr/>
            </p:nvSpPr>
            <p:spPr bwMode="auto">
              <a:xfrm flipH="1">
                <a:off x="3193" y="1815"/>
                <a:ext cx="217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59" name="Line 859"/>
              <p:cNvSpPr>
                <a:spLocks noChangeShapeType="1"/>
              </p:cNvSpPr>
              <p:nvPr/>
            </p:nvSpPr>
            <p:spPr bwMode="auto">
              <a:xfrm flipH="1" flipV="1">
                <a:off x="3335" y="1633"/>
                <a:ext cx="75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0" name="Line 860"/>
              <p:cNvSpPr>
                <a:spLocks noChangeShapeType="1"/>
              </p:cNvSpPr>
              <p:nvPr/>
            </p:nvSpPr>
            <p:spPr bwMode="auto">
              <a:xfrm flipH="1" flipV="1">
                <a:off x="3311" y="1789"/>
                <a:ext cx="99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1" name="Line 861"/>
              <p:cNvSpPr>
                <a:spLocks noChangeShapeType="1"/>
              </p:cNvSpPr>
              <p:nvPr/>
            </p:nvSpPr>
            <p:spPr bwMode="auto">
              <a:xfrm flipH="1" flipV="1">
                <a:off x="3313" y="1712"/>
                <a:ext cx="97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2" name="Line 862"/>
              <p:cNvSpPr>
                <a:spLocks noChangeShapeType="1"/>
              </p:cNvSpPr>
              <p:nvPr/>
            </p:nvSpPr>
            <p:spPr bwMode="auto">
              <a:xfrm>
                <a:off x="3410" y="1815"/>
                <a:ext cx="111" cy="1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3" name="Line 863"/>
              <p:cNvSpPr>
                <a:spLocks noChangeShapeType="1"/>
              </p:cNvSpPr>
              <p:nvPr/>
            </p:nvSpPr>
            <p:spPr bwMode="auto">
              <a:xfrm flipH="1" flipV="1">
                <a:off x="3349" y="1761"/>
                <a:ext cx="61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4" name="Line 864"/>
              <p:cNvSpPr>
                <a:spLocks noChangeShapeType="1"/>
              </p:cNvSpPr>
              <p:nvPr/>
            </p:nvSpPr>
            <p:spPr bwMode="auto">
              <a:xfrm flipH="1" flipV="1">
                <a:off x="2546" y="2341"/>
                <a:ext cx="245" cy="2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5" name="Line 865"/>
              <p:cNvSpPr>
                <a:spLocks noChangeShapeType="1"/>
              </p:cNvSpPr>
              <p:nvPr/>
            </p:nvSpPr>
            <p:spPr bwMode="auto">
              <a:xfrm flipH="1" flipV="1">
                <a:off x="2715" y="2345"/>
                <a:ext cx="76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6" name="Line 866"/>
              <p:cNvSpPr>
                <a:spLocks noChangeShapeType="1"/>
              </p:cNvSpPr>
              <p:nvPr/>
            </p:nvSpPr>
            <p:spPr bwMode="auto">
              <a:xfrm flipV="1">
                <a:off x="3110" y="3653"/>
                <a:ext cx="118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7" name="Line 867"/>
              <p:cNvSpPr>
                <a:spLocks noChangeShapeType="1"/>
              </p:cNvSpPr>
              <p:nvPr/>
            </p:nvSpPr>
            <p:spPr bwMode="auto">
              <a:xfrm>
                <a:off x="3220" y="2076"/>
                <a:ext cx="66" cy="3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8" name="Line 868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317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69" name="Line 869"/>
              <p:cNvSpPr>
                <a:spLocks noChangeShapeType="1"/>
              </p:cNvSpPr>
              <p:nvPr/>
            </p:nvSpPr>
            <p:spPr bwMode="auto">
              <a:xfrm flipH="1">
                <a:off x="3078" y="2076"/>
                <a:ext cx="142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0" name="Line 870"/>
              <p:cNvSpPr>
                <a:spLocks noChangeShapeType="1"/>
              </p:cNvSpPr>
              <p:nvPr/>
            </p:nvSpPr>
            <p:spPr bwMode="auto">
              <a:xfrm flipV="1">
                <a:off x="3686" y="3110"/>
                <a:ext cx="202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1" name="Line 871"/>
              <p:cNvSpPr>
                <a:spLocks noChangeShapeType="1"/>
              </p:cNvSpPr>
              <p:nvPr/>
            </p:nvSpPr>
            <p:spPr bwMode="auto">
              <a:xfrm flipV="1">
                <a:off x="3686" y="3116"/>
                <a:ext cx="111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2" name="Line 872"/>
              <p:cNvSpPr>
                <a:spLocks noChangeShapeType="1"/>
              </p:cNvSpPr>
              <p:nvPr/>
            </p:nvSpPr>
            <p:spPr bwMode="auto">
              <a:xfrm>
                <a:off x="3686" y="3163"/>
                <a:ext cx="65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3" name="Line 873"/>
              <p:cNvSpPr>
                <a:spLocks noChangeShapeType="1"/>
              </p:cNvSpPr>
              <p:nvPr/>
            </p:nvSpPr>
            <p:spPr bwMode="auto">
              <a:xfrm flipH="1">
                <a:off x="3511" y="3163"/>
                <a:ext cx="175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4" name="Line 874"/>
              <p:cNvSpPr>
                <a:spLocks noChangeShapeType="1"/>
              </p:cNvSpPr>
              <p:nvPr/>
            </p:nvSpPr>
            <p:spPr bwMode="auto">
              <a:xfrm>
                <a:off x="3686" y="3163"/>
                <a:ext cx="202" cy="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5" name="Line 875"/>
              <p:cNvSpPr>
                <a:spLocks noChangeShapeType="1"/>
              </p:cNvSpPr>
              <p:nvPr/>
            </p:nvSpPr>
            <p:spPr bwMode="auto">
              <a:xfrm flipV="1">
                <a:off x="3686" y="3160"/>
                <a:ext cx="130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6" name="Line 876"/>
              <p:cNvSpPr>
                <a:spLocks noChangeShapeType="1"/>
              </p:cNvSpPr>
              <p:nvPr/>
            </p:nvSpPr>
            <p:spPr bwMode="auto">
              <a:xfrm>
                <a:off x="3686" y="3163"/>
                <a:ext cx="75" cy="2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7" name="Line 877"/>
              <p:cNvSpPr>
                <a:spLocks noChangeShapeType="1"/>
              </p:cNvSpPr>
              <p:nvPr/>
            </p:nvSpPr>
            <p:spPr bwMode="auto">
              <a:xfrm flipH="1">
                <a:off x="3575" y="3163"/>
                <a:ext cx="111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8" name="Line 878"/>
              <p:cNvSpPr>
                <a:spLocks noChangeShapeType="1"/>
              </p:cNvSpPr>
              <p:nvPr/>
            </p:nvSpPr>
            <p:spPr bwMode="auto">
              <a:xfrm flipV="1">
                <a:off x="3686" y="3039"/>
                <a:ext cx="111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79" name="Line 879"/>
              <p:cNvSpPr>
                <a:spLocks noChangeShapeType="1"/>
              </p:cNvSpPr>
              <p:nvPr/>
            </p:nvSpPr>
            <p:spPr bwMode="auto">
              <a:xfrm flipH="1" flipV="1">
                <a:off x="1213" y="2581"/>
                <a:ext cx="95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0" name="Line 880"/>
              <p:cNvSpPr>
                <a:spLocks noChangeShapeType="1"/>
              </p:cNvSpPr>
              <p:nvPr/>
            </p:nvSpPr>
            <p:spPr bwMode="auto">
              <a:xfrm flipH="1" flipV="1">
                <a:off x="3335" y="3086"/>
                <a:ext cx="176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1" name="Line 881"/>
              <p:cNvSpPr>
                <a:spLocks noChangeShapeType="1"/>
              </p:cNvSpPr>
              <p:nvPr/>
            </p:nvSpPr>
            <p:spPr bwMode="auto">
              <a:xfrm flipH="1" flipV="1">
                <a:off x="3315" y="3179"/>
                <a:ext cx="196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2" name="Line 882"/>
              <p:cNvSpPr>
                <a:spLocks noChangeShapeType="1"/>
              </p:cNvSpPr>
              <p:nvPr/>
            </p:nvSpPr>
            <p:spPr bwMode="auto">
              <a:xfrm flipV="1">
                <a:off x="3511" y="3163"/>
                <a:ext cx="175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3" name="Line 883"/>
              <p:cNvSpPr>
                <a:spLocks noChangeShapeType="1"/>
              </p:cNvSpPr>
              <p:nvPr/>
            </p:nvSpPr>
            <p:spPr bwMode="auto">
              <a:xfrm flipH="1" flipV="1">
                <a:off x="3407" y="3213"/>
                <a:ext cx="104" cy="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4" name="Line 884"/>
              <p:cNvSpPr>
                <a:spLocks noChangeShapeType="1"/>
              </p:cNvSpPr>
              <p:nvPr/>
            </p:nvSpPr>
            <p:spPr bwMode="auto">
              <a:xfrm flipH="1">
                <a:off x="2629" y="2200"/>
                <a:ext cx="232" cy="1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5" name="Line 885"/>
              <p:cNvSpPr>
                <a:spLocks noChangeShapeType="1"/>
              </p:cNvSpPr>
              <p:nvPr/>
            </p:nvSpPr>
            <p:spPr bwMode="auto">
              <a:xfrm>
                <a:off x="2861" y="2200"/>
                <a:ext cx="257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6" name="Line 886"/>
              <p:cNvSpPr>
                <a:spLocks noChangeShapeType="1"/>
              </p:cNvSpPr>
              <p:nvPr/>
            </p:nvSpPr>
            <p:spPr bwMode="auto">
              <a:xfrm flipH="1">
                <a:off x="2551" y="2200"/>
                <a:ext cx="310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7" name="Line 887"/>
              <p:cNvSpPr>
                <a:spLocks noChangeShapeType="1"/>
              </p:cNvSpPr>
              <p:nvPr/>
            </p:nvSpPr>
            <p:spPr bwMode="auto">
              <a:xfrm flipV="1">
                <a:off x="2861" y="2032"/>
                <a:ext cx="385" cy="1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8" name="Line 888"/>
              <p:cNvSpPr>
                <a:spLocks noChangeShapeType="1"/>
              </p:cNvSpPr>
              <p:nvPr/>
            </p:nvSpPr>
            <p:spPr bwMode="auto">
              <a:xfrm flipV="1">
                <a:off x="3017" y="2204"/>
                <a:ext cx="101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89" name="Line 889"/>
              <p:cNvSpPr>
                <a:spLocks noChangeShapeType="1"/>
              </p:cNvSpPr>
              <p:nvPr/>
            </p:nvSpPr>
            <p:spPr bwMode="auto">
              <a:xfrm>
                <a:off x="3017" y="2267"/>
                <a:ext cx="210" cy="1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0" name="Line 890"/>
              <p:cNvSpPr>
                <a:spLocks noChangeShapeType="1"/>
              </p:cNvSpPr>
              <p:nvPr/>
            </p:nvSpPr>
            <p:spPr bwMode="auto">
              <a:xfrm flipH="1">
                <a:off x="2866" y="2267"/>
                <a:ext cx="151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1" name="Line 891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14" cy="2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2" name="Line 892"/>
              <p:cNvSpPr>
                <a:spLocks noChangeShapeType="1"/>
              </p:cNvSpPr>
              <p:nvPr/>
            </p:nvSpPr>
            <p:spPr bwMode="auto">
              <a:xfrm flipV="1">
                <a:off x="2753" y="3237"/>
                <a:ext cx="270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3" name="Line 893"/>
              <p:cNvSpPr>
                <a:spLocks noChangeShapeType="1"/>
              </p:cNvSpPr>
              <p:nvPr/>
            </p:nvSpPr>
            <p:spPr bwMode="auto">
              <a:xfrm>
                <a:off x="2760" y="1496"/>
                <a:ext cx="68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4" name="Line 894"/>
              <p:cNvSpPr>
                <a:spLocks noChangeShapeType="1"/>
              </p:cNvSpPr>
              <p:nvPr/>
            </p:nvSpPr>
            <p:spPr bwMode="auto">
              <a:xfrm flipH="1" flipV="1">
                <a:off x="2705" y="1129"/>
                <a:ext cx="55" cy="3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5" name="Line 895"/>
              <p:cNvSpPr>
                <a:spLocks noChangeShapeType="1"/>
              </p:cNvSpPr>
              <p:nvPr/>
            </p:nvSpPr>
            <p:spPr bwMode="auto">
              <a:xfrm flipH="1" flipV="1">
                <a:off x="2701" y="1264"/>
                <a:ext cx="59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6" name="Line 896"/>
              <p:cNvSpPr>
                <a:spLocks noChangeShapeType="1"/>
              </p:cNvSpPr>
              <p:nvPr/>
            </p:nvSpPr>
            <p:spPr bwMode="auto">
              <a:xfrm>
                <a:off x="2760" y="1496"/>
                <a:ext cx="143" cy="5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7" name="Line 897"/>
              <p:cNvSpPr>
                <a:spLocks noChangeShapeType="1"/>
              </p:cNvSpPr>
              <p:nvPr/>
            </p:nvSpPr>
            <p:spPr bwMode="auto">
              <a:xfrm flipV="1">
                <a:off x="2760" y="1303"/>
                <a:ext cx="9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8" name="Line 898"/>
              <p:cNvSpPr>
                <a:spLocks noChangeShapeType="1"/>
              </p:cNvSpPr>
              <p:nvPr/>
            </p:nvSpPr>
            <p:spPr bwMode="auto">
              <a:xfrm>
                <a:off x="3368" y="2182"/>
                <a:ext cx="82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99" name="Line 899"/>
              <p:cNvSpPr>
                <a:spLocks noChangeShapeType="1"/>
              </p:cNvSpPr>
              <p:nvPr/>
            </p:nvSpPr>
            <p:spPr bwMode="auto">
              <a:xfrm flipH="1">
                <a:off x="3335" y="2182"/>
                <a:ext cx="33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0" name="Line 900"/>
              <p:cNvSpPr>
                <a:spLocks noChangeShapeType="1"/>
              </p:cNvSpPr>
              <p:nvPr/>
            </p:nvSpPr>
            <p:spPr bwMode="auto">
              <a:xfrm flipH="1">
                <a:off x="3339" y="2182"/>
                <a:ext cx="29" cy="2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1" name="Line 901"/>
              <p:cNvSpPr>
                <a:spLocks noChangeShapeType="1"/>
              </p:cNvSpPr>
              <p:nvPr/>
            </p:nvSpPr>
            <p:spPr bwMode="auto">
              <a:xfrm flipH="1" flipV="1">
                <a:off x="3348" y="2124"/>
                <a:ext cx="20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2" name="Line 902"/>
              <p:cNvSpPr>
                <a:spLocks noChangeShapeType="1"/>
              </p:cNvSpPr>
              <p:nvPr/>
            </p:nvSpPr>
            <p:spPr bwMode="auto">
              <a:xfrm>
                <a:off x="3368" y="2182"/>
                <a:ext cx="10" cy="1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3" name="Line 903"/>
              <p:cNvSpPr>
                <a:spLocks noChangeShapeType="1"/>
              </p:cNvSpPr>
              <p:nvPr/>
            </p:nvSpPr>
            <p:spPr bwMode="auto">
              <a:xfrm flipV="1">
                <a:off x="3368" y="2076"/>
                <a:ext cx="155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4" name="Line 904"/>
              <p:cNvSpPr>
                <a:spLocks noChangeShapeType="1"/>
              </p:cNvSpPr>
              <p:nvPr/>
            </p:nvSpPr>
            <p:spPr bwMode="auto">
              <a:xfrm flipH="1" flipV="1">
                <a:off x="3276" y="2082"/>
                <a:ext cx="92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5" name="Line 905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465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6" name="Line 906"/>
              <p:cNvSpPr>
                <a:spLocks noChangeShapeType="1"/>
              </p:cNvSpPr>
              <p:nvPr/>
            </p:nvSpPr>
            <p:spPr bwMode="auto">
              <a:xfrm flipV="1">
                <a:off x="3368" y="2139"/>
                <a:ext cx="244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7" name="Line 907"/>
              <p:cNvSpPr>
                <a:spLocks noChangeShapeType="1"/>
              </p:cNvSpPr>
              <p:nvPr/>
            </p:nvSpPr>
            <p:spPr bwMode="auto">
              <a:xfrm flipV="1">
                <a:off x="3423" y="1402"/>
                <a:ext cx="291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8" name="Line 908"/>
              <p:cNvSpPr>
                <a:spLocks noChangeShapeType="1"/>
              </p:cNvSpPr>
              <p:nvPr/>
            </p:nvSpPr>
            <p:spPr bwMode="auto">
              <a:xfrm flipH="1">
                <a:off x="2903" y="1586"/>
                <a:ext cx="520" cy="4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09" name="Line 909"/>
              <p:cNvSpPr>
                <a:spLocks noChangeShapeType="1"/>
              </p:cNvSpPr>
              <p:nvPr/>
            </p:nvSpPr>
            <p:spPr bwMode="auto">
              <a:xfrm flipH="1" flipV="1">
                <a:off x="3127" y="3120"/>
                <a:ext cx="57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0" name="Line 910"/>
              <p:cNvSpPr>
                <a:spLocks noChangeShapeType="1"/>
              </p:cNvSpPr>
              <p:nvPr/>
            </p:nvSpPr>
            <p:spPr bwMode="auto">
              <a:xfrm flipV="1">
                <a:off x="3184" y="3213"/>
                <a:ext cx="223" cy="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1" name="Line 911"/>
              <p:cNvSpPr>
                <a:spLocks noChangeShapeType="1"/>
              </p:cNvSpPr>
              <p:nvPr/>
            </p:nvSpPr>
            <p:spPr bwMode="auto">
              <a:xfrm flipV="1">
                <a:off x="3184" y="3147"/>
                <a:ext cx="241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2" name="Line 912"/>
              <p:cNvSpPr>
                <a:spLocks noChangeShapeType="1"/>
              </p:cNvSpPr>
              <p:nvPr/>
            </p:nvSpPr>
            <p:spPr bwMode="auto">
              <a:xfrm flipH="1" flipV="1">
                <a:off x="2623" y="2275"/>
                <a:ext cx="318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3" name="Line 913"/>
              <p:cNvSpPr>
                <a:spLocks noChangeShapeType="1"/>
              </p:cNvSpPr>
              <p:nvPr/>
            </p:nvSpPr>
            <p:spPr bwMode="auto">
              <a:xfrm>
                <a:off x="2941" y="2279"/>
                <a:ext cx="39" cy="1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4" name="Line 914"/>
              <p:cNvSpPr>
                <a:spLocks noChangeShapeType="1"/>
              </p:cNvSpPr>
              <p:nvPr/>
            </p:nvSpPr>
            <p:spPr bwMode="auto">
              <a:xfrm flipH="1" flipV="1">
                <a:off x="2810" y="2178"/>
                <a:ext cx="131" cy="1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5" name="Line 915"/>
              <p:cNvSpPr>
                <a:spLocks noChangeShapeType="1"/>
              </p:cNvSpPr>
              <p:nvPr/>
            </p:nvSpPr>
            <p:spPr bwMode="auto">
              <a:xfrm flipV="1">
                <a:off x="2941" y="2142"/>
                <a:ext cx="170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6" name="Line 916"/>
              <p:cNvSpPr>
                <a:spLocks noChangeShapeType="1"/>
              </p:cNvSpPr>
              <p:nvPr/>
            </p:nvSpPr>
            <p:spPr bwMode="auto">
              <a:xfrm flipV="1">
                <a:off x="3714" y="1336"/>
                <a:ext cx="153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7" name="Line 917"/>
              <p:cNvSpPr>
                <a:spLocks noChangeShapeType="1"/>
              </p:cNvSpPr>
              <p:nvPr/>
            </p:nvSpPr>
            <p:spPr bwMode="auto">
              <a:xfrm flipV="1">
                <a:off x="3714" y="1366"/>
                <a:ext cx="89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8" name="Line 918"/>
              <p:cNvSpPr>
                <a:spLocks noChangeShapeType="1"/>
              </p:cNvSpPr>
              <p:nvPr/>
            </p:nvSpPr>
            <p:spPr bwMode="auto">
              <a:xfrm flipV="1">
                <a:off x="3714" y="1265"/>
                <a:ext cx="33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19" name="Line 919"/>
              <p:cNvSpPr>
                <a:spLocks noChangeShapeType="1"/>
              </p:cNvSpPr>
              <p:nvPr/>
            </p:nvSpPr>
            <p:spPr bwMode="auto">
              <a:xfrm>
                <a:off x="3714" y="1402"/>
                <a:ext cx="119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0" name="Line 920"/>
              <p:cNvSpPr>
                <a:spLocks noChangeShapeType="1"/>
              </p:cNvSpPr>
              <p:nvPr/>
            </p:nvSpPr>
            <p:spPr bwMode="auto">
              <a:xfrm flipH="1">
                <a:off x="3423" y="1402"/>
                <a:ext cx="291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1" name="Line 921"/>
              <p:cNvSpPr>
                <a:spLocks noChangeShapeType="1"/>
              </p:cNvSpPr>
              <p:nvPr/>
            </p:nvSpPr>
            <p:spPr bwMode="auto">
              <a:xfrm flipH="1" flipV="1">
                <a:off x="3599" y="1299"/>
                <a:ext cx="115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2" name="Line 922"/>
              <p:cNvSpPr>
                <a:spLocks noChangeShapeType="1"/>
              </p:cNvSpPr>
              <p:nvPr/>
            </p:nvSpPr>
            <p:spPr bwMode="auto">
              <a:xfrm flipV="1">
                <a:off x="3714" y="1274"/>
                <a:ext cx="142" cy="1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3" name="Line 923"/>
              <p:cNvSpPr>
                <a:spLocks noChangeShapeType="1"/>
              </p:cNvSpPr>
              <p:nvPr/>
            </p:nvSpPr>
            <p:spPr bwMode="auto">
              <a:xfrm flipH="1">
                <a:off x="3655" y="1402"/>
                <a:ext cx="59" cy="3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4" name="Line 924"/>
              <p:cNvSpPr>
                <a:spLocks noChangeShapeType="1"/>
              </p:cNvSpPr>
              <p:nvPr/>
            </p:nvSpPr>
            <p:spPr bwMode="auto">
              <a:xfrm flipH="1">
                <a:off x="3275" y="3007"/>
                <a:ext cx="98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5" name="Line 925"/>
              <p:cNvSpPr>
                <a:spLocks noChangeShapeType="1"/>
              </p:cNvSpPr>
              <p:nvPr/>
            </p:nvSpPr>
            <p:spPr bwMode="auto">
              <a:xfrm>
                <a:off x="3373" y="3007"/>
                <a:ext cx="234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6" name="Line 926"/>
              <p:cNvSpPr>
                <a:spLocks noChangeShapeType="1"/>
              </p:cNvSpPr>
              <p:nvPr/>
            </p:nvSpPr>
            <p:spPr bwMode="auto">
              <a:xfrm flipH="1" flipV="1">
                <a:off x="3286" y="2421"/>
                <a:ext cx="87" cy="5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7" name="Line 927"/>
              <p:cNvSpPr>
                <a:spLocks noChangeShapeType="1"/>
              </p:cNvSpPr>
              <p:nvPr/>
            </p:nvSpPr>
            <p:spPr bwMode="auto">
              <a:xfrm>
                <a:off x="3888" y="3176"/>
                <a:ext cx="59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8" name="Line 928"/>
              <p:cNvSpPr>
                <a:spLocks noChangeShapeType="1"/>
              </p:cNvSpPr>
              <p:nvPr/>
            </p:nvSpPr>
            <p:spPr bwMode="auto">
              <a:xfrm flipH="1">
                <a:off x="3751" y="3176"/>
                <a:ext cx="137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29" name="Line 929"/>
              <p:cNvSpPr>
                <a:spLocks noChangeShapeType="1"/>
              </p:cNvSpPr>
              <p:nvPr/>
            </p:nvSpPr>
            <p:spPr bwMode="auto">
              <a:xfrm>
                <a:off x="3888" y="3176"/>
                <a:ext cx="139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0" name="Line 930"/>
              <p:cNvSpPr>
                <a:spLocks noChangeShapeType="1"/>
              </p:cNvSpPr>
              <p:nvPr/>
            </p:nvSpPr>
            <p:spPr bwMode="auto">
              <a:xfrm flipH="1" flipV="1">
                <a:off x="3888" y="3110"/>
                <a:ext cx="0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1" name="Line 931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91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2" name="Line 932"/>
              <p:cNvSpPr>
                <a:spLocks noChangeShapeType="1"/>
              </p:cNvSpPr>
              <p:nvPr/>
            </p:nvSpPr>
            <p:spPr bwMode="auto">
              <a:xfrm flipH="1" flipV="1">
                <a:off x="3816" y="3160"/>
                <a:ext cx="72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3" name="Line 933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202" cy="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4" name="Line 934"/>
              <p:cNvSpPr>
                <a:spLocks noChangeShapeType="1"/>
              </p:cNvSpPr>
              <p:nvPr/>
            </p:nvSpPr>
            <p:spPr bwMode="auto">
              <a:xfrm flipH="1" flipV="1">
                <a:off x="3797" y="3039"/>
                <a:ext cx="91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5" name="Line 935"/>
              <p:cNvSpPr>
                <a:spLocks noChangeShapeType="1"/>
              </p:cNvSpPr>
              <p:nvPr/>
            </p:nvSpPr>
            <p:spPr bwMode="auto">
              <a:xfrm flipH="1">
                <a:off x="3851" y="3176"/>
                <a:ext cx="37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6" name="Line 936"/>
              <p:cNvSpPr>
                <a:spLocks noChangeShapeType="1"/>
              </p:cNvSpPr>
              <p:nvPr/>
            </p:nvSpPr>
            <p:spPr bwMode="auto">
              <a:xfrm flipH="1">
                <a:off x="3754" y="2831"/>
                <a:ext cx="78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7" name="Line 937"/>
              <p:cNvSpPr>
                <a:spLocks noChangeShapeType="1"/>
              </p:cNvSpPr>
              <p:nvPr/>
            </p:nvSpPr>
            <p:spPr bwMode="auto">
              <a:xfrm flipV="1">
                <a:off x="3832" y="2751"/>
                <a:ext cx="92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8" name="Line 938"/>
              <p:cNvSpPr>
                <a:spLocks noChangeShapeType="1"/>
              </p:cNvSpPr>
              <p:nvPr/>
            </p:nvSpPr>
            <p:spPr bwMode="auto">
              <a:xfrm flipV="1">
                <a:off x="3832" y="2702"/>
                <a:ext cx="113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39" name="Line 939"/>
              <p:cNvSpPr>
                <a:spLocks noChangeShapeType="1"/>
              </p:cNvSpPr>
              <p:nvPr/>
            </p:nvSpPr>
            <p:spPr bwMode="auto">
              <a:xfrm flipH="1">
                <a:off x="3783" y="2831"/>
                <a:ext cx="49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0" name="Line 940"/>
              <p:cNvSpPr>
                <a:spLocks noChangeShapeType="1"/>
              </p:cNvSpPr>
              <p:nvPr/>
            </p:nvSpPr>
            <p:spPr bwMode="auto">
              <a:xfrm flipH="1">
                <a:off x="3797" y="2831"/>
                <a:ext cx="35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1" name="Line 941"/>
              <p:cNvSpPr>
                <a:spLocks noChangeShapeType="1"/>
              </p:cNvSpPr>
              <p:nvPr/>
            </p:nvSpPr>
            <p:spPr bwMode="auto">
              <a:xfrm>
                <a:off x="3832" y="2831"/>
                <a:ext cx="42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2" name="Line 942"/>
              <p:cNvSpPr>
                <a:spLocks noChangeShapeType="1"/>
              </p:cNvSpPr>
              <p:nvPr/>
            </p:nvSpPr>
            <p:spPr bwMode="auto">
              <a:xfrm>
                <a:off x="3832" y="2831"/>
                <a:ext cx="111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3" name="Line 943"/>
              <p:cNvSpPr>
                <a:spLocks noChangeShapeType="1"/>
              </p:cNvSpPr>
              <p:nvPr/>
            </p:nvSpPr>
            <p:spPr bwMode="auto">
              <a:xfrm flipH="1">
                <a:off x="3654" y="2831"/>
                <a:ext cx="178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4" name="Line 944"/>
              <p:cNvSpPr>
                <a:spLocks noChangeShapeType="1"/>
              </p:cNvSpPr>
              <p:nvPr/>
            </p:nvSpPr>
            <p:spPr bwMode="auto">
              <a:xfrm flipV="1">
                <a:off x="3277" y="3205"/>
                <a:ext cx="38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5" name="Line 945"/>
              <p:cNvSpPr>
                <a:spLocks noChangeShapeType="1"/>
              </p:cNvSpPr>
              <p:nvPr/>
            </p:nvSpPr>
            <p:spPr bwMode="auto">
              <a:xfrm flipV="1">
                <a:off x="3277" y="3147"/>
                <a:ext cx="148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6" name="Line 946"/>
              <p:cNvSpPr>
                <a:spLocks noChangeShapeType="1"/>
              </p:cNvSpPr>
              <p:nvPr/>
            </p:nvSpPr>
            <p:spPr bwMode="auto">
              <a:xfrm flipV="1">
                <a:off x="3277" y="3241"/>
                <a:ext cx="18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7" name="Line 947"/>
              <p:cNvSpPr>
                <a:spLocks noChangeShapeType="1"/>
              </p:cNvSpPr>
              <p:nvPr/>
            </p:nvSpPr>
            <p:spPr bwMode="auto">
              <a:xfrm flipV="1">
                <a:off x="3277" y="3225"/>
                <a:ext cx="160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8" name="Line 948"/>
              <p:cNvSpPr>
                <a:spLocks noChangeShapeType="1"/>
              </p:cNvSpPr>
              <p:nvPr/>
            </p:nvSpPr>
            <p:spPr bwMode="auto">
              <a:xfrm flipH="1" flipV="1">
                <a:off x="3206" y="3170"/>
                <a:ext cx="71" cy="1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49" name="Line 949"/>
              <p:cNvSpPr>
                <a:spLocks noChangeShapeType="1"/>
              </p:cNvSpPr>
              <p:nvPr/>
            </p:nvSpPr>
            <p:spPr bwMode="auto">
              <a:xfrm flipV="1">
                <a:off x="3277" y="3266"/>
                <a:ext cx="72" cy="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0" name="Line 950"/>
              <p:cNvSpPr>
                <a:spLocks noChangeShapeType="1"/>
              </p:cNvSpPr>
              <p:nvPr/>
            </p:nvSpPr>
            <p:spPr bwMode="auto">
              <a:xfrm flipV="1">
                <a:off x="3277" y="3131"/>
                <a:ext cx="38" cy="1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1" name="Line 951"/>
              <p:cNvSpPr>
                <a:spLocks noChangeShapeType="1"/>
              </p:cNvSpPr>
              <p:nvPr/>
            </p:nvSpPr>
            <p:spPr bwMode="auto">
              <a:xfrm flipH="1" flipV="1">
                <a:off x="3269" y="3251"/>
                <a:ext cx="8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2" name="Line 952"/>
              <p:cNvSpPr>
                <a:spLocks noChangeShapeType="1"/>
              </p:cNvSpPr>
              <p:nvPr/>
            </p:nvSpPr>
            <p:spPr bwMode="auto">
              <a:xfrm>
                <a:off x="3293" y="3413"/>
                <a:ext cx="137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3" name="Line 953"/>
              <p:cNvSpPr>
                <a:spLocks noChangeShapeType="1"/>
              </p:cNvSpPr>
              <p:nvPr/>
            </p:nvSpPr>
            <p:spPr bwMode="auto">
              <a:xfrm flipH="1">
                <a:off x="3049" y="3413"/>
                <a:ext cx="244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4" name="Line 954"/>
              <p:cNvSpPr>
                <a:spLocks noChangeShapeType="1"/>
              </p:cNvSpPr>
              <p:nvPr/>
            </p:nvSpPr>
            <p:spPr bwMode="auto">
              <a:xfrm>
                <a:off x="3293" y="3413"/>
                <a:ext cx="148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5" name="Line 955"/>
              <p:cNvSpPr>
                <a:spLocks noChangeShapeType="1"/>
              </p:cNvSpPr>
              <p:nvPr/>
            </p:nvSpPr>
            <p:spPr bwMode="auto">
              <a:xfrm flipV="1">
                <a:off x="3293" y="3147"/>
                <a:ext cx="132" cy="2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6" name="Line 956"/>
              <p:cNvSpPr>
                <a:spLocks noChangeShapeType="1"/>
              </p:cNvSpPr>
              <p:nvPr/>
            </p:nvSpPr>
            <p:spPr bwMode="auto">
              <a:xfrm flipH="1" flipV="1">
                <a:off x="3522" y="3155"/>
                <a:ext cx="54" cy="2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7" name="Line 957"/>
              <p:cNvSpPr>
                <a:spLocks noChangeShapeType="1"/>
              </p:cNvSpPr>
              <p:nvPr/>
            </p:nvSpPr>
            <p:spPr bwMode="auto">
              <a:xfrm flipH="1" flipV="1">
                <a:off x="3464" y="3306"/>
                <a:ext cx="112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8" name="Line 958"/>
              <p:cNvSpPr>
                <a:spLocks noChangeShapeType="1"/>
              </p:cNvSpPr>
              <p:nvPr/>
            </p:nvSpPr>
            <p:spPr bwMode="auto">
              <a:xfrm flipH="1" flipV="1">
                <a:off x="3568" y="3233"/>
                <a:ext cx="8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59" name="Line 959"/>
              <p:cNvSpPr>
                <a:spLocks noChangeShapeType="1"/>
              </p:cNvSpPr>
              <p:nvPr/>
            </p:nvSpPr>
            <p:spPr bwMode="auto">
              <a:xfrm flipV="1">
                <a:off x="3576" y="3293"/>
                <a:ext cx="72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0" name="Line 960"/>
              <p:cNvSpPr>
                <a:spLocks noChangeShapeType="1"/>
              </p:cNvSpPr>
              <p:nvPr/>
            </p:nvSpPr>
            <p:spPr bwMode="auto">
              <a:xfrm flipH="1" flipV="1">
                <a:off x="3482" y="3349"/>
                <a:ext cx="94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1" name="Line 961"/>
              <p:cNvSpPr>
                <a:spLocks noChangeShapeType="1"/>
              </p:cNvSpPr>
              <p:nvPr/>
            </p:nvSpPr>
            <p:spPr bwMode="auto">
              <a:xfrm flipV="1">
                <a:off x="3576" y="3261"/>
                <a:ext cx="109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2" name="Line 962"/>
              <p:cNvSpPr>
                <a:spLocks noChangeShapeType="1"/>
              </p:cNvSpPr>
              <p:nvPr/>
            </p:nvSpPr>
            <p:spPr bwMode="auto">
              <a:xfrm flipV="1">
                <a:off x="3522" y="3075"/>
                <a:ext cx="88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3" name="Line 963"/>
              <p:cNvSpPr>
                <a:spLocks noChangeShapeType="1"/>
              </p:cNvSpPr>
              <p:nvPr/>
            </p:nvSpPr>
            <p:spPr bwMode="auto">
              <a:xfrm flipH="1">
                <a:off x="3407" y="3155"/>
                <a:ext cx="115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4" name="Line 964"/>
              <p:cNvSpPr>
                <a:spLocks noChangeShapeType="1"/>
              </p:cNvSpPr>
              <p:nvPr/>
            </p:nvSpPr>
            <p:spPr bwMode="auto">
              <a:xfrm>
                <a:off x="3522" y="3155"/>
                <a:ext cx="46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5" name="Line 965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149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6" name="Line 966"/>
              <p:cNvSpPr>
                <a:spLocks noChangeShapeType="1"/>
              </p:cNvSpPr>
              <p:nvPr/>
            </p:nvSpPr>
            <p:spPr bwMode="auto">
              <a:xfrm flipV="1">
                <a:off x="3522" y="2990"/>
                <a:ext cx="347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7" name="Line 967"/>
              <p:cNvSpPr>
                <a:spLocks noChangeShapeType="1"/>
              </p:cNvSpPr>
              <p:nvPr/>
            </p:nvSpPr>
            <p:spPr bwMode="auto">
              <a:xfrm flipH="1">
                <a:off x="3344" y="3155"/>
                <a:ext cx="178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8" name="Line 968"/>
              <p:cNvSpPr>
                <a:spLocks noChangeShapeType="1"/>
              </p:cNvSpPr>
              <p:nvPr/>
            </p:nvSpPr>
            <p:spPr bwMode="auto">
              <a:xfrm>
                <a:off x="3406" y="2248"/>
                <a:ext cx="503" cy="2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69" name="Line 969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503" cy="2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0" name="Line 970"/>
              <p:cNvSpPr>
                <a:spLocks noChangeShapeType="1"/>
              </p:cNvSpPr>
              <p:nvPr/>
            </p:nvSpPr>
            <p:spPr bwMode="auto">
              <a:xfrm flipV="1">
                <a:off x="3011" y="1714"/>
                <a:ext cx="94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1" name="Line 971"/>
              <p:cNvSpPr>
                <a:spLocks noChangeShapeType="1"/>
              </p:cNvSpPr>
              <p:nvPr/>
            </p:nvSpPr>
            <p:spPr bwMode="auto">
              <a:xfrm flipH="1">
                <a:off x="2903" y="1751"/>
                <a:ext cx="108" cy="2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2" name="Line 972"/>
              <p:cNvSpPr>
                <a:spLocks noChangeShapeType="1"/>
              </p:cNvSpPr>
              <p:nvPr/>
            </p:nvSpPr>
            <p:spPr bwMode="auto">
              <a:xfrm flipH="1" flipV="1">
                <a:off x="2347" y="2024"/>
                <a:ext cx="276" cy="2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3" name="Line 973"/>
              <p:cNvSpPr>
                <a:spLocks noChangeShapeType="1"/>
              </p:cNvSpPr>
              <p:nvPr/>
            </p:nvSpPr>
            <p:spPr bwMode="auto">
              <a:xfrm flipH="1">
                <a:off x="2606" y="2275"/>
                <a:ext cx="17" cy="1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4" name="Line 974"/>
              <p:cNvSpPr>
                <a:spLocks noChangeShapeType="1"/>
              </p:cNvSpPr>
              <p:nvPr/>
            </p:nvSpPr>
            <p:spPr bwMode="auto">
              <a:xfrm>
                <a:off x="2623" y="2275"/>
                <a:ext cx="318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5" name="Line 975"/>
              <p:cNvSpPr>
                <a:spLocks noChangeShapeType="1"/>
              </p:cNvSpPr>
              <p:nvPr/>
            </p:nvSpPr>
            <p:spPr bwMode="auto">
              <a:xfrm>
                <a:off x="2623" y="2275"/>
                <a:ext cx="365" cy="2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6" name="Line 976"/>
              <p:cNvSpPr>
                <a:spLocks noChangeShapeType="1"/>
              </p:cNvSpPr>
              <p:nvPr/>
            </p:nvSpPr>
            <p:spPr bwMode="auto">
              <a:xfrm flipH="1">
                <a:off x="2316" y="2275"/>
                <a:ext cx="307" cy="1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7" name="Line 977"/>
              <p:cNvSpPr>
                <a:spLocks noChangeShapeType="1"/>
              </p:cNvSpPr>
              <p:nvPr/>
            </p:nvSpPr>
            <p:spPr bwMode="auto">
              <a:xfrm>
                <a:off x="2009" y="2155"/>
                <a:ext cx="379" cy="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8" name="Line 978"/>
              <p:cNvSpPr>
                <a:spLocks noChangeShapeType="1"/>
              </p:cNvSpPr>
              <p:nvPr/>
            </p:nvSpPr>
            <p:spPr bwMode="auto">
              <a:xfrm flipH="1" flipV="1">
                <a:off x="1838" y="2081"/>
                <a:ext cx="171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79" name="Line 979"/>
              <p:cNvSpPr>
                <a:spLocks noChangeShapeType="1"/>
              </p:cNvSpPr>
              <p:nvPr/>
            </p:nvSpPr>
            <p:spPr bwMode="auto">
              <a:xfrm flipH="1">
                <a:off x="3193" y="1823"/>
                <a:ext cx="18" cy="1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0" name="Line 980"/>
              <p:cNvSpPr>
                <a:spLocks noChangeShapeType="1"/>
              </p:cNvSpPr>
              <p:nvPr/>
            </p:nvSpPr>
            <p:spPr bwMode="auto">
              <a:xfrm flipV="1">
                <a:off x="3211" y="1815"/>
                <a:ext cx="199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1" name="Line 981"/>
              <p:cNvSpPr>
                <a:spLocks noChangeShapeType="1"/>
              </p:cNvSpPr>
              <p:nvPr/>
            </p:nvSpPr>
            <p:spPr bwMode="auto">
              <a:xfrm flipV="1">
                <a:off x="3211" y="1712"/>
                <a:ext cx="102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2" name="Line 982"/>
              <p:cNvSpPr>
                <a:spLocks noChangeShapeType="1"/>
              </p:cNvSpPr>
              <p:nvPr/>
            </p:nvSpPr>
            <p:spPr bwMode="auto">
              <a:xfrm flipV="1">
                <a:off x="3211" y="1789"/>
                <a:ext cx="100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3" name="Line 983"/>
              <p:cNvSpPr>
                <a:spLocks noChangeShapeType="1"/>
              </p:cNvSpPr>
              <p:nvPr/>
            </p:nvSpPr>
            <p:spPr bwMode="auto">
              <a:xfrm flipH="1">
                <a:off x="2903" y="1823"/>
                <a:ext cx="308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4" name="Line 984"/>
              <p:cNvSpPr>
                <a:spLocks noChangeShapeType="1"/>
              </p:cNvSpPr>
              <p:nvPr/>
            </p:nvSpPr>
            <p:spPr bwMode="auto">
              <a:xfrm flipV="1">
                <a:off x="3211" y="1761"/>
                <a:ext cx="138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5" name="Line 985"/>
              <p:cNvSpPr>
                <a:spLocks noChangeShapeType="1"/>
              </p:cNvSpPr>
              <p:nvPr/>
            </p:nvSpPr>
            <p:spPr bwMode="auto">
              <a:xfrm flipH="1">
                <a:off x="4059" y="1701"/>
                <a:ext cx="116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6" name="Line 986"/>
              <p:cNvSpPr>
                <a:spLocks noChangeShapeType="1"/>
              </p:cNvSpPr>
              <p:nvPr/>
            </p:nvSpPr>
            <p:spPr bwMode="auto">
              <a:xfrm flipH="1">
                <a:off x="3751" y="3205"/>
                <a:ext cx="132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7" name="Line 987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86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8" name="Line 988"/>
              <p:cNvSpPr>
                <a:spLocks noChangeShapeType="1"/>
              </p:cNvSpPr>
              <p:nvPr/>
            </p:nvSpPr>
            <p:spPr bwMode="auto">
              <a:xfrm flipH="1" flipV="1">
                <a:off x="3816" y="3160"/>
                <a:ext cx="67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89" name="Line 989"/>
              <p:cNvSpPr>
                <a:spLocks noChangeShapeType="1"/>
              </p:cNvSpPr>
              <p:nvPr/>
            </p:nvSpPr>
            <p:spPr bwMode="auto">
              <a:xfrm flipV="1">
                <a:off x="3883" y="3146"/>
                <a:ext cx="197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0" name="Line 990"/>
              <p:cNvSpPr>
                <a:spLocks noChangeShapeType="1"/>
              </p:cNvSpPr>
              <p:nvPr/>
            </p:nvSpPr>
            <p:spPr bwMode="auto">
              <a:xfrm flipV="1">
                <a:off x="3883" y="3110"/>
                <a:ext cx="5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1" name="Line 991"/>
              <p:cNvSpPr>
                <a:spLocks noChangeShapeType="1"/>
              </p:cNvSpPr>
              <p:nvPr/>
            </p:nvSpPr>
            <p:spPr bwMode="auto">
              <a:xfrm flipH="1" flipV="1">
                <a:off x="3610" y="3075"/>
                <a:ext cx="273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2" name="Line 992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197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3" name="Line 993"/>
              <p:cNvSpPr>
                <a:spLocks noChangeShapeType="1"/>
              </p:cNvSpPr>
              <p:nvPr/>
            </p:nvSpPr>
            <p:spPr bwMode="auto">
              <a:xfrm flipH="1">
                <a:off x="3407" y="3088"/>
                <a:ext cx="113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4" name="Line 994"/>
              <p:cNvSpPr>
                <a:spLocks noChangeShapeType="1"/>
              </p:cNvSpPr>
              <p:nvPr/>
            </p:nvSpPr>
            <p:spPr bwMode="auto">
              <a:xfrm>
                <a:off x="2827" y="2253"/>
                <a:ext cx="29" cy="2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5" name="Line 995"/>
              <p:cNvSpPr>
                <a:spLocks noChangeShapeType="1"/>
              </p:cNvSpPr>
              <p:nvPr/>
            </p:nvSpPr>
            <p:spPr bwMode="auto">
              <a:xfrm flipH="1">
                <a:off x="2655" y="2253"/>
                <a:ext cx="172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6" name="Line 996"/>
              <p:cNvSpPr>
                <a:spLocks noChangeShapeType="1"/>
              </p:cNvSpPr>
              <p:nvPr/>
            </p:nvSpPr>
            <p:spPr bwMode="auto">
              <a:xfrm flipH="1">
                <a:off x="2751" y="2253"/>
                <a:ext cx="76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7" name="Line 997"/>
              <p:cNvSpPr>
                <a:spLocks noChangeShapeType="1"/>
              </p:cNvSpPr>
              <p:nvPr/>
            </p:nvSpPr>
            <p:spPr bwMode="auto">
              <a:xfrm flipV="1">
                <a:off x="2827" y="2048"/>
                <a:ext cx="76" cy="2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8" name="Line 998"/>
              <p:cNvSpPr>
                <a:spLocks noChangeShapeType="1"/>
              </p:cNvSpPr>
              <p:nvPr/>
            </p:nvSpPr>
            <p:spPr bwMode="auto">
              <a:xfrm flipH="1">
                <a:off x="3227" y="2193"/>
                <a:ext cx="19" cy="2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499" name="Line 999"/>
              <p:cNvSpPr>
                <a:spLocks noChangeShapeType="1"/>
              </p:cNvSpPr>
              <p:nvPr/>
            </p:nvSpPr>
            <p:spPr bwMode="auto">
              <a:xfrm flipV="1">
                <a:off x="3246" y="2083"/>
                <a:ext cx="381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0" name="Line 1000"/>
              <p:cNvSpPr>
                <a:spLocks noChangeShapeType="1"/>
              </p:cNvSpPr>
              <p:nvPr/>
            </p:nvSpPr>
            <p:spPr bwMode="auto">
              <a:xfrm>
                <a:off x="3246" y="2193"/>
                <a:ext cx="106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1" name="Line 1001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343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2" name="Line 1002"/>
              <p:cNvSpPr>
                <a:spLocks noChangeShapeType="1"/>
              </p:cNvSpPr>
              <p:nvPr/>
            </p:nvSpPr>
            <p:spPr bwMode="auto">
              <a:xfrm flipV="1">
                <a:off x="3246" y="2095"/>
                <a:ext cx="128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3" name="Line 1003"/>
              <p:cNvSpPr>
                <a:spLocks noChangeShapeType="1"/>
              </p:cNvSpPr>
              <p:nvPr/>
            </p:nvSpPr>
            <p:spPr bwMode="auto">
              <a:xfrm flipH="1" flipV="1">
                <a:off x="3357" y="3346"/>
                <a:ext cx="86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4" name="Line 1004"/>
              <p:cNvSpPr>
                <a:spLocks noChangeShapeType="1"/>
              </p:cNvSpPr>
              <p:nvPr/>
            </p:nvSpPr>
            <p:spPr bwMode="auto">
              <a:xfrm flipH="1">
                <a:off x="3365" y="3400"/>
                <a:ext cx="78" cy="3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5" name="Line 1005"/>
              <p:cNvSpPr>
                <a:spLocks noChangeShapeType="1"/>
              </p:cNvSpPr>
              <p:nvPr/>
            </p:nvSpPr>
            <p:spPr bwMode="auto">
              <a:xfrm flipV="1">
                <a:off x="3578" y="3394"/>
                <a:ext cx="7" cy="3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6" name="Line 1006"/>
              <p:cNvSpPr>
                <a:spLocks noChangeShapeType="1"/>
              </p:cNvSpPr>
              <p:nvPr/>
            </p:nvSpPr>
            <p:spPr bwMode="auto">
              <a:xfrm flipV="1">
                <a:off x="2808" y="2214"/>
                <a:ext cx="219" cy="2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7" name="Line 1007"/>
              <p:cNvSpPr>
                <a:spLocks noChangeShapeType="1"/>
              </p:cNvSpPr>
              <p:nvPr/>
            </p:nvSpPr>
            <p:spPr bwMode="auto">
              <a:xfrm>
                <a:off x="3142" y="1849"/>
                <a:ext cx="51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508" name="Line 1008"/>
              <p:cNvSpPr>
                <a:spLocks noChangeShapeType="1"/>
              </p:cNvSpPr>
              <p:nvPr/>
            </p:nvSpPr>
            <p:spPr bwMode="auto">
              <a:xfrm flipV="1">
                <a:off x="3142" y="1499"/>
                <a:ext cx="131" cy="3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1" name="Group 1210"/>
            <p:cNvGrpSpPr>
              <a:grpSpLocks/>
            </p:cNvGrpSpPr>
            <p:nvPr/>
          </p:nvGrpSpPr>
          <p:grpSpPr bwMode="auto">
            <a:xfrm>
              <a:off x="2245074" y="988389"/>
              <a:ext cx="4684073" cy="4966125"/>
              <a:chOff x="1263" y="464"/>
              <a:chExt cx="3255" cy="3451"/>
            </a:xfrm>
          </p:grpSpPr>
          <p:sp>
            <p:nvSpPr>
              <p:cNvPr id="7109" name="Line 1010"/>
              <p:cNvSpPr>
                <a:spLocks noChangeShapeType="1"/>
              </p:cNvSpPr>
              <p:nvPr/>
            </p:nvSpPr>
            <p:spPr bwMode="auto">
              <a:xfrm flipV="1">
                <a:off x="3142" y="1752"/>
                <a:ext cx="126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0" name="Line 1011"/>
              <p:cNvSpPr>
                <a:spLocks noChangeShapeType="1"/>
              </p:cNvSpPr>
              <p:nvPr/>
            </p:nvSpPr>
            <p:spPr bwMode="auto">
              <a:xfrm>
                <a:off x="3142" y="1849"/>
                <a:ext cx="80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1" name="Line 1012"/>
              <p:cNvSpPr>
                <a:spLocks noChangeShapeType="1"/>
              </p:cNvSpPr>
              <p:nvPr/>
            </p:nvSpPr>
            <p:spPr bwMode="auto">
              <a:xfrm flipH="1">
                <a:off x="2903" y="1849"/>
                <a:ext cx="239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2" name="Line 1013"/>
              <p:cNvSpPr>
                <a:spLocks noChangeShapeType="1"/>
              </p:cNvSpPr>
              <p:nvPr/>
            </p:nvSpPr>
            <p:spPr bwMode="auto">
              <a:xfrm flipH="1">
                <a:off x="2955" y="1849"/>
                <a:ext cx="187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3" name="Line 1014"/>
              <p:cNvSpPr>
                <a:spLocks noChangeShapeType="1"/>
              </p:cNvSpPr>
              <p:nvPr/>
            </p:nvSpPr>
            <p:spPr bwMode="auto">
              <a:xfrm flipV="1">
                <a:off x="3142" y="1789"/>
                <a:ext cx="169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4" name="Line 1015"/>
              <p:cNvSpPr>
                <a:spLocks noChangeShapeType="1"/>
              </p:cNvSpPr>
              <p:nvPr/>
            </p:nvSpPr>
            <p:spPr bwMode="auto">
              <a:xfrm flipV="1">
                <a:off x="2357" y="1748"/>
                <a:ext cx="75" cy="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5" name="Line 1016"/>
              <p:cNvSpPr>
                <a:spLocks noChangeShapeType="1"/>
              </p:cNvSpPr>
              <p:nvPr/>
            </p:nvSpPr>
            <p:spPr bwMode="auto">
              <a:xfrm>
                <a:off x="2357" y="1778"/>
                <a:ext cx="210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6" name="Line 1017"/>
              <p:cNvSpPr>
                <a:spLocks noChangeShapeType="1"/>
              </p:cNvSpPr>
              <p:nvPr/>
            </p:nvSpPr>
            <p:spPr bwMode="auto">
              <a:xfrm flipH="1">
                <a:off x="3754" y="2824"/>
                <a:ext cx="221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7" name="Line 1018"/>
              <p:cNvSpPr>
                <a:spLocks noChangeShapeType="1"/>
              </p:cNvSpPr>
              <p:nvPr/>
            </p:nvSpPr>
            <p:spPr bwMode="auto">
              <a:xfrm flipH="1">
                <a:off x="3783" y="2824"/>
                <a:ext cx="192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8" name="Line 1019"/>
              <p:cNvSpPr>
                <a:spLocks noChangeShapeType="1"/>
              </p:cNvSpPr>
              <p:nvPr/>
            </p:nvSpPr>
            <p:spPr bwMode="auto">
              <a:xfrm flipV="1">
                <a:off x="3975" y="2818"/>
                <a:ext cx="186" cy="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19" name="Line 1020"/>
              <p:cNvSpPr>
                <a:spLocks noChangeShapeType="1"/>
              </p:cNvSpPr>
              <p:nvPr/>
            </p:nvSpPr>
            <p:spPr bwMode="auto">
              <a:xfrm flipV="1">
                <a:off x="3975" y="2666"/>
                <a:ext cx="279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0" name="Line 1021"/>
              <p:cNvSpPr>
                <a:spLocks noChangeShapeType="1"/>
              </p:cNvSpPr>
              <p:nvPr/>
            </p:nvSpPr>
            <p:spPr bwMode="auto">
              <a:xfrm flipH="1">
                <a:off x="3888" y="2824"/>
                <a:ext cx="87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1" name="Line 1022"/>
              <p:cNvSpPr>
                <a:spLocks noChangeShapeType="1"/>
              </p:cNvSpPr>
              <p:nvPr/>
            </p:nvSpPr>
            <p:spPr bwMode="auto">
              <a:xfrm flipV="1">
                <a:off x="3975" y="2706"/>
                <a:ext cx="253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2" name="Line 1023"/>
              <p:cNvSpPr>
                <a:spLocks noChangeShapeType="1"/>
              </p:cNvSpPr>
              <p:nvPr/>
            </p:nvSpPr>
            <p:spPr bwMode="auto">
              <a:xfrm flipH="1" flipV="1">
                <a:off x="3888" y="3110"/>
                <a:ext cx="192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3" name="Line 1024"/>
              <p:cNvSpPr>
                <a:spLocks noChangeShapeType="1"/>
              </p:cNvSpPr>
              <p:nvPr/>
            </p:nvSpPr>
            <p:spPr bwMode="auto">
              <a:xfrm>
                <a:off x="3335" y="3086"/>
                <a:ext cx="90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4" name="Line 1025"/>
              <p:cNvSpPr>
                <a:spLocks noChangeShapeType="1"/>
              </p:cNvSpPr>
              <p:nvPr/>
            </p:nvSpPr>
            <p:spPr bwMode="auto">
              <a:xfrm flipV="1">
                <a:off x="3335" y="2863"/>
                <a:ext cx="105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5" name="Line 1026"/>
              <p:cNvSpPr>
                <a:spLocks noChangeShapeType="1"/>
              </p:cNvSpPr>
              <p:nvPr/>
            </p:nvSpPr>
            <p:spPr bwMode="auto">
              <a:xfrm flipH="1">
                <a:off x="2927" y="3086"/>
                <a:ext cx="408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6" name="Line 1027"/>
              <p:cNvSpPr>
                <a:spLocks noChangeShapeType="1"/>
              </p:cNvSpPr>
              <p:nvPr/>
            </p:nvSpPr>
            <p:spPr bwMode="auto">
              <a:xfrm flipV="1">
                <a:off x="3072" y="3086"/>
                <a:ext cx="349" cy="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7" name="Line 1028"/>
              <p:cNvSpPr>
                <a:spLocks noChangeShapeType="1"/>
              </p:cNvSpPr>
              <p:nvPr/>
            </p:nvSpPr>
            <p:spPr bwMode="auto">
              <a:xfrm>
                <a:off x="3717" y="3154"/>
                <a:ext cx="85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8" name="Line 1029"/>
              <p:cNvSpPr>
                <a:spLocks noChangeShapeType="1"/>
              </p:cNvSpPr>
              <p:nvPr/>
            </p:nvSpPr>
            <p:spPr bwMode="auto">
              <a:xfrm flipV="1">
                <a:off x="3717" y="3039"/>
                <a:ext cx="80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29" name="Line 1030"/>
              <p:cNvSpPr>
                <a:spLocks noChangeShapeType="1"/>
              </p:cNvSpPr>
              <p:nvPr/>
            </p:nvSpPr>
            <p:spPr bwMode="auto">
              <a:xfrm flipH="1" flipV="1">
                <a:off x="3684" y="3005"/>
                <a:ext cx="33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0" name="Line 1031"/>
              <p:cNvSpPr>
                <a:spLocks noChangeShapeType="1"/>
              </p:cNvSpPr>
              <p:nvPr/>
            </p:nvSpPr>
            <p:spPr bwMode="auto">
              <a:xfrm>
                <a:off x="3717" y="3154"/>
                <a:ext cx="196" cy="2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1" name="Line 1032"/>
              <p:cNvSpPr>
                <a:spLocks noChangeShapeType="1"/>
              </p:cNvSpPr>
              <p:nvPr/>
            </p:nvSpPr>
            <p:spPr bwMode="auto">
              <a:xfrm>
                <a:off x="3717" y="3154"/>
                <a:ext cx="34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2" name="Line 1033"/>
              <p:cNvSpPr>
                <a:spLocks noChangeShapeType="1"/>
              </p:cNvSpPr>
              <p:nvPr/>
            </p:nvSpPr>
            <p:spPr bwMode="auto">
              <a:xfrm flipV="1">
                <a:off x="3717" y="3116"/>
                <a:ext cx="80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3" name="Line 1034"/>
              <p:cNvSpPr>
                <a:spLocks noChangeShapeType="1"/>
              </p:cNvSpPr>
              <p:nvPr/>
            </p:nvSpPr>
            <p:spPr bwMode="auto">
              <a:xfrm>
                <a:off x="3717" y="3154"/>
                <a:ext cx="134" cy="2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4" name="Line 1035"/>
              <p:cNvSpPr>
                <a:spLocks noChangeShapeType="1"/>
              </p:cNvSpPr>
              <p:nvPr/>
            </p:nvSpPr>
            <p:spPr bwMode="auto">
              <a:xfrm flipV="1">
                <a:off x="3977" y="3765"/>
                <a:ext cx="87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5" name="Line 1036"/>
              <p:cNvSpPr>
                <a:spLocks noChangeShapeType="1"/>
              </p:cNvSpPr>
              <p:nvPr/>
            </p:nvSpPr>
            <p:spPr bwMode="auto">
              <a:xfrm flipV="1">
                <a:off x="3977" y="3732"/>
                <a:ext cx="60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6" name="Line 1037"/>
              <p:cNvSpPr>
                <a:spLocks noChangeShapeType="1"/>
              </p:cNvSpPr>
              <p:nvPr/>
            </p:nvSpPr>
            <p:spPr bwMode="auto">
              <a:xfrm>
                <a:off x="3977" y="3836"/>
                <a:ext cx="87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7" name="Line 1038"/>
              <p:cNvSpPr>
                <a:spLocks noChangeShapeType="1"/>
              </p:cNvSpPr>
              <p:nvPr/>
            </p:nvSpPr>
            <p:spPr bwMode="auto">
              <a:xfrm flipH="1" flipV="1">
                <a:off x="3948" y="3750"/>
                <a:ext cx="29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8" name="Line 1039"/>
              <p:cNvSpPr>
                <a:spLocks noChangeShapeType="1"/>
              </p:cNvSpPr>
              <p:nvPr/>
            </p:nvSpPr>
            <p:spPr bwMode="auto">
              <a:xfrm flipV="1">
                <a:off x="2073" y="2478"/>
                <a:ext cx="296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39" name="Line 1040"/>
              <p:cNvSpPr>
                <a:spLocks noChangeShapeType="1"/>
              </p:cNvSpPr>
              <p:nvPr/>
            </p:nvSpPr>
            <p:spPr bwMode="auto">
              <a:xfrm flipH="1" flipV="1">
                <a:off x="3149" y="2175"/>
                <a:ext cx="3" cy="2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0" name="Line 1041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49" cy="3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1" name="Line 1042"/>
              <p:cNvSpPr>
                <a:spLocks noChangeShapeType="1"/>
              </p:cNvSpPr>
              <p:nvPr/>
            </p:nvSpPr>
            <p:spPr bwMode="auto">
              <a:xfrm flipH="1">
                <a:off x="3136" y="2444"/>
                <a:ext cx="16" cy="2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2" name="Line 1043"/>
              <p:cNvSpPr>
                <a:spLocks noChangeShapeType="1"/>
              </p:cNvSpPr>
              <p:nvPr/>
            </p:nvSpPr>
            <p:spPr bwMode="auto">
              <a:xfrm flipV="1">
                <a:off x="4383" y="3045"/>
                <a:ext cx="135" cy="1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3" name="Line 1044"/>
              <p:cNvSpPr>
                <a:spLocks noChangeShapeType="1"/>
              </p:cNvSpPr>
              <p:nvPr/>
            </p:nvSpPr>
            <p:spPr bwMode="auto">
              <a:xfrm flipH="1">
                <a:off x="4123" y="3192"/>
                <a:ext cx="260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4" name="Line 1045"/>
              <p:cNvSpPr>
                <a:spLocks noChangeShapeType="1"/>
              </p:cNvSpPr>
              <p:nvPr/>
            </p:nvSpPr>
            <p:spPr bwMode="auto">
              <a:xfrm flipH="1">
                <a:off x="3193" y="1866"/>
                <a:ext cx="29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5" name="Line 1046"/>
              <p:cNvSpPr>
                <a:spLocks noChangeShapeType="1"/>
              </p:cNvSpPr>
              <p:nvPr/>
            </p:nvSpPr>
            <p:spPr bwMode="auto">
              <a:xfrm flipH="1" flipV="1">
                <a:off x="3142" y="1849"/>
                <a:ext cx="80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6" name="Line 1047"/>
              <p:cNvSpPr>
                <a:spLocks noChangeShapeType="1"/>
              </p:cNvSpPr>
              <p:nvPr/>
            </p:nvSpPr>
            <p:spPr bwMode="auto">
              <a:xfrm flipV="1">
                <a:off x="3222" y="1812"/>
                <a:ext cx="142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7" name="Line 1048"/>
              <p:cNvSpPr>
                <a:spLocks noChangeShapeType="1"/>
              </p:cNvSpPr>
              <p:nvPr/>
            </p:nvSpPr>
            <p:spPr bwMode="auto">
              <a:xfrm flipH="1">
                <a:off x="2903" y="1866"/>
                <a:ext cx="319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8" name="Line 1049"/>
              <p:cNvSpPr>
                <a:spLocks noChangeShapeType="1"/>
              </p:cNvSpPr>
              <p:nvPr/>
            </p:nvSpPr>
            <p:spPr bwMode="auto">
              <a:xfrm flipV="1">
                <a:off x="3222" y="1752"/>
                <a:ext cx="46" cy="1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49" name="Line 1050"/>
              <p:cNvSpPr>
                <a:spLocks noChangeShapeType="1"/>
              </p:cNvSpPr>
              <p:nvPr/>
            </p:nvSpPr>
            <p:spPr bwMode="auto">
              <a:xfrm flipV="1">
                <a:off x="3222" y="1789"/>
                <a:ext cx="89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0" name="Line 1051"/>
              <p:cNvSpPr>
                <a:spLocks noChangeShapeType="1"/>
              </p:cNvSpPr>
              <p:nvPr/>
            </p:nvSpPr>
            <p:spPr bwMode="auto">
              <a:xfrm flipV="1">
                <a:off x="2699" y="3760"/>
                <a:ext cx="125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1" name="Line 1052"/>
              <p:cNvSpPr>
                <a:spLocks noChangeShapeType="1"/>
              </p:cNvSpPr>
              <p:nvPr/>
            </p:nvSpPr>
            <p:spPr bwMode="auto">
              <a:xfrm flipH="1">
                <a:off x="2620" y="2379"/>
                <a:ext cx="130" cy="2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2" name="Line 1053"/>
              <p:cNvSpPr>
                <a:spLocks noChangeShapeType="1"/>
              </p:cNvSpPr>
              <p:nvPr/>
            </p:nvSpPr>
            <p:spPr bwMode="auto">
              <a:xfrm flipV="1">
                <a:off x="2750" y="2242"/>
                <a:ext cx="1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3" name="Line 1054"/>
              <p:cNvSpPr>
                <a:spLocks noChangeShapeType="1"/>
              </p:cNvSpPr>
              <p:nvPr/>
            </p:nvSpPr>
            <p:spPr bwMode="auto">
              <a:xfrm flipV="1">
                <a:off x="2750" y="2279"/>
                <a:ext cx="191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4" name="Line 1055"/>
              <p:cNvSpPr>
                <a:spLocks noChangeShapeType="1"/>
              </p:cNvSpPr>
              <p:nvPr/>
            </p:nvSpPr>
            <p:spPr bwMode="auto">
              <a:xfrm flipV="1">
                <a:off x="2750" y="2048"/>
                <a:ext cx="153" cy="3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5" name="Line 1056"/>
              <p:cNvSpPr>
                <a:spLocks noChangeShapeType="1"/>
              </p:cNvSpPr>
              <p:nvPr/>
            </p:nvSpPr>
            <p:spPr bwMode="auto">
              <a:xfrm>
                <a:off x="3169" y="3029"/>
                <a:ext cx="322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6" name="Line 1057"/>
              <p:cNvSpPr>
                <a:spLocks noChangeShapeType="1"/>
              </p:cNvSpPr>
              <p:nvPr/>
            </p:nvSpPr>
            <p:spPr bwMode="auto">
              <a:xfrm>
                <a:off x="4009" y="2136"/>
                <a:ext cx="50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7" name="Line 1058"/>
              <p:cNvSpPr>
                <a:spLocks noChangeShapeType="1"/>
              </p:cNvSpPr>
              <p:nvPr/>
            </p:nvSpPr>
            <p:spPr bwMode="auto">
              <a:xfrm flipV="1">
                <a:off x="3315" y="3163"/>
                <a:ext cx="188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8" name="Line 1059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0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59" name="Line 1060"/>
              <p:cNvSpPr>
                <a:spLocks noChangeShapeType="1"/>
              </p:cNvSpPr>
              <p:nvPr/>
            </p:nvSpPr>
            <p:spPr bwMode="auto">
              <a:xfrm flipH="1" flipV="1">
                <a:off x="3226" y="3197"/>
                <a:ext cx="89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0" name="Line 1061"/>
              <p:cNvSpPr>
                <a:spLocks noChangeShapeType="1"/>
              </p:cNvSpPr>
              <p:nvPr/>
            </p:nvSpPr>
            <p:spPr bwMode="auto">
              <a:xfrm flipH="1">
                <a:off x="3295" y="3205"/>
                <a:ext cx="20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1" name="Line 1062"/>
              <p:cNvSpPr>
                <a:spLocks noChangeShapeType="1"/>
              </p:cNvSpPr>
              <p:nvPr/>
            </p:nvSpPr>
            <p:spPr bwMode="auto">
              <a:xfrm>
                <a:off x="3315" y="3205"/>
                <a:ext cx="122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2" name="Line 1063"/>
              <p:cNvSpPr>
                <a:spLocks noChangeShapeType="1"/>
              </p:cNvSpPr>
              <p:nvPr/>
            </p:nvSpPr>
            <p:spPr bwMode="auto">
              <a:xfrm flipV="1">
                <a:off x="3315" y="3147"/>
                <a:ext cx="110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3" name="Line 1064"/>
              <p:cNvSpPr>
                <a:spLocks noChangeShapeType="1"/>
              </p:cNvSpPr>
              <p:nvPr/>
            </p:nvSpPr>
            <p:spPr bwMode="auto">
              <a:xfrm flipH="1">
                <a:off x="3277" y="3205"/>
                <a:ext cx="38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4" name="Line 1065"/>
              <p:cNvSpPr>
                <a:spLocks noChangeShapeType="1"/>
              </p:cNvSpPr>
              <p:nvPr/>
            </p:nvSpPr>
            <p:spPr bwMode="auto">
              <a:xfrm flipH="1" flipV="1">
                <a:off x="3206" y="3170"/>
                <a:ext cx="109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5" name="Line 1066"/>
              <p:cNvSpPr>
                <a:spLocks noChangeShapeType="1"/>
              </p:cNvSpPr>
              <p:nvPr/>
            </p:nvSpPr>
            <p:spPr bwMode="auto">
              <a:xfrm>
                <a:off x="3315" y="3205"/>
                <a:ext cx="34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6" name="Line 1067"/>
              <p:cNvSpPr>
                <a:spLocks noChangeShapeType="1"/>
              </p:cNvSpPr>
              <p:nvPr/>
            </p:nvSpPr>
            <p:spPr bwMode="auto">
              <a:xfrm flipH="1">
                <a:off x="3238" y="3205"/>
                <a:ext cx="77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7" name="Line 1068"/>
              <p:cNvSpPr>
                <a:spLocks noChangeShapeType="1"/>
              </p:cNvSpPr>
              <p:nvPr/>
            </p:nvSpPr>
            <p:spPr bwMode="auto">
              <a:xfrm flipV="1">
                <a:off x="3854" y="1765"/>
                <a:ext cx="205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8" name="Line 1069"/>
              <p:cNvSpPr>
                <a:spLocks noChangeShapeType="1"/>
              </p:cNvSpPr>
              <p:nvPr/>
            </p:nvSpPr>
            <p:spPr bwMode="auto">
              <a:xfrm flipH="1" flipV="1">
                <a:off x="3766" y="1485"/>
                <a:ext cx="88" cy="3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69" name="Line 1070"/>
              <p:cNvSpPr>
                <a:spLocks noChangeShapeType="1"/>
              </p:cNvSpPr>
              <p:nvPr/>
            </p:nvSpPr>
            <p:spPr bwMode="auto">
              <a:xfrm flipH="1">
                <a:off x="3523" y="1877"/>
                <a:ext cx="331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0" name="Line 1071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172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1" name="Line 1072"/>
              <p:cNvSpPr>
                <a:spLocks noChangeShapeType="1"/>
              </p:cNvSpPr>
              <p:nvPr/>
            </p:nvSpPr>
            <p:spPr bwMode="auto">
              <a:xfrm flipH="1" flipV="1">
                <a:off x="3888" y="3110"/>
                <a:ext cx="81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2" name="Line 1073"/>
              <p:cNvSpPr>
                <a:spLocks noChangeShapeType="1"/>
              </p:cNvSpPr>
              <p:nvPr/>
            </p:nvSpPr>
            <p:spPr bwMode="auto">
              <a:xfrm flipH="1" flipV="1">
                <a:off x="3797" y="3039"/>
                <a:ext cx="172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3" name="Line 1074"/>
              <p:cNvSpPr>
                <a:spLocks noChangeShapeType="1"/>
              </p:cNvSpPr>
              <p:nvPr/>
            </p:nvSpPr>
            <p:spPr bwMode="auto">
              <a:xfrm flipH="1">
                <a:off x="3851" y="3127"/>
                <a:ext cx="118" cy="1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4" name="Line 1075"/>
              <p:cNvSpPr>
                <a:spLocks noChangeShapeType="1"/>
              </p:cNvSpPr>
              <p:nvPr/>
            </p:nvSpPr>
            <p:spPr bwMode="auto">
              <a:xfrm flipH="1">
                <a:off x="3935" y="3127"/>
                <a:ext cx="34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5" name="Line 1076"/>
              <p:cNvSpPr>
                <a:spLocks noChangeShapeType="1"/>
              </p:cNvSpPr>
              <p:nvPr/>
            </p:nvSpPr>
            <p:spPr bwMode="auto">
              <a:xfrm flipH="1">
                <a:off x="3888" y="3127"/>
                <a:ext cx="81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6" name="Line 1077"/>
              <p:cNvSpPr>
                <a:spLocks noChangeShapeType="1"/>
              </p:cNvSpPr>
              <p:nvPr/>
            </p:nvSpPr>
            <p:spPr bwMode="auto">
              <a:xfrm flipH="1" flipV="1">
                <a:off x="3838" y="3016"/>
                <a:ext cx="131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7" name="Line 1078"/>
              <p:cNvSpPr>
                <a:spLocks noChangeShapeType="1"/>
              </p:cNvSpPr>
              <p:nvPr/>
            </p:nvSpPr>
            <p:spPr bwMode="auto">
              <a:xfrm flipH="1" flipV="1">
                <a:off x="2432" y="1748"/>
                <a:ext cx="92" cy="2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8" name="Line 1079"/>
              <p:cNvSpPr>
                <a:spLocks noChangeShapeType="1"/>
              </p:cNvSpPr>
              <p:nvPr/>
            </p:nvSpPr>
            <p:spPr bwMode="auto">
              <a:xfrm flipH="1">
                <a:off x="2347" y="1979"/>
                <a:ext cx="177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79" name="Line 1080"/>
              <p:cNvSpPr>
                <a:spLocks noChangeShapeType="1"/>
              </p:cNvSpPr>
              <p:nvPr/>
            </p:nvSpPr>
            <p:spPr bwMode="auto">
              <a:xfrm flipV="1">
                <a:off x="2524" y="1859"/>
                <a:ext cx="67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0" name="Line 1081"/>
              <p:cNvSpPr>
                <a:spLocks noChangeShapeType="1"/>
              </p:cNvSpPr>
              <p:nvPr/>
            </p:nvSpPr>
            <p:spPr bwMode="auto">
              <a:xfrm flipH="1">
                <a:off x="2500" y="1979"/>
                <a:ext cx="24" cy="1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1" name="Line 1082"/>
              <p:cNvSpPr>
                <a:spLocks noChangeShapeType="1"/>
              </p:cNvSpPr>
              <p:nvPr/>
            </p:nvSpPr>
            <p:spPr bwMode="auto">
              <a:xfrm>
                <a:off x="2524" y="1979"/>
                <a:ext cx="379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2" name="Line 1083"/>
              <p:cNvSpPr>
                <a:spLocks noChangeShapeType="1"/>
              </p:cNvSpPr>
              <p:nvPr/>
            </p:nvSpPr>
            <p:spPr bwMode="auto">
              <a:xfrm flipV="1">
                <a:off x="2724" y="1622"/>
                <a:ext cx="105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3" name="Line 1084"/>
              <p:cNvSpPr>
                <a:spLocks noChangeShapeType="1"/>
              </p:cNvSpPr>
              <p:nvPr/>
            </p:nvSpPr>
            <p:spPr bwMode="auto">
              <a:xfrm flipH="1">
                <a:off x="2373" y="1669"/>
                <a:ext cx="351" cy="3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4" name="Line 1085"/>
              <p:cNvSpPr>
                <a:spLocks noChangeShapeType="1"/>
              </p:cNvSpPr>
              <p:nvPr/>
            </p:nvSpPr>
            <p:spPr bwMode="auto">
              <a:xfrm flipV="1">
                <a:off x="2724" y="1362"/>
                <a:ext cx="329" cy="3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5" name="Line 1086"/>
              <p:cNvSpPr>
                <a:spLocks noChangeShapeType="1"/>
              </p:cNvSpPr>
              <p:nvPr/>
            </p:nvSpPr>
            <p:spPr bwMode="auto">
              <a:xfrm>
                <a:off x="2724" y="1669"/>
                <a:ext cx="179" cy="3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6" name="Line 1087"/>
              <p:cNvSpPr>
                <a:spLocks noChangeShapeType="1"/>
              </p:cNvSpPr>
              <p:nvPr/>
            </p:nvSpPr>
            <p:spPr bwMode="auto">
              <a:xfrm>
                <a:off x="2997" y="2612"/>
                <a:ext cx="112" cy="2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7" name="Line 1088"/>
              <p:cNvSpPr>
                <a:spLocks noChangeShapeType="1"/>
              </p:cNvSpPr>
              <p:nvPr/>
            </p:nvSpPr>
            <p:spPr bwMode="auto">
              <a:xfrm flipV="1">
                <a:off x="2997" y="2556"/>
                <a:ext cx="189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8" name="Line 1089"/>
              <p:cNvSpPr>
                <a:spLocks noChangeShapeType="1"/>
              </p:cNvSpPr>
              <p:nvPr/>
            </p:nvSpPr>
            <p:spPr bwMode="auto">
              <a:xfrm flipH="1" flipV="1">
                <a:off x="2866" y="2335"/>
                <a:ext cx="131" cy="2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89" name="Line 1090"/>
              <p:cNvSpPr>
                <a:spLocks noChangeShapeType="1"/>
              </p:cNvSpPr>
              <p:nvPr/>
            </p:nvSpPr>
            <p:spPr bwMode="auto">
              <a:xfrm>
                <a:off x="2997" y="2612"/>
                <a:ext cx="293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0" name="Line 1091"/>
              <p:cNvSpPr>
                <a:spLocks noChangeShapeType="1"/>
              </p:cNvSpPr>
              <p:nvPr/>
            </p:nvSpPr>
            <p:spPr bwMode="auto">
              <a:xfrm flipH="1">
                <a:off x="2574" y="1697"/>
                <a:ext cx="126" cy="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1" name="Line 1092"/>
              <p:cNvSpPr>
                <a:spLocks noChangeShapeType="1"/>
              </p:cNvSpPr>
              <p:nvPr/>
            </p:nvSpPr>
            <p:spPr bwMode="auto">
              <a:xfrm>
                <a:off x="2700" y="1697"/>
                <a:ext cx="203" cy="3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2" name="Line 1093"/>
              <p:cNvSpPr>
                <a:spLocks noChangeShapeType="1"/>
              </p:cNvSpPr>
              <p:nvPr/>
            </p:nvSpPr>
            <p:spPr bwMode="auto">
              <a:xfrm flipH="1" flipV="1">
                <a:off x="2745" y="2607"/>
                <a:ext cx="226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3" name="Line 1094"/>
              <p:cNvSpPr>
                <a:spLocks noChangeShapeType="1"/>
              </p:cNvSpPr>
              <p:nvPr/>
            </p:nvSpPr>
            <p:spPr bwMode="auto">
              <a:xfrm flipV="1">
                <a:off x="2971" y="2277"/>
                <a:ext cx="364" cy="3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4" name="Line 1095"/>
              <p:cNvSpPr>
                <a:spLocks noChangeShapeType="1"/>
              </p:cNvSpPr>
              <p:nvPr/>
            </p:nvSpPr>
            <p:spPr bwMode="auto">
              <a:xfrm flipH="1">
                <a:off x="2589" y="2611"/>
                <a:ext cx="382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5" name="Line 1096"/>
              <p:cNvSpPr>
                <a:spLocks noChangeShapeType="1"/>
              </p:cNvSpPr>
              <p:nvPr/>
            </p:nvSpPr>
            <p:spPr bwMode="auto">
              <a:xfrm flipV="1">
                <a:off x="2971" y="2444"/>
                <a:ext cx="181" cy="1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6" name="Line 1097"/>
              <p:cNvSpPr>
                <a:spLocks noChangeShapeType="1"/>
              </p:cNvSpPr>
              <p:nvPr/>
            </p:nvSpPr>
            <p:spPr bwMode="auto">
              <a:xfrm flipH="1">
                <a:off x="2638" y="2611"/>
                <a:ext cx="333" cy="2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7" name="Line 1098"/>
              <p:cNvSpPr>
                <a:spLocks noChangeShapeType="1"/>
              </p:cNvSpPr>
              <p:nvPr/>
            </p:nvSpPr>
            <p:spPr bwMode="auto">
              <a:xfrm flipV="1">
                <a:off x="2971" y="2440"/>
                <a:ext cx="141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8" name="Line 1099"/>
              <p:cNvSpPr>
                <a:spLocks noChangeShapeType="1"/>
              </p:cNvSpPr>
              <p:nvPr/>
            </p:nvSpPr>
            <p:spPr bwMode="auto">
              <a:xfrm flipH="1">
                <a:off x="3464" y="3233"/>
                <a:ext cx="104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99" name="Line 1100"/>
              <p:cNvSpPr>
                <a:spLocks noChangeShapeType="1"/>
              </p:cNvSpPr>
              <p:nvPr/>
            </p:nvSpPr>
            <p:spPr bwMode="auto">
              <a:xfrm flipV="1">
                <a:off x="3568" y="2974"/>
                <a:ext cx="112" cy="2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0" name="Line 1101"/>
              <p:cNvSpPr>
                <a:spLocks noChangeShapeType="1"/>
              </p:cNvSpPr>
              <p:nvPr/>
            </p:nvSpPr>
            <p:spPr bwMode="auto">
              <a:xfrm>
                <a:off x="3568" y="3233"/>
                <a:ext cx="8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1" name="Line 1102"/>
              <p:cNvSpPr>
                <a:spLocks noChangeShapeType="1"/>
              </p:cNvSpPr>
              <p:nvPr/>
            </p:nvSpPr>
            <p:spPr bwMode="auto">
              <a:xfrm flipH="1" flipV="1">
                <a:off x="3522" y="3155"/>
                <a:ext cx="46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2" name="Line 1103"/>
              <p:cNvSpPr>
                <a:spLocks noChangeShapeType="1"/>
              </p:cNvSpPr>
              <p:nvPr/>
            </p:nvSpPr>
            <p:spPr bwMode="auto">
              <a:xfrm flipV="1">
                <a:off x="3568" y="3231"/>
                <a:ext cx="183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3" name="Line 1104"/>
              <p:cNvSpPr>
                <a:spLocks noChangeShapeType="1"/>
              </p:cNvSpPr>
              <p:nvPr/>
            </p:nvSpPr>
            <p:spPr bwMode="auto">
              <a:xfrm flipH="1" flipV="1">
                <a:off x="3407" y="3213"/>
                <a:ext cx="161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4" name="Line 1105"/>
              <p:cNvSpPr>
                <a:spLocks noChangeShapeType="1"/>
              </p:cNvSpPr>
              <p:nvPr/>
            </p:nvSpPr>
            <p:spPr bwMode="auto">
              <a:xfrm flipH="1">
                <a:off x="3310" y="3233"/>
                <a:ext cx="258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5" name="Line 1106"/>
              <p:cNvSpPr>
                <a:spLocks noChangeShapeType="1"/>
              </p:cNvSpPr>
              <p:nvPr/>
            </p:nvSpPr>
            <p:spPr bwMode="auto">
              <a:xfrm flipH="1" flipV="1">
                <a:off x="3344" y="3157"/>
                <a:ext cx="224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6" name="Line 1107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00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7" name="Line 1108"/>
              <p:cNvSpPr>
                <a:spLocks noChangeShapeType="1"/>
              </p:cNvSpPr>
              <p:nvPr/>
            </p:nvSpPr>
            <p:spPr bwMode="auto">
              <a:xfrm>
                <a:off x="3851" y="3317"/>
                <a:ext cx="176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8" name="Line 1109"/>
              <p:cNvSpPr>
                <a:spLocks noChangeShapeType="1"/>
              </p:cNvSpPr>
              <p:nvPr/>
            </p:nvSpPr>
            <p:spPr bwMode="auto">
              <a:xfrm>
                <a:off x="3851" y="3317"/>
                <a:ext cx="97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09" name="Line 1110"/>
              <p:cNvSpPr>
                <a:spLocks noChangeShapeType="1"/>
              </p:cNvSpPr>
              <p:nvPr/>
            </p:nvSpPr>
            <p:spPr bwMode="auto">
              <a:xfrm flipV="1">
                <a:off x="3851" y="3211"/>
                <a:ext cx="84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0" name="Line 1111"/>
              <p:cNvSpPr>
                <a:spLocks noChangeShapeType="1"/>
              </p:cNvSpPr>
              <p:nvPr/>
            </p:nvSpPr>
            <p:spPr bwMode="auto">
              <a:xfrm flipH="1">
                <a:off x="3660" y="3317"/>
                <a:ext cx="191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1" name="Line 1112"/>
              <p:cNvSpPr>
                <a:spLocks noChangeShapeType="1"/>
              </p:cNvSpPr>
              <p:nvPr/>
            </p:nvSpPr>
            <p:spPr bwMode="auto">
              <a:xfrm flipH="1" flipV="1">
                <a:off x="3582" y="3196"/>
                <a:ext cx="269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2" name="Line 1113"/>
              <p:cNvSpPr>
                <a:spLocks noChangeShapeType="1"/>
              </p:cNvSpPr>
              <p:nvPr/>
            </p:nvSpPr>
            <p:spPr bwMode="auto">
              <a:xfrm flipV="1">
                <a:off x="3851" y="3176"/>
                <a:ext cx="37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3" name="Line 1114"/>
              <p:cNvSpPr>
                <a:spLocks noChangeShapeType="1"/>
              </p:cNvSpPr>
              <p:nvPr/>
            </p:nvSpPr>
            <p:spPr bwMode="auto">
              <a:xfrm flipH="1" flipV="1">
                <a:off x="3816" y="3160"/>
                <a:ext cx="35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4" name="Line 1115"/>
              <p:cNvSpPr>
                <a:spLocks noChangeShapeType="1"/>
              </p:cNvSpPr>
              <p:nvPr/>
            </p:nvSpPr>
            <p:spPr bwMode="auto">
              <a:xfrm flipH="1">
                <a:off x="2903" y="1972"/>
                <a:ext cx="157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5" name="Line 1116"/>
              <p:cNvSpPr>
                <a:spLocks noChangeShapeType="1"/>
              </p:cNvSpPr>
              <p:nvPr/>
            </p:nvSpPr>
            <p:spPr bwMode="auto">
              <a:xfrm flipV="1">
                <a:off x="3867" y="464"/>
                <a:ext cx="84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6" name="Line 1117"/>
              <p:cNvSpPr>
                <a:spLocks noChangeShapeType="1"/>
              </p:cNvSpPr>
              <p:nvPr/>
            </p:nvSpPr>
            <p:spPr bwMode="auto">
              <a:xfrm flipH="1">
                <a:off x="2810" y="2106"/>
                <a:ext cx="310" cy="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7" name="Line 1118"/>
              <p:cNvSpPr>
                <a:spLocks noChangeShapeType="1"/>
              </p:cNvSpPr>
              <p:nvPr/>
            </p:nvSpPr>
            <p:spPr bwMode="auto">
              <a:xfrm flipV="1">
                <a:off x="3120" y="2095"/>
                <a:ext cx="254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8" name="Line 1119"/>
              <p:cNvSpPr>
                <a:spLocks noChangeShapeType="1"/>
              </p:cNvSpPr>
              <p:nvPr/>
            </p:nvSpPr>
            <p:spPr bwMode="auto">
              <a:xfrm flipV="1">
                <a:off x="3620" y="2337"/>
                <a:ext cx="236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19" name="Line 1120"/>
              <p:cNvSpPr>
                <a:spLocks noChangeShapeType="1"/>
              </p:cNvSpPr>
              <p:nvPr/>
            </p:nvSpPr>
            <p:spPr bwMode="auto">
              <a:xfrm flipH="1" flipV="1">
                <a:off x="3497" y="2271"/>
                <a:ext cx="123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0" name="Line 1121"/>
              <p:cNvSpPr>
                <a:spLocks noChangeShapeType="1"/>
              </p:cNvSpPr>
              <p:nvPr/>
            </p:nvSpPr>
            <p:spPr bwMode="auto">
              <a:xfrm flipH="1">
                <a:off x="3286" y="2368"/>
                <a:ext cx="334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1" name="Line 1122"/>
              <p:cNvSpPr>
                <a:spLocks noChangeShapeType="1"/>
              </p:cNvSpPr>
              <p:nvPr/>
            </p:nvSpPr>
            <p:spPr bwMode="auto">
              <a:xfrm flipH="1">
                <a:off x="2119" y="2745"/>
                <a:ext cx="196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2" name="Line 1123"/>
              <p:cNvSpPr>
                <a:spLocks noChangeShapeType="1"/>
              </p:cNvSpPr>
              <p:nvPr/>
            </p:nvSpPr>
            <p:spPr bwMode="auto">
              <a:xfrm flipV="1">
                <a:off x="2315" y="2578"/>
                <a:ext cx="374" cy="1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3" name="Line 1124"/>
              <p:cNvSpPr>
                <a:spLocks noChangeShapeType="1"/>
              </p:cNvSpPr>
              <p:nvPr/>
            </p:nvSpPr>
            <p:spPr bwMode="auto">
              <a:xfrm flipH="1" flipV="1">
                <a:off x="2215" y="2034"/>
                <a:ext cx="237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4" name="Line 1125"/>
              <p:cNvSpPr>
                <a:spLocks noChangeShapeType="1"/>
              </p:cNvSpPr>
              <p:nvPr/>
            </p:nvSpPr>
            <p:spPr bwMode="auto">
              <a:xfrm flipH="1">
                <a:off x="2291" y="2065"/>
                <a:ext cx="161" cy="1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5" name="Line 1126"/>
              <p:cNvSpPr>
                <a:spLocks noChangeShapeType="1"/>
              </p:cNvSpPr>
              <p:nvPr/>
            </p:nvSpPr>
            <p:spPr bwMode="auto">
              <a:xfrm>
                <a:off x="2452" y="2065"/>
                <a:ext cx="24" cy="1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6" name="Line 1127"/>
              <p:cNvSpPr>
                <a:spLocks noChangeShapeType="1"/>
              </p:cNvSpPr>
              <p:nvPr/>
            </p:nvSpPr>
            <p:spPr bwMode="auto">
              <a:xfrm flipH="1" flipV="1">
                <a:off x="2366" y="2058"/>
                <a:ext cx="86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7" name="Line 1128"/>
              <p:cNvSpPr>
                <a:spLocks noChangeShapeType="1"/>
              </p:cNvSpPr>
              <p:nvPr/>
            </p:nvSpPr>
            <p:spPr bwMode="auto">
              <a:xfrm flipV="1">
                <a:off x="2452" y="2048"/>
                <a:ext cx="451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8" name="Line 1129"/>
              <p:cNvSpPr>
                <a:spLocks noChangeShapeType="1"/>
              </p:cNvSpPr>
              <p:nvPr/>
            </p:nvSpPr>
            <p:spPr bwMode="auto">
              <a:xfrm flipH="1">
                <a:off x="2730" y="2403"/>
                <a:ext cx="215" cy="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29" name="Line 1130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42" cy="3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0" name="Line 1131"/>
              <p:cNvSpPr>
                <a:spLocks noChangeShapeType="1"/>
              </p:cNvSpPr>
              <p:nvPr/>
            </p:nvSpPr>
            <p:spPr bwMode="auto">
              <a:xfrm>
                <a:off x="2945" y="2403"/>
                <a:ext cx="207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1" name="Line 1132"/>
              <p:cNvSpPr>
                <a:spLocks noChangeShapeType="1"/>
              </p:cNvSpPr>
              <p:nvPr/>
            </p:nvSpPr>
            <p:spPr bwMode="auto">
              <a:xfrm>
                <a:off x="2945" y="2403"/>
                <a:ext cx="191" cy="2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2" name="Line 1133"/>
              <p:cNvSpPr>
                <a:spLocks noChangeShapeType="1"/>
              </p:cNvSpPr>
              <p:nvPr/>
            </p:nvSpPr>
            <p:spPr bwMode="auto">
              <a:xfrm flipV="1">
                <a:off x="3246" y="1894"/>
                <a:ext cx="138" cy="1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3" name="Line 1134"/>
              <p:cNvSpPr>
                <a:spLocks noChangeShapeType="1"/>
              </p:cNvSpPr>
              <p:nvPr/>
            </p:nvSpPr>
            <p:spPr bwMode="auto">
              <a:xfrm>
                <a:off x="3246" y="2032"/>
                <a:ext cx="102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4" name="Line 1135"/>
              <p:cNvSpPr>
                <a:spLocks noChangeShapeType="1"/>
              </p:cNvSpPr>
              <p:nvPr/>
            </p:nvSpPr>
            <p:spPr bwMode="auto">
              <a:xfrm flipV="1">
                <a:off x="2629" y="2178"/>
                <a:ext cx="181" cy="1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5" name="Line 1136"/>
              <p:cNvSpPr>
                <a:spLocks noChangeShapeType="1"/>
              </p:cNvSpPr>
              <p:nvPr/>
            </p:nvSpPr>
            <p:spPr bwMode="auto">
              <a:xfrm flipH="1" flipV="1">
                <a:off x="2551" y="2254"/>
                <a:ext cx="78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6" name="Line 1137"/>
              <p:cNvSpPr>
                <a:spLocks noChangeShapeType="1"/>
              </p:cNvSpPr>
              <p:nvPr/>
            </p:nvSpPr>
            <p:spPr bwMode="auto">
              <a:xfrm flipH="1" flipV="1">
                <a:off x="2291" y="2179"/>
                <a:ext cx="338" cy="1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7" name="Line 1138"/>
              <p:cNvSpPr>
                <a:spLocks noChangeShapeType="1"/>
              </p:cNvSpPr>
              <p:nvPr/>
            </p:nvSpPr>
            <p:spPr bwMode="auto">
              <a:xfrm flipH="1" flipV="1">
                <a:off x="3544" y="2651"/>
                <a:ext cx="206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8" name="Line 1139"/>
              <p:cNvSpPr>
                <a:spLocks noChangeShapeType="1"/>
              </p:cNvSpPr>
              <p:nvPr/>
            </p:nvSpPr>
            <p:spPr bwMode="auto">
              <a:xfrm>
                <a:off x="3750" y="2780"/>
                <a:ext cx="4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39" name="Line 1140"/>
              <p:cNvSpPr>
                <a:spLocks noChangeShapeType="1"/>
              </p:cNvSpPr>
              <p:nvPr/>
            </p:nvSpPr>
            <p:spPr bwMode="auto">
              <a:xfrm>
                <a:off x="3750" y="2780"/>
                <a:ext cx="124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0" name="Line 1141"/>
              <p:cNvSpPr>
                <a:spLocks noChangeShapeType="1"/>
              </p:cNvSpPr>
              <p:nvPr/>
            </p:nvSpPr>
            <p:spPr bwMode="auto">
              <a:xfrm>
                <a:off x="3750" y="2780"/>
                <a:ext cx="33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1" name="Line 1142"/>
              <p:cNvSpPr>
                <a:spLocks noChangeShapeType="1"/>
              </p:cNvSpPr>
              <p:nvPr/>
            </p:nvSpPr>
            <p:spPr bwMode="auto">
              <a:xfrm flipH="1" flipV="1">
                <a:off x="3385" y="1413"/>
                <a:ext cx="114" cy="2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2" name="Line 1143"/>
              <p:cNvSpPr>
                <a:spLocks noChangeShapeType="1"/>
              </p:cNvSpPr>
              <p:nvPr/>
            </p:nvSpPr>
            <p:spPr bwMode="auto">
              <a:xfrm flipV="1">
                <a:off x="3499" y="1531"/>
                <a:ext cx="146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3" name="Line 1144"/>
              <p:cNvSpPr>
                <a:spLocks noChangeShapeType="1"/>
              </p:cNvSpPr>
              <p:nvPr/>
            </p:nvSpPr>
            <p:spPr bwMode="auto">
              <a:xfrm flipH="1">
                <a:off x="3283" y="1700"/>
                <a:ext cx="216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4" name="Line 1145"/>
              <p:cNvSpPr>
                <a:spLocks noChangeShapeType="1"/>
              </p:cNvSpPr>
              <p:nvPr/>
            </p:nvSpPr>
            <p:spPr bwMode="auto">
              <a:xfrm flipH="1">
                <a:off x="3977" y="3765"/>
                <a:ext cx="87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5" name="Line 1146"/>
              <p:cNvSpPr>
                <a:spLocks noChangeShapeType="1"/>
              </p:cNvSpPr>
              <p:nvPr/>
            </p:nvSpPr>
            <p:spPr bwMode="auto">
              <a:xfrm flipH="1" flipV="1">
                <a:off x="3948" y="3750"/>
                <a:ext cx="116" cy="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6" name="Line 1147"/>
              <p:cNvSpPr>
                <a:spLocks noChangeShapeType="1"/>
              </p:cNvSpPr>
              <p:nvPr/>
            </p:nvSpPr>
            <p:spPr bwMode="auto">
              <a:xfrm flipV="1">
                <a:off x="3177" y="3106"/>
                <a:ext cx="227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7" name="Line 1148"/>
              <p:cNvSpPr>
                <a:spLocks noChangeShapeType="1"/>
              </p:cNvSpPr>
              <p:nvPr/>
            </p:nvSpPr>
            <p:spPr bwMode="auto">
              <a:xfrm flipH="1">
                <a:off x="3144" y="3350"/>
                <a:ext cx="148" cy="2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8" name="Line 1149"/>
              <p:cNvSpPr>
                <a:spLocks noChangeShapeType="1"/>
              </p:cNvSpPr>
              <p:nvPr/>
            </p:nvSpPr>
            <p:spPr bwMode="auto">
              <a:xfrm flipH="1">
                <a:off x="3082" y="3350"/>
                <a:ext cx="210" cy="2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49" name="Line 1150"/>
              <p:cNvSpPr>
                <a:spLocks noChangeShapeType="1"/>
              </p:cNvSpPr>
              <p:nvPr/>
            </p:nvSpPr>
            <p:spPr bwMode="auto">
              <a:xfrm flipV="1">
                <a:off x="3292" y="3349"/>
                <a:ext cx="190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0" name="Line 1151"/>
              <p:cNvSpPr>
                <a:spLocks noChangeShapeType="1"/>
              </p:cNvSpPr>
              <p:nvPr/>
            </p:nvSpPr>
            <p:spPr bwMode="auto">
              <a:xfrm flipH="1">
                <a:off x="2903" y="1828"/>
                <a:ext cx="140" cy="2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1" name="Line 1152"/>
              <p:cNvSpPr>
                <a:spLocks noChangeShapeType="1"/>
              </p:cNvSpPr>
              <p:nvPr/>
            </p:nvSpPr>
            <p:spPr bwMode="auto">
              <a:xfrm flipH="1">
                <a:off x="2650" y="1270"/>
                <a:ext cx="430" cy="2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2" name="Line 1153"/>
              <p:cNvSpPr>
                <a:spLocks noChangeShapeType="1"/>
              </p:cNvSpPr>
              <p:nvPr/>
            </p:nvSpPr>
            <p:spPr bwMode="auto">
              <a:xfrm flipH="1" flipV="1">
                <a:off x="2935" y="1192"/>
                <a:ext cx="145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3" name="Line 1154"/>
              <p:cNvSpPr>
                <a:spLocks noChangeShapeType="1"/>
              </p:cNvSpPr>
              <p:nvPr/>
            </p:nvSpPr>
            <p:spPr bwMode="auto">
              <a:xfrm>
                <a:off x="2574" y="1710"/>
                <a:ext cx="381" cy="3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4" name="Line 1155"/>
              <p:cNvSpPr>
                <a:spLocks noChangeShapeType="1"/>
              </p:cNvSpPr>
              <p:nvPr/>
            </p:nvSpPr>
            <p:spPr bwMode="auto">
              <a:xfrm flipH="1" flipV="1">
                <a:off x="2481" y="1473"/>
                <a:ext cx="93" cy="2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5" name="Line 1156"/>
              <p:cNvSpPr>
                <a:spLocks noChangeShapeType="1"/>
              </p:cNvSpPr>
              <p:nvPr/>
            </p:nvSpPr>
            <p:spPr bwMode="auto">
              <a:xfrm flipV="1">
                <a:off x="2592" y="2048"/>
                <a:ext cx="311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6" name="Line 1157"/>
              <p:cNvSpPr>
                <a:spLocks noChangeShapeType="1"/>
              </p:cNvSpPr>
              <p:nvPr/>
            </p:nvSpPr>
            <p:spPr bwMode="auto">
              <a:xfrm flipV="1">
                <a:off x="2592" y="1959"/>
                <a:ext cx="28" cy="1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7" name="Line 1158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85" cy="4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8" name="Line 1159"/>
              <p:cNvSpPr>
                <a:spLocks noChangeShapeType="1"/>
              </p:cNvSpPr>
              <p:nvPr/>
            </p:nvSpPr>
            <p:spPr bwMode="auto">
              <a:xfrm flipH="1">
                <a:off x="3500" y="1780"/>
                <a:ext cx="111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59" name="Line 1160"/>
              <p:cNvSpPr>
                <a:spLocks noChangeShapeType="1"/>
              </p:cNvSpPr>
              <p:nvPr/>
            </p:nvSpPr>
            <p:spPr bwMode="auto">
              <a:xfrm flipH="1">
                <a:off x="1263" y="1596"/>
                <a:ext cx="76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0" name="Line 1161"/>
              <p:cNvSpPr>
                <a:spLocks noChangeShapeType="1"/>
              </p:cNvSpPr>
              <p:nvPr/>
            </p:nvSpPr>
            <p:spPr bwMode="auto">
              <a:xfrm flipV="1">
                <a:off x="3322" y="1700"/>
                <a:ext cx="177" cy="4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1" name="Line 1162"/>
              <p:cNvSpPr>
                <a:spLocks noChangeShapeType="1"/>
              </p:cNvSpPr>
              <p:nvPr/>
            </p:nvSpPr>
            <p:spPr bwMode="auto">
              <a:xfrm flipH="1">
                <a:off x="3112" y="2111"/>
                <a:ext cx="210" cy="3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2" name="Line 1163"/>
              <p:cNvSpPr>
                <a:spLocks noChangeShapeType="1"/>
              </p:cNvSpPr>
              <p:nvPr/>
            </p:nvSpPr>
            <p:spPr bwMode="auto">
              <a:xfrm flipH="1">
                <a:off x="3078" y="2111"/>
                <a:ext cx="244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3" name="Line 1164"/>
              <p:cNvSpPr>
                <a:spLocks noChangeShapeType="1"/>
              </p:cNvSpPr>
              <p:nvPr/>
            </p:nvSpPr>
            <p:spPr bwMode="auto">
              <a:xfrm flipH="1">
                <a:off x="3797" y="3088"/>
                <a:ext cx="290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4" name="Line 1165"/>
              <p:cNvSpPr>
                <a:spLocks noChangeShapeType="1"/>
              </p:cNvSpPr>
              <p:nvPr/>
            </p:nvSpPr>
            <p:spPr bwMode="auto">
              <a:xfrm flipH="1">
                <a:off x="3888" y="3088"/>
                <a:ext cx="199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5" name="Line 1166"/>
              <p:cNvSpPr>
                <a:spLocks noChangeShapeType="1"/>
              </p:cNvSpPr>
              <p:nvPr/>
            </p:nvSpPr>
            <p:spPr bwMode="auto">
              <a:xfrm>
                <a:off x="4087" y="3088"/>
                <a:ext cx="265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6" name="Line 1167"/>
              <p:cNvSpPr>
                <a:spLocks noChangeShapeType="1"/>
              </p:cNvSpPr>
              <p:nvPr/>
            </p:nvSpPr>
            <p:spPr bwMode="auto">
              <a:xfrm flipH="1">
                <a:off x="2573" y="1922"/>
                <a:ext cx="99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7" name="Line 1168"/>
              <p:cNvSpPr>
                <a:spLocks noChangeShapeType="1"/>
              </p:cNvSpPr>
              <p:nvPr/>
            </p:nvSpPr>
            <p:spPr bwMode="auto">
              <a:xfrm flipV="1">
                <a:off x="2672" y="1841"/>
                <a:ext cx="91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8" name="Line 1169"/>
              <p:cNvSpPr>
                <a:spLocks noChangeShapeType="1"/>
              </p:cNvSpPr>
              <p:nvPr/>
            </p:nvSpPr>
            <p:spPr bwMode="auto">
              <a:xfrm>
                <a:off x="2672" y="1922"/>
                <a:ext cx="231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69" name="Line 1170"/>
              <p:cNvSpPr>
                <a:spLocks noChangeShapeType="1"/>
              </p:cNvSpPr>
              <p:nvPr/>
            </p:nvSpPr>
            <p:spPr bwMode="auto">
              <a:xfrm flipV="1">
                <a:off x="3206" y="3147"/>
                <a:ext cx="219" cy="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0" name="Line 1171"/>
              <p:cNvSpPr>
                <a:spLocks noChangeShapeType="1"/>
              </p:cNvSpPr>
              <p:nvPr/>
            </p:nvSpPr>
            <p:spPr bwMode="auto">
              <a:xfrm flipV="1">
                <a:off x="3206" y="3131"/>
                <a:ext cx="109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1" name="Line 1172"/>
              <p:cNvSpPr>
                <a:spLocks noChangeShapeType="1"/>
              </p:cNvSpPr>
              <p:nvPr/>
            </p:nvSpPr>
            <p:spPr bwMode="auto">
              <a:xfrm>
                <a:off x="3206" y="3170"/>
                <a:ext cx="143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2" name="Line 1173"/>
              <p:cNvSpPr>
                <a:spLocks noChangeShapeType="1"/>
              </p:cNvSpPr>
              <p:nvPr/>
            </p:nvSpPr>
            <p:spPr bwMode="auto">
              <a:xfrm>
                <a:off x="3206" y="3170"/>
                <a:ext cx="109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3" name="Line 1174"/>
              <p:cNvSpPr>
                <a:spLocks noChangeShapeType="1"/>
              </p:cNvSpPr>
              <p:nvPr/>
            </p:nvSpPr>
            <p:spPr bwMode="auto">
              <a:xfrm>
                <a:off x="3206" y="3170"/>
                <a:ext cx="32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4" name="Line 1175"/>
              <p:cNvSpPr>
                <a:spLocks noChangeShapeType="1"/>
              </p:cNvSpPr>
              <p:nvPr/>
            </p:nvSpPr>
            <p:spPr bwMode="auto">
              <a:xfrm>
                <a:off x="3206" y="3170"/>
                <a:ext cx="21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5" name="Line 1176"/>
              <p:cNvSpPr>
                <a:spLocks noChangeShapeType="1"/>
              </p:cNvSpPr>
              <p:nvPr/>
            </p:nvSpPr>
            <p:spPr bwMode="auto">
              <a:xfrm flipH="1">
                <a:off x="2950" y="3170"/>
                <a:ext cx="256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6" name="Line 1177"/>
              <p:cNvSpPr>
                <a:spLocks noChangeShapeType="1"/>
              </p:cNvSpPr>
              <p:nvPr/>
            </p:nvSpPr>
            <p:spPr bwMode="auto">
              <a:xfrm flipH="1">
                <a:off x="3347" y="1904"/>
                <a:ext cx="153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7" name="Line 1178"/>
              <p:cNvSpPr>
                <a:spLocks noChangeShapeType="1"/>
              </p:cNvSpPr>
              <p:nvPr/>
            </p:nvSpPr>
            <p:spPr bwMode="auto">
              <a:xfrm flipV="1">
                <a:off x="3500" y="1780"/>
                <a:ext cx="111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8" name="Line 1179"/>
              <p:cNvSpPr>
                <a:spLocks noChangeShapeType="1"/>
              </p:cNvSpPr>
              <p:nvPr/>
            </p:nvSpPr>
            <p:spPr bwMode="auto">
              <a:xfrm flipV="1">
                <a:off x="3500" y="1860"/>
                <a:ext cx="87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79" name="Line 1180"/>
              <p:cNvSpPr>
                <a:spLocks noChangeShapeType="1"/>
              </p:cNvSpPr>
              <p:nvPr/>
            </p:nvSpPr>
            <p:spPr bwMode="auto">
              <a:xfrm flipV="1">
                <a:off x="3500" y="1733"/>
                <a:ext cx="85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0" name="Line 1181"/>
              <p:cNvSpPr>
                <a:spLocks noChangeShapeType="1"/>
              </p:cNvSpPr>
              <p:nvPr/>
            </p:nvSpPr>
            <p:spPr bwMode="auto">
              <a:xfrm>
                <a:off x="3500" y="1904"/>
                <a:ext cx="21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1" name="Line 1182"/>
              <p:cNvSpPr>
                <a:spLocks noChangeShapeType="1"/>
              </p:cNvSpPr>
              <p:nvPr/>
            </p:nvSpPr>
            <p:spPr bwMode="auto">
              <a:xfrm flipH="1">
                <a:off x="3432" y="1904"/>
                <a:ext cx="68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2" name="Line 1183"/>
              <p:cNvSpPr>
                <a:spLocks noChangeShapeType="1"/>
              </p:cNvSpPr>
              <p:nvPr/>
            </p:nvSpPr>
            <p:spPr bwMode="auto">
              <a:xfrm flipH="1">
                <a:off x="2903" y="1788"/>
                <a:ext cx="175" cy="2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3" name="Line 1184"/>
              <p:cNvSpPr>
                <a:spLocks noChangeShapeType="1"/>
              </p:cNvSpPr>
              <p:nvPr/>
            </p:nvSpPr>
            <p:spPr bwMode="auto">
              <a:xfrm>
                <a:off x="1989" y="3704"/>
                <a:ext cx="112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4" name="Line 1185"/>
              <p:cNvSpPr>
                <a:spLocks noChangeShapeType="1"/>
              </p:cNvSpPr>
              <p:nvPr/>
            </p:nvSpPr>
            <p:spPr bwMode="auto">
              <a:xfrm flipV="1">
                <a:off x="2715" y="2335"/>
                <a:ext cx="151" cy="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5" name="Line 1186"/>
              <p:cNvSpPr>
                <a:spLocks noChangeShapeType="1"/>
              </p:cNvSpPr>
              <p:nvPr/>
            </p:nvSpPr>
            <p:spPr bwMode="auto">
              <a:xfrm>
                <a:off x="2715" y="2345"/>
                <a:ext cx="111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6" name="Line 1187"/>
              <p:cNvSpPr>
                <a:spLocks noChangeShapeType="1"/>
              </p:cNvSpPr>
              <p:nvPr/>
            </p:nvSpPr>
            <p:spPr bwMode="auto">
              <a:xfrm flipH="1">
                <a:off x="2387" y="2345"/>
                <a:ext cx="328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7" name="Line 1188"/>
              <p:cNvSpPr>
                <a:spLocks noChangeShapeType="1"/>
              </p:cNvSpPr>
              <p:nvPr/>
            </p:nvSpPr>
            <p:spPr bwMode="auto">
              <a:xfrm flipV="1">
                <a:off x="2715" y="2048"/>
                <a:ext cx="188" cy="2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8" name="Line 1189"/>
              <p:cNvSpPr>
                <a:spLocks noChangeShapeType="1"/>
              </p:cNvSpPr>
              <p:nvPr/>
            </p:nvSpPr>
            <p:spPr bwMode="auto">
              <a:xfrm>
                <a:off x="2215" y="2034"/>
                <a:ext cx="237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89" name="Line 1190"/>
              <p:cNvSpPr>
                <a:spLocks noChangeShapeType="1"/>
              </p:cNvSpPr>
              <p:nvPr/>
            </p:nvSpPr>
            <p:spPr bwMode="auto">
              <a:xfrm>
                <a:off x="2215" y="2034"/>
                <a:ext cx="76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0" name="Line 1191"/>
              <p:cNvSpPr>
                <a:spLocks noChangeShapeType="1"/>
              </p:cNvSpPr>
              <p:nvPr/>
            </p:nvSpPr>
            <p:spPr bwMode="auto">
              <a:xfrm>
                <a:off x="2215" y="2034"/>
                <a:ext cx="151" cy="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1" name="Line 1192"/>
              <p:cNvSpPr>
                <a:spLocks noChangeShapeType="1"/>
              </p:cNvSpPr>
              <p:nvPr/>
            </p:nvSpPr>
            <p:spPr bwMode="auto">
              <a:xfrm flipV="1">
                <a:off x="3752" y="2360"/>
                <a:ext cx="161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2" name="Line 1193"/>
              <p:cNvSpPr>
                <a:spLocks noChangeShapeType="1"/>
              </p:cNvSpPr>
              <p:nvPr/>
            </p:nvSpPr>
            <p:spPr bwMode="auto">
              <a:xfrm flipH="1">
                <a:off x="3286" y="2372"/>
                <a:ext cx="466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3" name="Line 1194"/>
              <p:cNvSpPr>
                <a:spLocks noChangeShapeType="1"/>
              </p:cNvSpPr>
              <p:nvPr/>
            </p:nvSpPr>
            <p:spPr bwMode="auto">
              <a:xfrm flipV="1">
                <a:off x="3752" y="2265"/>
                <a:ext cx="199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4" name="Line 1195"/>
              <p:cNvSpPr>
                <a:spLocks noChangeShapeType="1"/>
              </p:cNvSpPr>
              <p:nvPr/>
            </p:nvSpPr>
            <p:spPr bwMode="auto">
              <a:xfrm flipV="1">
                <a:off x="3226" y="3147"/>
                <a:ext cx="199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5" name="Line 1196"/>
              <p:cNvSpPr>
                <a:spLocks noChangeShapeType="1"/>
              </p:cNvSpPr>
              <p:nvPr/>
            </p:nvSpPr>
            <p:spPr bwMode="auto">
              <a:xfrm flipV="1">
                <a:off x="3226" y="3131"/>
                <a:ext cx="89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6" name="Line 1197"/>
              <p:cNvSpPr>
                <a:spLocks noChangeShapeType="1"/>
              </p:cNvSpPr>
              <p:nvPr/>
            </p:nvSpPr>
            <p:spPr bwMode="auto">
              <a:xfrm>
                <a:off x="3226" y="3197"/>
                <a:ext cx="89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7" name="Line 1198"/>
              <p:cNvSpPr>
                <a:spLocks noChangeShapeType="1"/>
              </p:cNvSpPr>
              <p:nvPr/>
            </p:nvSpPr>
            <p:spPr bwMode="auto">
              <a:xfrm>
                <a:off x="3226" y="3197"/>
                <a:ext cx="69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8" name="Line 1199"/>
              <p:cNvSpPr>
                <a:spLocks noChangeShapeType="1"/>
              </p:cNvSpPr>
              <p:nvPr/>
            </p:nvSpPr>
            <p:spPr bwMode="auto">
              <a:xfrm>
                <a:off x="3226" y="3197"/>
                <a:ext cx="211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299" name="Line 1200"/>
              <p:cNvSpPr>
                <a:spLocks noChangeShapeType="1"/>
              </p:cNvSpPr>
              <p:nvPr/>
            </p:nvSpPr>
            <p:spPr bwMode="auto">
              <a:xfrm>
                <a:off x="3226" y="3197"/>
                <a:ext cx="123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0" name="Line 1201"/>
              <p:cNvSpPr>
                <a:spLocks noChangeShapeType="1"/>
              </p:cNvSpPr>
              <p:nvPr/>
            </p:nvSpPr>
            <p:spPr bwMode="auto">
              <a:xfrm>
                <a:off x="3279" y="2898"/>
                <a:ext cx="56" cy="1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1" name="Line 1202"/>
              <p:cNvSpPr>
                <a:spLocks noChangeShapeType="1"/>
              </p:cNvSpPr>
              <p:nvPr/>
            </p:nvSpPr>
            <p:spPr bwMode="auto">
              <a:xfrm flipH="1" flipV="1">
                <a:off x="3110" y="2886"/>
                <a:ext cx="169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2" name="Line 1203"/>
              <p:cNvSpPr>
                <a:spLocks noChangeShapeType="1"/>
              </p:cNvSpPr>
              <p:nvPr/>
            </p:nvSpPr>
            <p:spPr bwMode="auto">
              <a:xfrm flipV="1">
                <a:off x="3838" y="2992"/>
                <a:ext cx="281" cy="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3" name="Line 1204"/>
              <p:cNvSpPr>
                <a:spLocks noChangeShapeType="1"/>
              </p:cNvSpPr>
              <p:nvPr/>
            </p:nvSpPr>
            <p:spPr bwMode="auto">
              <a:xfrm flipH="1">
                <a:off x="3552" y="3016"/>
                <a:ext cx="286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4" name="Line 1205"/>
              <p:cNvSpPr>
                <a:spLocks noChangeShapeType="1"/>
              </p:cNvSpPr>
              <p:nvPr/>
            </p:nvSpPr>
            <p:spPr bwMode="auto">
              <a:xfrm flipH="1">
                <a:off x="3797" y="3016"/>
                <a:ext cx="41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5" name="Line 1206"/>
              <p:cNvSpPr>
                <a:spLocks noChangeShapeType="1"/>
              </p:cNvSpPr>
              <p:nvPr/>
            </p:nvSpPr>
            <p:spPr bwMode="auto">
              <a:xfrm>
                <a:off x="3838" y="3016"/>
                <a:ext cx="50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6" name="Line 1207"/>
              <p:cNvSpPr>
                <a:spLocks noChangeShapeType="1"/>
              </p:cNvSpPr>
              <p:nvPr/>
            </p:nvSpPr>
            <p:spPr bwMode="auto">
              <a:xfrm flipH="1">
                <a:off x="3816" y="3016"/>
                <a:ext cx="22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7" name="Line 1208"/>
              <p:cNvSpPr>
                <a:spLocks noChangeShapeType="1"/>
              </p:cNvSpPr>
              <p:nvPr/>
            </p:nvSpPr>
            <p:spPr bwMode="auto">
              <a:xfrm>
                <a:off x="3174" y="2098"/>
                <a:ext cx="112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308" name="Line 1209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71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2" name="Group 1411"/>
            <p:cNvGrpSpPr>
              <a:grpSpLocks/>
            </p:cNvGrpSpPr>
            <p:nvPr/>
          </p:nvGrpSpPr>
          <p:grpSpPr bwMode="auto">
            <a:xfrm>
              <a:off x="1773069" y="988389"/>
              <a:ext cx="5717303" cy="4848124"/>
              <a:chOff x="935" y="464"/>
              <a:chExt cx="3973" cy="3369"/>
            </a:xfrm>
          </p:grpSpPr>
          <p:sp>
            <p:nvSpPr>
              <p:cNvPr id="6909" name="Line 1211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34" cy="1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0" name="Line 1212"/>
              <p:cNvSpPr>
                <a:spLocks noChangeShapeType="1"/>
              </p:cNvSpPr>
              <p:nvPr/>
            </p:nvSpPr>
            <p:spPr bwMode="auto">
              <a:xfrm flipH="1">
                <a:off x="3077" y="3266"/>
                <a:ext cx="272" cy="2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1" name="Line 1213"/>
              <p:cNvSpPr>
                <a:spLocks noChangeShapeType="1"/>
              </p:cNvSpPr>
              <p:nvPr/>
            </p:nvSpPr>
            <p:spPr bwMode="auto">
              <a:xfrm flipV="1">
                <a:off x="3349" y="3147"/>
                <a:ext cx="76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2" name="Line 1214"/>
              <p:cNvSpPr>
                <a:spLocks noChangeShapeType="1"/>
              </p:cNvSpPr>
              <p:nvPr/>
            </p:nvSpPr>
            <p:spPr bwMode="auto">
              <a:xfrm flipH="1" flipV="1">
                <a:off x="3226" y="3197"/>
                <a:ext cx="123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3" name="Line 1215"/>
              <p:cNvSpPr>
                <a:spLocks noChangeShapeType="1"/>
              </p:cNvSpPr>
              <p:nvPr/>
            </p:nvSpPr>
            <p:spPr bwMode="auto">
              <a:xfrm flipH="1" flipV="1">
                <a:off x="3315" y="3205"/>
                <a:ext cx="34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4" name="Line 1216"/>
              <p:cNvSpPr>
                <a:spLocks noChangeShapeType="1"/>
              </p:cNvSpPr>
              <p:nvPr/>
            </p:nvSpPr>
            <p:spPr bwMode="auto">
              <a:xfrm flipH="1" flipV="1">
                <a:off x="3206" y="3170"/>
                <a:ext cx="143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5" name="Line 1217"/>
              <p:cNvSpPr>
                <a:spLocks noChangeShapeType="1"/>
              </p:cNvSpPr>
              <p:nvPr/>
            </p:nvSpPr>
            <p:spPr bwMode="auto">
              <a:xfrm flipH="1" flipV="1">
                <a:off x="3238" y="3246"/>
                <a:ext cx="111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6" name="Line 1218"/>
              <p:cNvSpPr>
                <a:spLocks noChangeShapeType="1"/>
              </p:cNvSpPr>
              <p:nvPr/>
            </p:nvSpPr>
            <p:spPr bwMode="auto">
              <a:xfrm flipH="1">
                <a:off x="3246" y="2023"/>
                <a:ext cx="275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7" name="Line 1219"/>
              <p:cNvSpPr>
                <a:spLocks noChangeShapeType="1"/>
              </p:cNvSpPr>
              <p:nvPr/>
            </p:nvSpPr>
            <p:spPr bwMode="auto">
              <a:xfrm>
                <a:off x="3521" y="2023"/>
                <a:ext cx="106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8" name="Line 1220"/>
              <p:cNvSpPr>
                <a:spLocks noChangeShapeType="1"/>
              </p:cNvSpPr>
              <p:nvPr/>
            </p:nvSpPr>
            <p:spPr bwMode="auto">
              <a:xfrm>
                <a:off x="3315" y="3179"/>
                <a:ext cx="196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19" name="Line 1221"/>
              <p:cNvSpPr>
                <a:spLocks noChangeShapeType="1"/>
              </p:cNvSpPr>
              <p:nvPr/>
            </p:nvSpPr>
            <p:spPr bwMode="auto">
              <a:xfrm flipV="1">
                <a:off x="3315" y="3086"/>
                <a:ext cx="20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0" name="Line 1222"/>
              <p:cNvSpPr>
                <a:spLocks noChangeShapeType="1"/>
              </p:cNvSpPr>
              <p:nvPr/>
            </p:nvSpPr>
            <p:spPr bwMode="auto">
              <a:xfrm>
                <a:off x="3315" y="3179"/>
                <a:ext cx="92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1" name="Line 1223"/>
              <p:cNvSpPr>
                <a:spLocks noChangeShapeType="1"/>
              </p:cNvSpPr>
              <p:nvPr/>
            </p:nvSpPr>
            <p:spPr bwMode="auto">
              <a:xfrm flipV="1">
                <a:off x="3315" y="3007"/>
                <a:ext cx="58" cy="1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2" name="Line 1224"/>
              <p:cNvSpPr>
                <a:spLocks noChangeShapeType="1"/>
              </p:cNvSpPr>
              <p:nvPr/>
            </p:nvSpPr>
            <p:spPr bwMode="auto">
              <a:xfrm flipV="1">
                <a:off x="3315" y="3086"/>
                <a:ext cx="106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3" name="Line 1225"/>
              <p:cNvSpPr>
                <a:spLocks noChangeShapeType="1"/>
              </p:cNvSpPr>
              <p:nvPr/>
            </p:nvSpPr>
            <p:spPr bwMode="auto">
              <a:xfrm flipV="1">
                <a:off x="3315" y="3155"/>
                <a:ext cx="207" cy="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4" name="Line 1226"/>
              <p:cNvSpPr>
                <a:spLocks noChangeShapeType="1"/>
              </p:cNvSpPr>
              <p:nvPr/>
            </p:nvSpPr>
            <p:spPr bwMode="auto">
              <a:xfrm flipV="1">
                <a:off x="3315" y="3147"/>
                <a:ext cx="110" cy="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5" name="Line 1227"/>
              <p:cNvSpPr>
                <a:spLocks noChangeShapeType="1"/>
              </p:cNvSpPr>
              <p:nvPr/>
            </p:nvSpPr>
            <p:spPr bwMode="auto">
              <a:xfrm>
                <a:off x="2505" y="1637"/>
                <a:ext cx="341" cy="4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6" name="Line 1228"/>
              <p:cNvSpPr>
                <a:spLocks noChangeShapeType="1"/>
              </p:cNvSpPr>
              <p:nvPr/>
            </p:nvSpPr>
            <p:spPr bwMode="auto">
              <a:xfrm flipH="1">
                <a:off x="2432" y="1637"/>
                <a:ext cx="73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7" name="Line 1229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63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8" name="Line 1230"/>
              <p:cNvSpPr>
                <a:spLocks noChangeShapeType="1"/>
              </p:cNvSpPr>
              <p:nvPr/>
            </p:nvSpPr>
            <p:spPr bwMode="auto">
              <a:xfrm flipH="1">
                <a:off x="3648" y="3280"/>
                <a:ext cx="266" cy="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29" name="Line 1231"/>
              <p:cNvSpPr>
                <a:spLocks noChangeShapeType="1"/>
              </p:cNvSpPr>
              <p:nvPr/>
            </p:nvSpPr>
            <p:spPr bwMode="auto">
              <a:xfrm flipV="1">
                <a:off x="3914" y="3181"/>
                <a:ext cx="257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0" name="Line 1232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117" cy="1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1" name="Line 1233"/>
              <p:cNvSpPr>
                <a:spLocks noChangeShapeType="1"/>
              </p:cNvSpPr>
              <p:nvPr/>
            </p:nvSpPr>
            <p:spPr bwMode="auto">
              <a:xfrm flipH="1">
                <a:off x="3540" y="527"/>
                <a:ext cx="2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2" name="Line 1234"/>
              <p:cNvSpPr>
                <a:spLocks noChangeShapeType="1"/>
              </p:cNvSpPr>
              <p:nvPr/>
            </p:nvSpPr>
            <p:spPr bwMode="auto">
              <a:xfrm flipH="1">
                <a:off x="3439" y="527"/>
                <a:ext cx="103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3" name="Line 1235"/>
              <p:cNvSpPr>
                <a:spLocks noChangeShapeType="1"/>
              </p:cNvSpPr>
              <p:nvPr/>
            </p:nvSpPr>
            <p:spPr bwMode="auto">
              <a:xfrm flipH="1">
                <a:off x="3754" y="2884"/>
                <a:ext cx="120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4" name="Line 1236"/>
              <p:cNvSpPr>
                <a:spLocks noChangeShapeType="1"/>
              </p:cNvSpPr>
              <p:nvPr/>
            </p:nvSpPr>
            <p:spPr bwMode="auto">
              <a:xfrm flipH="1">
                <a:off x="3783" y="2884"/>
                <a:ext cx="91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5" name="Line 1237"/>
              <p:cNvSpPr>
                <a:spLocks noChangeShapeType="1"/>
              </p:cNvSpPr>
              <p:nvPr/>
            </p:nvSpPr>
            <p:spPr bwMode="auto">
              <a:xfrm flipH="1">
                <a:off x="3797" y="2884"/>
                <a:ext cx="77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6" name="Line 1238"/>
              <p:cNvSpPr>
                <a:spLocks noChangeShapeType="1"/>
              </p:cNvSpPr>
              <p:nvPr/>
            </p:nvSpPr>
            <p:spPr bwMode="auto">
              <a:xfrm flipH="1" flipV="1">
                <a:off x="3750" y="2780"/>
                <a:ext cx="124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7" name="Line 1239"/>
              <p:cNvSpPr>
                <a:spLocks noChangeShapeType="1"/>
              </p:cNvSpPr>
              <p:nvPr/>
            </p:nvSpPr>
            <p:spPr bwMode="auto">
              <a:xfrm>
                <a:off x="3874" y="2884"/>
                <a:ext cx="69" cy="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8" name="Line 1240"/>
              <p:cNvSpPr>
                <a:spLocks noChangeShapeType="1"/>
              </p:cNvSpPr>
              <p:nvPr/>
            </p:nvSpPr>
            <p:spPr bwMode="auto">
              <a:xfrm flipV="1">
                <a:off x="3874" y="2884"/>
                <a:ext cx="149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39" name="Line 1241"/>
              <p:cNvSpPr>
                <a:spLocks noChangeShapeType="1"/>
              </p:cNvSpPr>
              <p:nvPr/>
            </p:nvSpPr>
            <p:spPr bwMode="auto">
              <a:xfrm>
                <a:off x="3874" y="2884"/>
                <a:ext cx="153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0" name="Line 1242"/>
              <p:cNvSpPr>
                <a:spLocks noChangeShapeType="1"/>
              </p:cNvSpPr>
              <p:nvPr/>
            </p:nvSpPr>
            <p:spPr bwMode="auto">
              <a:xfrm flipH="1">
                <a:off x="3723" y="2884"/>
                <a:ext cx="151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1" name="Line 1243"/>
              <p:cNvSpPr>
                <a:spLocks noChangeShapeType="1"/>
              </p:cNvSpPr>
              <p:nvPr/>
            </p:nvSpPr>
            <p:spPr bwMode="auto">
              <a:xfrm flipV="1">
                <a:off x="3269" y="3131"/>
                <a:ext cx="46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2" name="Line 1244"/>
              <p:cNvSpPr>
                <a:spLocks noChangeShapeType="1"/>
              </p:cNvSpPr>
              <p:nvPr/>
            </p:nvSpPr>
            <p:spPr bwMode="auto">
              <a:xfrm flipH="1" flipV="1">
                <a:off x="3226" y="3197"/>
                <a:ext cx="43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3" name="Line 1245"/>
              <p:cNvSpPr>
                <a:spLocks noChangeShapeType="1"/>
              </p:cNvSpPr>
              <p:nvPr/>
            </p:nvSpPr>
            <p:spPr bwMode="auto">
              <a:xfrm flipV="1">
                <a:off x="3269" y="3225"/>
                <a:ext cx="168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4" name="Line 1246"/>
              <p:cNvSpPr>
                <a:spLocks noChangeShapeType="1"/>
              </p:cNvSpPr>
              <p:nvPr/>
            </p:nvSpPr>
            <p:spPr bwMode="auto">
              <a:xfrm flipH="1" flipV="1">
                <a:off x="3206" y="3170"/>
                <a:ext cx="63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5" name="Line 1247"/>
              <p:cNvSpPr>
                <a:spLocks noChangeShapeType="1"/>
              </p:cNvSpPr>
              <p:nvPr/>
            </p:nvSpPr>
            <p:spPr bwMode="auto">
              <a:xfrm>
                <a:off x="3269" y="3251"/>
                <a:ext cx="80" cy="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6" name="Line 1248"/>
              <p:cNvSpPr>
                <a:spLocks noChangeShapeType="1"/>
              </p:cNvSpPr>
              <p:nvPr/>
            </p:nvSpPr>
            <p:spPr bwMode="auto">
              <a:xfrm flipV="1">
                <a:off x="3269" y="3147"/>
                <a:ext cx="156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7" name="Line 1249"/>
              <p:cNvSpPr>
                <a:spLocks noChangeShapeType="1"/>
              </p:cNvSpPr>
              <p:nvPr/>
            </p:nvSpPr>
            <p:spPr bwMode="auto">
              <a:xfrm flipV="1">
                <a:off x="3606" y="3154"/>
                <a:ext cx="111" cy="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8" name="Line 1250"/>
              <p:cNvSpPr>
                <a:spLocks noChangeShapeType="1"/>
              </p:cNvSpPr>
              <p:nvPr/>
            </p:nvSpPr>
            <p:spPr bwMode="auto">
              <a:xfrm flipH="1" flipV="1">
                <a:off x="3421" y="3086"/>
                <a:ext cx="185" cy="1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49" name="Line 1251"/>
              <p:cNvSpPr>
                <a:spLocks noChangeShapeType="1"/>
              </p:cNvSpPr>
              <p:nvPr/>
            </p:nvSpPr>
            <p:spPr bwMode="auto">
              <a:xfrm flipV="1">
                <a:off x="3606" y="2974"/>
                <a:ext cx="74" cy="2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0" name="Line 1252"/>
              <p:cNvSpPr>
                <a:spLocks noChangeShapeType="1"/>
              </p:cNvSpPr>
              <p:nvPr/>
            </p:nvSpPr>
            <p:spPr bwMode="auto">
              <a:xfrm flipH="1" flipV="1">
                <a:off x="3888" y="3176"/>
                <a:ext cx="47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1" name="Line 1253"/>
              <p:cNvSpPr>
                <a:spLocks noChangeShapeType="1"/>
              </p:cNvSpPr>
              <p:nvPr/>
            </p:nvSpPr>
            <p:spPr bwMode="auto">
              <a:xfrm flipH="1">
                <a:off x="3751" y="3211"/>
                <a:ext cx="184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2" name="Line 1254"/>
              <p:cNvSpPr>
                <a:spLocks noChangeShapeType="1"/>
              </p:cNvSpPr>
              <p:nvPr/>
            </p:nvSpPr>
            <p:spPr bwMode="auto">
              <a:xfrm flipH="1">
                <a:off x="3851" y="3211"/>
                <a:ext cx="84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3" name="Line 1255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138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4" name="Line 1256"/>
              <p:cNvSpPr>
                <a:spLocks noChangeShapeType="1"/>
              </p:cNvSpPr>
              <p:nvPr/>
            </p:nvSpPr>
            <p:spPr bwMode="auto">
              <a:xfrm flipV="1">
                <a:off x="935" y="2467"/>
                <a:ext cx="44" cy="1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5" name="Line 1257"/>
              <p:cNvSpPr>
                <a:spLocks noChangeShapeType="1"/>
              </p:cNvSpPr>
              <p:nvPr/>
            </p:nvSpPr>
            <p:spPr bwMode="auto">
              <a:xfrm flipV="1">
                <a:off x="3190" y="3311"/>
                <a:ext cx="203" cy="2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6" name="Line 1258"/>
              <p:cNvSpPr>
                <a:spLocks noChangeShapeType="1"/>
              </p:cNvSpPr>
              <p:nvPr/>
            </p:nvSpPr>
            <p:spPr bwMode="auto">
              <a:xfrm flipH="1">
                <a:off x="3348" y="2076"/>
                <a:ext cx="175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7" name="Line 1259"/>
              <p:cNvSpPr>
                <a:spLocks noChangeShapeType="1"/>
              </p:cNvSpPr>
              <p:nvPr/>
            </p:nvSpPr>
            <p:spPr bwMode="auto">
              <a:xfrm flipH="1">
                <a:off x="3368" y="2076"/>
                <a:ext cx="155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8" name="Line 1260"/>
              <p:cNvSpPr>
                <a:spLocks noChangeShapeType="1"/>
              </p:cNvSpPr>
              <p:nvPr/>
            </p:nvSpPr>
            <p:spPr bwMode="auto">
              <a:xfrm>
                <a:off x="3523" y="2076"/>
                <a:ext cx="89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59" name="Line 1261"/>
              <p:cNvSpPr>
                <a:spLocks noChangeShapeType="1"/>
              </p:cNvSpPr>
              <p:nvPr/>
            </p:nvSpPr>
            <p:spPr bwMode="auto">
              <a:xfrm flipH="1">
                <a:off x="3374" y="2076"/>
                <a:ext cx="149" cy="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0" name="Line 1262"/>
              <p:cNvSpPr>
                <a:spLocks noChangeShapeType="1"/>
              </p:cNvSpPr>
              <p:nvPr/>
            </p:nvSpPr>
            <p:spPr bwMode="auto">
              <a:xfrm flipV="1">
                <a:off x="3523" y="1704"/>
                <a:ext cx="132" cy="3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1" name="Line 1263"/>
              <p:cNvSpPr>
                <a:spLocks noChangeShapeType="1"/>
              </p:cNvSpPr>
              <p:nvPr/>
            </p:nvSpPr>
            <p:spPr bwMode="auto">
              <a:xfrm flipV="1">
                <a:off x="3523" y="1910"/>
                <a:ext cx="311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2" name="Line 1264"/>
              <p:cNvSpPr>
                <a:spLocks noChangeShapeType="1"/>
              </p:cNvSpPr>
              <p:nvPr/>
            </p:nvSpPr>
            <p:spPr bwMode="auto">
              <a:xfrm flipV="1">
                <a:off x="3333" y="1337"/>
                <a:ext cx="113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3" name="Line 1265"/>
              <p:cNvSpPr>
                <a:spLocks noChangeShapeType="1"/>
              </p:cNvSpPr>
              <p:nvPr/>
            </p:nvSpPr>
            <p:spPr bwMode="auto">
              <a:xfrm flipH="1" flipV="1">
                <a:off x="3080" y="1270"/>
                <a:ext cx="253" cy="2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4" name="Line 1266"/>
              <p:cNvSpPr>
                <a:spLocks noChangeShapeType="1"/>
              </p:cNvSpPr>
              <p:nvPr/>
            </p:nvSpPr>
            <p:spPr bwMode="auto">
              <a:xfrm flipH="1" flipV="1">
                <a:off x="3332" y="1301"/>
                <a:ext cx="1" cy="2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5" name="Line 1267"/>
              <p:cNvSpPr>
                <a:spLocks noChangeShapeType="1"/>
              </p:cNvSpPr>
              <p:nvPr/>
            </p:nvSpPr>
            <p:spPr bwMode="auto">
              <a:xfrm flipV="1">
                <a:off x="2441" y="1951"/>
                <a:ext cx="126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6" name="Line 1268"/>
              <p:cNvSpPr>
                <a:spLocks noChangeShapeType="1"/>
              </p:cNvSpPr>
              <p:nvPr/>
            </p:nvSpPr>
            <p:spPr bwMode="auto">
              <a:xfrm>
                <a:off x="2441" y="1976"/>
                <a:ext cx="136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7" name="Line 1269"/>
              <p:cNvSpPr>
                <a:spLocks noChangeShapeType="1"/>
              </p:cNvSpPr>
              <p:nvPr/>
            </p:nvSpPr>
            <p:spPr bwMode="auto">
              <a:xfrm flipH="1">
                <a:off x="3888" y="3037"/>
                <a:ext cx="139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8" name="Line 1270"/>
              <p:cNvSpPr>
                <a:spLocks noChangeShapeType="1"/>
              </p:cNvSpPr>
              <p:nvPr/>
            </p:nvSpPr>
            <p:spPr bwMode="auto">
              <a:xfrm flipV="1">
                <a:off x="4027" y="2950"/>
                <a:ext cx="307" cy="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69" name="Line 1271"/>
              <p:cNvSpPr>
                <a:spLocks noChangeShapeType="1"/>
              </p:cNvSpPr>
              <p:nvPr/>
            </p:nvSpPr>
            <p:spPr bwMode="auto">
              <a:xfrm flipV="1">
                <a:off x="3533" y="3394"/>
                <a:ext cx="52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0" name="Line 1272"/>
              <p:cNvSpPr>
                <a:spLocks noChangeShapeType="1"/>
              </p:cNvSpPr>
              <p:nvPr/>
            </p:nvSpPr>
            <p:spPr bwMode="auto">
              <a:xfrm flipH="1" flipV="1">
                <a:off x="3483" y="3453"/>
                <a:ext cx="50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1" name="Line 1273"/>
              <p:cNvSpPr>
                <a:spLocks noChangeShapeType="1"/>
              </p:cNvSpPr>
              <p:nvPr/>
            </p:nvSpPr>
            <p:spPr bwMode="auto">
              <a:xfrm flipH="1" flipV="1">
                <a:off x="2827" y="2253"/>
                <a:ext cx="65" cy="1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2" name="Line 1274"/>
              <p:cNvSpPr>
                <a:spLocks noChangeShapeType="1"/>
              </p:cNvSpPr>
              <p:nvPr/>
            </p:nvSpPr>
            <p:spPr bwMode="auto">
              <a:xfrm flipV="1">
                <a:off x="2892" y="2384"/>
                <a:ext cx="132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3" name="Line 1275"/>
              <p:cNvSpPr>
                <a:spLocks noChangeShapeType="1"/>
              </p:cNvSpPr>
              <p:nvPr/>
            </p:nvSpPr>
            <p:spPr bwMode="auto">
              <a:xfrm flipV="1">
                <a:off x="2892" y="2175"/>
                <a:ext cx="257" cy="2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4" name="Line 1276"/>
              <p:cNvSpPr>
                <a:spLocks noChangeShapeType="1"/>
              </p:cNvSpPr>
              <p:nvPr/>
            </p:nvSpPr>
            <p:spPr bwMode="auto">
              <a:xfrm flipH="1" flipV="1">
                <a:off x="3783" y="2955"/>
                <a:ext cx="169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5" name="Line 1277"/>
              <p:cNvSpPr>
                <a:spLocks noChangeShapeType="1"/>
              </p:cNvSpPr>
              <p:nvPr/>
            </p:nvSpPr>
            <p:spPr bwMode="auto">
              <a:xfrm flipH="1">
                <a:off x="3802" y="2973"/>
                <a:ext cx="150" cy="2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6" name="Line 1278"/>
              <p:cNvSpPr>
                <a:spLocks noChangeShapeType="1"/>
              </p:cNvSpPr>
              <p:nvPr/>
            </p:nvSpPr>
            <p:spPr bwMode="auto">
              <a:xfrm flipV="1">
                <a:off x="3407" y="3155"/>
                <a:ext cx="115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7" name="Line 1279"/>
              <p:cNvSpPr>
                <a:spLocks noChangeShapeType="1"/>
              </p:cNvSpPr>
              <p:nvPr/>
            </p:nvSpPr>
            <p:spPr bwMode="auto">
              <a:xfrm flipV="1">
                <a:off x="3407" y="3163"/>
                <a:ext cx="96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8" name="Line 1280"/>
              <p:cNvSpPr>
                <a:spLocks noChangeShapeType="1"/>
              </p:cNvSpPr>
              <p:nvPr/>
            </p:nvSpPr>
            <p:spPr bwMode="auto">
              <a:xfrm flipV="1">
                <a:off x="3407" y="3084"/>
                <a:ext cx="157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79" name="Line 1281"/>
              <p:cNvSpPr>
                <a:spLocks noChangeShapeType="1"/>
              </p:cNvSpPr>
              <p:nvPr/>
            </p:nvSpPr>
            <p:spPr bwMode="auto">
              <a:xfrm flipH="1">
                <a:off x="3364" y="3213"/>
                <a:ext cx="43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0" name="Line 1282"/>
              <p:cNvSpPr>
                <a:spLocks noChangeShapeType="1"/>
              </p:cNvSpPr>
              <p:nvPr/>
            </p:nvSpPr>
            <p:spPr bwMode="auto">
              <a:xfrm flipV="1">
                <a:off x="3407" y="3147"/>
                <a:ext cx="18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1" name="Line 1283"/>
              <p:cNvSpPr>
                <a:spLocks noChangeShapeType="1"/>
              </p:cNvSpPr>
              <p:nvPr/>
            </p:nvSpPr>
            <p:spPr bwMode="auto">
              <a:xfrm flipH="1">
                <a:off x="3335" y="3213"/>
                <a:ext cx="72" cy="2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2" name="Line 1284"/>
              <p:cNvSpPr>
                <a:spLocks noChangeShapeType="1"/>
              </p:cNvSpPr>
              <p:nvPr/>
            </p:nvSpPr>
            <p:spPr bwMode="auto">
              <a:xfrm flipH="1">
                <a:off x="3310" y="3213"/>
                <a:ext cx="97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3" name="Line 1285"/>
              <p:cNvSpPr>
                <a:spLocks noChangeShapeType="1"/>
              </p:cNvSpPr>
              <p:nvPr/>
            </p:nvSpPr>
            <p:spPr bwMode="auto">
              <a:xfrm flipH="1" flipV="1">
                <a:off x="3315" y="3179"/>
                <a:ext cx="92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4" name="Line 1286"/>
              <p:cNvSpPr>
                <a:spLocks noChangeShapeType="1"/>
              </p:cNvSpPr>
              <p:nvPr/>
            </p:nvSpPr>
            <p:spPr bwMode="auto">
              <a:xfrm flipV="1">
                <a:off x="3407" y="3086"/>
                <a:ext cx="14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5" name="Line 1287"/>
              <p:cNvSpPr>
                <a:spLocks noChangeShapeType="1"/>
              </p:cNvSpPr>
              <p:nvPr/>
            </p:nvSpPr>
            <p:spPr bwMode="auto">
              <a:xfrm flipH="1">
                <a:off x="2980" y="2203"/>
                <a:ext cx="93" cy="20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6" name="Line 1288"/>
              <p:cNvSpPr>
                <a:spLocks noChangeShapeType="1"/>
              </p:cNvSpPr>
              <p:nvPr/>
            </p:nvSpPr>
            <p:spPr bwMode="auto">
              <a:xfrm flipH="1" flipV="1">
                <a:off x="2810" y="2178"/>
                <a:ext cx="263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7" name="Line 1289"/>
              <p:cNvSpPr>
                <a:spLocks noChangeShapeType="1"/>
              </p:cNvSpPr>
              <p:nvPr/>
            </p:nvSpPr>
            <p:spPr bwMode="auto">
              <a:xfrm flipH="1">
                <a:off x="2941" y="2203"/>
                <a:ext cx="132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8" name="Line 1290"/>
              <p:cNvSpPr>
                <a:spLocks noChangeShapeType="1"/>
              </p:cNvSpPr>
              <p:nvPr/>
            </p:nvSpPr>
            <p:spPr bwMode="auto">
              <a:xfrm flipV="1">
                <a:off x="3073" y="2142"/>
                <a:ext cx="5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89" name="Line 1291"/>
              <p:cNvSpPr>
                <a:spLocks noChangeShapeType="1"/>
              </p:cNvSpPr>
              <p:nvPr/>
            </p:nvSpPr>
            <p:spPr bwMode="auto">
              <a:xfrm flipH="1">
                <a:off x="3024" y="2203"/>
                <a:ext cx="49" cy="1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0" name="Line 1292"/>
              <p:cNvSpPr>
                <a:spLocks noChangeShapeType="1"/>
              </p:cNvSpPr>
              <p:nvPr/>
            </p:nvSpPr>
            <p:spPr bwMode="auto">
              <a:xfrm>
                <a:off x="3073" y="2203"/>
                <a:ext cx="321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1" name="Line 1293"/>
              <p:cNvSpPr>
                <a:spLocks noChangeShapeType="1"/>
              </p:cNvSpPr>
              <p:nvPr/>
            </p:nvSpPr>
            <p:spPr bwMode="auto">
              <a:xfrm>
                <a:off x="3073" y="2203"/>
                <a:ext cx="305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2" name="Line 1294"/>
              <p:cNvSpPr>
                <a:spLocks noChangeShapeType="1"/>
              </p:cNvSpPr>
              <p:nvPr/>
            </p:nvSpPr>
            <p:spPr bwMode="auto">
              <a:xfrm flipH="1">
                <a:off x="2974" y="2203"/>
                <a:ext cx="99" cy="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3" name="Line 1295"/>
              <p:cNvSpPr>
                <a:spLocks noChangeShapeType="1"/>
              </p:cNvSpPr>
              <p:nvPr/>
            </p:nvSpPr>
            <p:spPr bwMode="auto">
              <a:xfrm>
                <a:off x="3073" y="2203"/>
                <a:ext cx="133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4" name="Line 1296"/>
              <p:cNvSpPr>
                <a:spLocks noChangeShapeType="1"/>
              </p:cNvSpPr>
              <p:nvPr/>
            </p:nvSpPr>
            <p:spPr bwMode="auto">
              <a:xfrm flipH="1" flipV="1">
                <a:off x="3352" y="1981"/>
                <a:ext cx="403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5" name="Line 1297"/>
              <p:cNvSpPr>
                <a:spLocks noChangeShapeType="1"/>
              </p:cNvSpPr>
              <p:nvPr/>
            </p:nvSpPr>
            <p:spPr bwMode="auto">
              <a:xfrm flipH="1">
                <a:off x="3673" y="2074"/>
                <a:ext cx="82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6" name="Line 1298"/>
              <p:cNvSpPr>
                <a:spLocks noChangeShapeType="1"/>
              </p:cNvSpPr>
              <p:nvPr/>
            </p:nvSpPr>
            <p:spPr bwMode="auto">
              <a:xfrm flipV="1">
                <a:off x="3480" y="1442"/>
                <a:ext cx="192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7" name="Line 1299"/>
              <p:cNvSpPr>
                <a:spLocks noChangeShapeType="1"/>
              </p:cNvSpPr>
              <p:nvPr/>
            </p:nvSpPr>
            <p:spPr bwMode="auto">
              <a:xfrm flipH="1">
                <a:off x="3480" y="1509"/>
                <a:ext cx="241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8" name="Line 1300"/>
              <p:cNvSpPr>
                <a:spLocks noChangeShapeType="1"/>
              </p:cNvSpPr>
              <p:nvPr/>
            </p:nvSpPr>
            <p:spPr bwMode="auto">
              <a:xfrm flipH="1" flipV="1">
                <a:off x="2441" y="1976"/>
                <a:ext cx="64" cy="1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99" name="Line 1301"/>
              <p:cNvSpPr>
                <a:spLocks noChangeShapeType="1"/>
              </p:cNvSpPr>
              <p:nvPr/>
            </p:nvSpPr>
            <p:spPr bwMode="auto">
              <a:xfrm flipH="1" flipV="1">
                <a:off x="2489" y="1775"/>
                <a:ext cx="16" cy="3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0" name="Line 1302"/>
              <p:cNvSpPr>
                <a:spLocks noChangeShapeType="1"/>
              </p:cNvSpPr>
              <p:nvPr/>
            </p:nvSpPr>
            <p:spPr bwMode="auto">
              <a:xfrm flipV="1">
                <a:off x="2505" y="2056"/>
                <a:ext cx="72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1" name="Line 1303"/>
              <p:cNvSpPr>
                <a:spLocks noChangeShapeType="1"/>
              </p:cNvSpPr>
              <p:nvPr/>
            </p:nvSpPr>
            <p:spPr bwMode="auto">
              <a:xfrm flipH="1" flipV="1">
                <a:off x="2366" y="2058"/>
                <a:ext cx="139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2" name="Line 1304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188" cy="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3" name="Line 1305"/>
              <p:cNvSpPr>
                <a:spLocks noChangeShapeType="1"/>
              </p:cNvSpPr>
              <p:nvPr/>
            </p:nvSpPr>
            <p:spPr bwMode="auto">
              <a:xfrm flipH="1">
                <a:off x="3437" y="3163"/>
                <a:ext cx="66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4" name="Line 1306"/>
              <p:cNvSpPr>
                <a:spLocks noChangeShapeType="1"/>
              </p:cNvSpPr>
              <p:nvPr/>
            </p:nvSpPr>
            <p:spPr bwMode="auto">
              <a:xfrm flipH="1">
                <a:off x="3381" y="3163"/>
                <a:ext cx="122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5" name="Line 1307"/>
              <p:cNvSpPr>
                <a:spLocks noChangeShapeType="1"/>
              </p:cNvSpPr>
              <p:nvPr/>
            </p:nvSpPr>
            <p:spPr bwMode="auto">
              <a:xfrm flipH="1">
                <a:off x="3315" y="3163"/>
                <a:ext cx="188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6" name="Line 1308"/>
              <p:cNvSpPr>
                <a:spLocks noChangeShapeType="1"/>
              </p:cNvSpPr>
              <p:nvPr/>
            </p:nvSpPr>
            <p:spPr bwMode="auto">
              <a:xfrm flipH="1" flipV="1">
                <a:off x="3425" y="3147"/>
                <a:ext cx="78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7" name="Line 1309"/>
              <p:cNvSpPr>
                <a:spLocks noChangeShapeType="1"/>
              </p:cNvSpPr>
              <p:nvPr/>
            </p:nvSpPr>
            <p:spPr bwMode="auto">
              <a:xfrm flipH="1">
                <a:off x="3295" y="3163"/>
                <a:ext cx="208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8" name="Line 1310"/>
              <p:cNvSpPr>
                <a:spLocks noChangeShapeType="1"/>
              </p:cNvSpPr>
              <p:nvPr/>
            </p:nvSpPr>
            <p:spPr bwMode="auto">
              <a:xfrm flipH="1">
                <a:off x="3407" y="3163"/>
                <a:ext cx="96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09" name="Line 1311"/>
              <p:cNvSpPr>
                <a:spLocks noChangeShapeType="1"/>
              </p:cNvSpPr>
              <p:nvPr/>
            </p:nvSpPr>
            <p:spPr bwMode="auto">
              <a:xfrm flipH="1">
                <a:off x="3393" y="3163"/>
                <a:ext cx="110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0" name="Line 1312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130" cy="1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1" name="Line 1313"/>
              <p:cNvSpPr>
                <a:spLocks noChangeShapeType="1"/>
              </p:cNvSpPr>
              <p:nvPr/>
            </p:nvSpPr>
            <p:spPr bwMode="auto">
              <a:xfrm flipH="1" flipV="1">
                <a:off x="3404" y="3106"/>
                <a:ext cx="99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2" name="Line 1314"/>
              <p:cNvSpPr>
                <a:spLocks noChangeShapeType="1"/>
              </p:cNvSpPr>
              <p:nvPr/>
            </p:nvSpPr>
            <p:spPr bwMode="auto">
              <a:xfrm flipV="1">
                <a:off x="3503" y="3111"/>
                <a:ext cx="36" cy="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3" name="Line 1315"/>
              <p:cNvSpPr>
                <a:spLocks noChangeShapeType="1"/>
              </p:cNvSpPr>
              <p:nvPr/>
            </p:nvSpPr>
            <p:spPr bwMode="auto">
              <a:xfrm flipV="1">
                <a:off x="3503" y="3018"/>
                <a:ext cx="49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4" name="Line 1316"/>
              <p:cNvSpPr>
                <a:spLocks noChangeShapeType="1"/>
              </p:cNvSpPr>
              <p:nvPr/>
            </p:nvSpPr>
            <p:spPr bwMode="auto">
              <a:xfrm>
                <a:off x="3503" y="3163"/>
                <a:ext cx="248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5" name="Line 1317"/>
              <p:cNvSpPr>
                <a:spLocks noChangeShapeType="1"/>
              </p:cNvSpPr>
              <p:nvPr/>
            </p:nvSpPr>
            <p:spPr bwMode="auto">
              <a:xfrm flipH="1" flipV="1">
                <a:off x="3471" y="2990"/>
                <a:ext cx="32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6" name="Line 1318"/>
              <p:cNvSpPr>
                <a:spLocks noChangeShapeType="1"/>
              </p:cNvSpPr>
              <p:nvPr/>
            </p:nvSpPr>
            <p:spPr bwMode="auto">
              <a:xfrm flipH="1" flipV="1">
                <a:off x="3422" y="2998"/>
                <a:ext cx="81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7" name="Line 1319"/>
              <p:cNvSpPr>
                <a:spLocks noChangeShapeType="1"/>
              </p:cNvSpPr>
              <p:nvPr/>
            </p:nvSpPr>
            <p:spPr bwMode="auto">
              <a:xfrm flipH="1" flipV="1">
                <a:off x="3335" y="3086"/>
                <a:ext cx="168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8" name="Line 1320"/>
              <p:cNvSpPr>
                <a:spLocks noChangeShapeType="1"/>
              </p:cNvSpPr>
              <p:nvPr/>
            </p:nvSpPr>
            <p:spPr bwMode="auto">
              <a:xfrm>
                <a:off x="3503" y="3163"/>
                <a:ext cx="182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19" name="Line 1321"/>
              <p:cNvSpPr>
                <a:spLocks noChangeShapeType="1"/>
              </p:cNvSpPr>
              <p:nvPr/>
            </p:nvSpPr>
            <p:spPr bwMode="auto">
              <a:xfrm flipV="1">
                <a:off x="3503" y="3075"/>
                <a:ext cx="107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0" name="Line 1322"/>
              <p:cNvSpPr>
                <a:spLocks noChangeShapeType="1"/>
              </p:cNvSpPr>
              <p:nvPr/>
            </p:nvSpPr>
            <p:spPr bwMode="auto">
              <a:xfrm flipV="1">
                <a:off x="3503" y="3039"/>
                <a:ext cx="294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1" name="Line 1323"/>
              <p:cNvSpPr>
                <a:spLocks noChangeShapeType="1"/>
              </p:cNvSpPr>
              <p:nvPr/>
            </p:nvSpPr>
            <p:spPr bwMode="auto">
              <a:xfrm flipH="1" flipV="1">
                <a:off x="3450" y="2896"/>
                <a:ext cx="53" cy="2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2" name="Line 1324"/>
              <p:cNvSpPr>
                <a:spLocks noChangeShapeType="1"/>
              </p:cNvSpPr>
              <p:nvPr/>
            </p:nvSpPr>
            <p:spPr bwMode="auto">
              <a:xfrm flipH="1">
                <a:off x="3349" y="3163"/>
                <a:ext cx="154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3" name="Line 1325"/>
              <p:cNvSpPr>
                <a:spLocks noChangeShapeType="1"/>
              </p:cNvSpPr>
              <p:nvPr/>
            </p:nvSpPr>
            <p:spPr bwMode="auto">
              <a:xfrm flipH="1" flipV="1">
                <a:off x="3491" y="3047"/>
                <a:ext cx="12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4" name="Line 1326"/>
              <p:cNvSpPr>
                <a:spLocks noChangeShapeType="1"/>
              </p:cNvSpPr>
              <p:nvPr/>
            </p:nvSpPr>
            <p:spPr bwMode="auto">
              <a:xfrm flipH="1">
                <a:off x="3112" y="2282"/>
                <a:ext cx="38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5" name="Line 1327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47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6" name="Line 1328"/>
              <p:cNvSpPr>
                <a:spLocks noChangeShapeType="1"/>
              </p:cNvSpPr>
              <p:nvPr/>
            </p:nvSpPr>
            <p:spPr bwMode="auto">
              <a:xfrm flipH="1" flipV="1">
                <a:off x="3078" y="2142"/>
                <a:ext cx="72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7" name="Line 1329"/>
              <p:cNvSpPr>
                <a:spLocks noChangeShapeType="1"/>
              </p:cNvSpPr>
              <p:nvPr/>
            </p:nvSpPr>
            <p:spPr bwMode="auto">
              <a:xfrm flipH="1" flipV="1">
                <a:off x="2955" y="2048"/>
                <a:ext cx="195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8" name="Line 1330"/>
              <p:cNvSpPr>
                <a:spLocks noChangeShapeType="1"/>
              </p:cNvSpPr>
              <p:nvPr/>
            </p:nvSpPr>
            <p:spPr bwMode="auto">
              <a:xfrm>
                <a:off x="3150" y="2282"/>
                <a:ext cx="117" cy="2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29" name="Line 1331"/>
              <p:cNvSpPr>
                <a:spLocks noChangeShapeType="1"/>
              </p:cNvSpPr>
              <p:nvPr/>
            </p:nvSpPr>
            <p:spPr bwMode="auto">
              <a:xfrm flipH="1">
                <a:off x="3022" y="2282"/>
                <a:ext cx="128" cy="2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0" name="Line 1332"/>
              <p:cNvSpPr>
                <a:spLocks noChangeShapeType="1"/>
              </p:cNvSpPr>
              <p:nvPr/>
            </p:nvSpPr>
            <p:spPr bwMode="auto">
              <a:xfrm flipH="1">
                <a:off x="2927" y="2246"/>
                <a:ext cx="123" cy="2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1" name="Line 1333"/>
              <p:cNvSpPr>
                <a:spLocks noChangeShapeType="1"/>
              </p:cNvSpPr>
              <p:nvPr/>
            </p:nvSpPr>
            <p:spPr bwMode="auto">
              <a:xfrm flipH="1" flipV="1">
                <a:off x="2846" y="2050"/>
                <a:ext cx="204" cy="1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2" name="Line 1334"/>
              <p:cNvSpPr>
                <a:spLocks noChangeShapeType="1"/>
              </p:cNvSpPr>
              <p:nvPr/>
            </p:nvSpPr>
            <p:spPr bwMode="auto">
              <a:xfrm>
                <a:off x="3050" y="2246"/>
                <a:ext cx="102" cy="1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3" name="Line 1335"/>
              <p:cNvSpPr>
                <a:spLocks noChangeShapeType="1"/>
              </p:cNvSpPr>
              <p:nvPr/>
            </p:nvSpPr>
            <p:spPr bwMode="auto">
              <a:xfrm>
                <a:off x="3407" y="3213"/>
                <a:ext cx="161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4" name="Line 1336"/>
              <p:cNvSpPr>
                <a:spLocks noChangeShapeType="1"/>
              </p:cNvSpPr>
              <p:nvPr/>
            </p:nvSpPr>
            <p:spPr bwMode="auto">
              <a:xfrm flipV="1">
                <a:off x="3407" y="3088"/>
                <a:ext cx="113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5" name="Line 1337"/>
              <p:cNvSpPr>
                <a:spLocks noChangeShapeType="1"/>
              </p:cNvSpPr>
              <p:nvPr/>
            </p:nvSpPr>
            <p:spPr bwMode="auto">
              <a:xfrm>
                <a:off x="3407" y="3213"/>
                <a:ext cx="104" cy="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6" name="Line 1338"/>
              <p:cNvSpPr>
                <a:spLocks noChangeShapeType="1"/>
              </p:cNvSpPr>
              <p:nvPr/>
            </p:nvSpPr>
            <p:spPr bwMode="auto">
              <a:xfrm>
                <a:off x="2846" y="2050"/>
                <a:ext cx="440" cy="3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7" name="Line 1339"/>
              <p:cNvSpPr>
                <a:spLocks noChangeShapeType="1"/>
              </p:cNvSpPr>
              <p:nvPr/>
            </p:nvSpPr>
            <p:spPr bwMode="auto">
              <a:xfrm>
                <a:off x="2846" y="2050"/>
                <a:ext cx="232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8" name="Line 1340"/>
              <p:cNvSpPr>
                <a:spLocks noChangeShapeType="1"/>
              </p:cNvSpPr>
              <p:nvPr/>
            </p:nvSpPr>
            <p:spPr bwMode="auto">
              <a:xfrm flipH="1" flipV="1">
                <a:off x="3680" y="2974"/>
                <a:ext cx="225" cy="5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39" name="Line 1341"/>
              <p:cNvSpPr>
                <a:spLocks noChangeShapeType="1"/>
              </p:cNvSpPr>
              <p:nvPr/>
            </p:nvSpPr>
            <p:spPr bwMode="auto">
              <a:xfrm>
                <a:off x="3905" y="3498"/>
                <a:ext cx="148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0" name="Line 1342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70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1" name="Line 1343"/>
              <p:cNvSpPr>
                <a:spLocks noChangeShapeType="1"/>
              </p:cNvSpPr>
              <p:nvPr/>
            </p:nvSpPr>
            <p:spPr bwMode="auto">
              <a:xfrm flipV="1">
                <a:off x="3073" y="2051"/>
                <a:ext cx="5" cy="1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2" name="Line 1344"/>
              <p:cNvSpPr>
                <a:spLocks noChangeShapeType="1"/>
              </p:cNvSpPr>
              <p:nvPr/>
            </p:nvSpPr>
            <p:spPr bwMode="auto">
              <a:xfrm flipV="1">
                <a:off x="3073" y="2095"/>
                <a:ext cx="301" cy="1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3" name="Line 1345"/>
              <p:cNvSpPr>
                <a:spLocks noChangeShapeType="1"/>
              </p:cNvSpPr>
              <p:nvPr/>
            </p:nvSpPr>
            <p:spPr bwMode="auto">
              <a:xfrm flipH="1" flipV="1">
                <a:off x="2527" y="2305"/>
                <a:ext cx="79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4" name="Line 1346"/>
              <p:cNvSpPr>
                <a:spLocks noChangeShapeType="1"/>
              </p:cNvSpPr>
              <p:nvPr/>
            </p:nvSpPr>
            <p:spPr bwMode="auto">
              <a:xfrm flipV="1">
                <a:off x="2606" y="2275"/>
                <a:ext cx="17" cy="1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5" name="Line 1347"/>
              <p:cNvSpPr>
                <a:spLocks noChangeShapeType="1"/>
              </p:cNvSpPr>
              <p:nvPr/>
            </p:nvSpPr>
            <p:spPr bwMode="auto">
              <a:xfrm flipH="1">
                <a:off x="2457" y="2429"/>
                <a:ext cx="149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6" name="Line 1348"/>
              <p:cNvSpPr>
                <a:spLocks noChangeShapeType="1"/>
              </p:cNvSpPr>
              <p:nvPr/>
            </p:nvSpPr>
            <p:spPr bwMode="auto">
              <a:xfrm flipH="1">
                <a:off x="2369" y="2429"/>
                <a:ext cx="237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7" name="Line 1349"/>
              <p:cNvSpPr>
                <a:spLocks noChangeShapeType="1"/>
              </p:cNvSpPr>
              <p:nvPr/>
            </p:nvSpPr>
            <p:spPr bwMode="auto">
              <a:xfrm flipV="1">
                <a:off x="2606" y="2204"/>
                <a:ext cx="512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8" name="Line 1350"/>
              <p:cNvSpPr>
                <a:spLocks noChangeShapeType="1"/>
              </p:cNvSpPr>
              <p:nvPr/>
            </p:nvSpPr>
            <p:spPr bwMode="auto">
              <a:xfrm flipH="1" flipV="1">
                <a:off x="2440" y="2350"/>
                <a:ext cx="166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49" name="Line 1351"/>
              <p:cNvSpPr>
                <a:spLocks noChangeShapeType="1"/>
              </p:cNvSpPr>
              <p:nvPr/>
            </p:nvSpPr>
            <p:spPr bwMode="auto">
              <a:xfrm flipH="1">
                <a:off x="2491" y="2429"/>
                <a:ext cx="115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0" name="Line 1352"/>
              <p:cNvSpPr>
                <a:spLocks noChangeShapeType="1"/>
              </p:cNvSpPr>
              <p:nvPr/>
            </p:nvSpPr>
            <p:spPr bwMode="auto">
              <a:xfrm flipH="1" flipV="1">
                <a:off x="2581" y="2280"/>
                <a:ext cx="25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1" name="Line 1353"/>
              <p:cNvSpPr>
                <a:spLocks noChangeShapeType="1"/>
              </p:cNvSpPr>
              <p:nvPr/>
            </p:nvSpPr>
            <p:spPr bwMode="auto">
              <a:xfrm flipH="1" flipV="1">
                <a:off x="3582" y="3196"/>
                <a:ext cx="3" cy="1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2" name="Line 1354"/>
              <p:cNvSpPr>
                <a:spLocks noChangeShapeType="1"/>
              </p:cNvSpPr>
              <p:nvPr/>
            </p:nvSpPr>
            <p:spPr bwMode="auto">
              <a:xfrm flipH="1">
                <a:off x="3533" y="3394"/>
                <a:ext cx="52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3" name="Line 1355"/>
              <p:cNvSpPr>
                <a:spLocks noChangeShapeType="1"/>
              </p:cNvSpPr>
              <p:nvPr/>
            </p:nvSpPr>
            <p:spPr bwMode="auto">
              <a:xfrm flipH="1">
                <a:off x="3449" y="3453"/>
                <a:ext cx="34" cy="3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4" name="Line 1356"/>
              <p:cNvSpPr>
                <a:spLocks noChangeShapeType="1"/>
              </p:cNvSpPr>
              <p:nvPr/>
            </p:nvSpPr>
            <p:spPr bwMode="auto">
              <a:xfrm flipV="1">
                <a:off x="3483" y="3394"/>
                <a:ext cx="102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5" name="Line 1357"/>
              <p:cNvSpPr>
                <a:spLocks noChangeShapeType="1"/>
              </p:cNvSpPr>
              <p:nvPr/>
            </p:nvSpPr>
            <p:spPr bwMode="auto">
              <a:xfrm>
                <a:off x="3483" y="3453"/>
                <a:ext cx="50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6" name="Line 1358"/>
              <p:cNvSpPr>
                <a:spLocks noChangeShapeType="1"/>
              </p:cNvSpPr>
              <p:nvPr/>
            </p:nvSpPr>
            <p:spPr bwMode="auto">
              <a:xfrm flipH="1" flipV="1">
                <a:off x="3451" y="3285"/>
                <a:ext cx="32" cy="1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7" name="Line 1359"/>
              <p:cNvSpPr>
                <a:spLocks noChangeShapeType="1"/>
              </p:cNvSpPr>
              <p:nvPr/>
            </p:nvSpPr>
            <p:spPr bwMode="auto">
              <a:xfrm flipH="1">
                <a:off x="3048" y="3030"/>
                <a:ext cx="246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8" name="Line 1360"/>
              <p:cNvSpPr>
                <a:spLocks noChangeShapeType="1"/>
              </p:cNvSpPr>
              <p:nvPr/>
            </p:nvSpPr>
            <p:spPr bwMode="auto">
              <a:xfrm>
                <a:off x="3294" y="3030"/>
                <a:ext cx="113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59" name="Line 1361"/>
              <p:cNvSpPr>
                <a:spLocks noChangeShapeType="1"/>
              </p:cNvSpPr>
              <p:nvPr/>
            </p:nvSpPr>
            <p:spPr bwMode="auto">
              <a:xfrm>
                <a:off x="3294" y="3030"/>
                <a:ext cx="131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0" name="Line 1362"/>
              <p:cNvSpPr>
                <a:spLocks noChangeShapeType="1"/>
              </p:cNvSpPr>
              <p:nvPr/>
            </p:nvSpPr>
            <p:spPr bwMode="auto">
              <a:xfrm flipV="1">
                <a:off x="3294" y="2651"/>
                <a:ext cx="250" cy="3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1" name="Line 1363"/>
              <p:cNvSpPr>
                <a:spLocks noChangeShapeType="1"/>
              </p:cNvSpPr>
              <p:nvPr/>
            </p:nvSpPr>
            <p:spPr bwMode="auto">
              <a:xfrm flipH="1">
                <a:off x="2362" y="2121"/>
                <a:ext cx="138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2" name="Line 1364"/>
              <p:cNvSpPr>
                <a:spLocks noChangeShapeType="1"/>
              </p:cNvSpPr>
              <p:nvPr/>
            </p:nvSpPr>
            <p:spPr bwMode="auto">
              <a:xfrm>
                <a:off x="2500" y="2121"/>
                <a:ext cx="27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3" name="Line 1365"/>
              <p:cNvSpPr>
                <a:spLocks noChangeShapeType="1"/>
              </p:cNvSpPr>
              <p:nvPr/>
            </p:nvSpPr>
            <p:spPr bwMode="auto">
              <a:xfrm flipV="1">
                <a:off x="2500" y="1544"/>
                <a:ext cx="150" cy="5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4" name="Line 1366"/>
              <p:cNvSpPr>
                <a:spLocks noChangeShapeType="1"/>
              </p:cNvSpPr>
              <p:nvPr/>
            </p:nvSpPr>
            <p:spPr bwMode="auto">
              <a:xfrm>
                <a:off x="2500" y="2121"/>
                <a:ext cx="438" cy="2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5" name="Line 1367"/>
              <p:cNvSpPr>
                <a:spLocks noChangeShapeType="1"/>
              </p:cNvSpPr>
              <p:nvPr/>
            </p:nvSpPr>
            <p:spPr bwMode="auto">
              <a:xfrm flipH="1" flipV="1">
                <a:off x="2441" y="1976"/>
                <a:ext cx="59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6" name="Line 1368"/>
              <p:cNvSpPr>
                <a:spLocks noChangeShapeType="1"/>
              </p:cNvSpPr>
              <p:nvPr/>
            </p:nvSpPr>
            <p:spPr bwMode="auto">
              <a:xfrm flipH="1">
                <a:off x="3552" y="2806"/>
                <a:ext cx="80" cy="2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7" name="Line 1369"/>
              <p:cNvSpPr>
                <a:spLocks noChangeShapeType="1"/>
              </p:cNvSpPr>
              <p:nvPr/>
            </p:nvSpPr>
            <p:spPr bwMode="auto">
              <a:xfrm flipH="1">
                <a:off x="3539" y="2806"/>
                <a:ext cx="93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8" name="Line 1370"/>
              <p:cNvSpPr>
                <a:spLocks noChangeShapeType="1"/>
              </p:cNvSpPr>
              <p:nvPr/>
            </p:nvSpPr>
            <p:spPr bwMode="auto">
              <a:xfrm flipV="1">
                <a:off x="3795" y="3623"/>
                <a:ext cx="33" cy="2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69" name="Line 1371"/>
              <p:cNvSpPr>
                <a:spLocks noChangeShapeType="1"/>
              </p:cNvSpPr>
              <p:nvPr/>
            </p:nvSpPr>
            <p:spPr bwMode="auto">
              <a:xfrm flipH="1">
                <a:off x="2567" y="1859"/>
                <a:ext cx="24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0" name="Line 1372"/>
              <p:cNvSpPr>
                <a:spLocks noChangeShapeType="1"/>
              </p:cNvSpPr>
              <p:nvPr/>
            </p:nvSpPr>
            <p:spPr bwMode="auto">
              <a:xfrm flipH="1" flipV="1">
                <a:off x="2553" y="1752"/>
                <a:ext cx="38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1" name="Line 1373"/>
              <p:cNvSpPr>
                <a:spLocks noChangeShapeType="1"/>
              </p:cNvSpPr>
              <p:nvPr/>
            </p:nvSpPr>
            <p:spPr bwMode="auto">
              <a:xfrm flipH="1">
                <a:off x="2524" y="1859"/>
                <a:ext cx="67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2" name="Line 1374"/>
              <p:cNvSpPr>
                <a:spLocks noChangeShapeType="1"/>
              </p:cNvSpPr>
              <p:nvPr/>
            </p:nvSpPr>
            <p:spPr bwMode="auto">
              <a:xfrm>
                <a:off x="2591" y="1859"/>
                <a:ext cx="312" cy="1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3" name="Line 1375"/>
              <p:cNvSpPr>
                <a:spLocks noChangeShapeType="1"/>
              </p:cNvSpPr>
              <p:nvPr/>
            </p:nvSpPr>
            <p:spPr bwMode="auto">
              <a:xfrm flipH="1">
                <a:off x="3522" y="3075"/>
                <a:ext cx="88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4" name="Line 1376"/>
              <p:cNvSpPr>
                <a:spLocks noChangeShapeType="1"/>
              </p:cNvSpPr>
              <p:nvPr/>
            </p:nvSpPr>
            <p:spPr bwMode="auto">
              <a:xfrm flipH="1" flipV="1">
                <a:off x="3471" y="2990"/>
                <a:ext cx="139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5" name="Line 1377"/>
              <p:cNvSpPr>
                <a:spLocks noChangeShapeType="1"/>
              </p:cNvSpPr>
              <p:nvPr/>
            </p:nvSpPr>
            <p:spPr bwMode="auto">
              <a:xfrm flipH="1">
                <a:off x="3573" y="3075"/>
                <a:ext cx="37" cy="2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6" name="Line 1378"/>
              <p:cNvSpPr>
                <a:spLocks noChangeShapeType="1"/>
              </p:cNvSpPr>
              <p:nvPr/>
            </p:nvSpPr>
            <p:spPr bwMode="auto">
              <a:xfrm flipH="1">
                <a:off x="3472" y="3075"/>
                <a:ext cx="138" cy="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7" name="Line 1379"/>
              <p:cNvSpPr>
                <a:spLocks noChangeShapeType="1"/>
              </p:cNvSpPr>
              <p:nvPr/>
            </p:nvSpPr>
            <p:spPr bwMode="auto">
              <a:xfrm flipH="1">
                <a:off x="3472" y="3046"/>
                <a:ext cx="175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8" name="Line 1380"/>
              <p:cNvSpPr>
                <a:spLocks noChangeShapeType="1"/>
              </p:cNvSpPr>
              <p:nvPr/>
            </p:nvSpPr>
            <p:spPr bwMode="auto">
              <a:xfrm flipV="1">
                <a:off x="2965" y="2954"/>
                <a:ext cx="387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79" name="Line 1381"/>
              <p:cNvSpPr>
                <a:spLocks noChangeShapeType="1"/>
              </p:cNvSpPr>
              <p:nvPr/>
            </p:nvSpPr>
            <p:spPr bwMode="auto">
              <a:xfrm flipH="1">
                <a:off x="3430" y="3431"/>
                <a:ext cx="11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0" name="Line 1382"/>
              <p:cNvSpPr>
                <a:spLocks noChangeShapeType="1"/>
              </p:cNvSpPr>
              <p:nvPr/>
            </p:nvSpPr>
            <p:spPr bwMode="auto">
              <a:xfrm flipH="1" flipV="1">
                <a:off x="3951" y="464"/>
                <a:ext cx="101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1" name="Line 1383"/>
              <p:cNvSpPr>
                <a:spLocks noChangeShapeType="1"/>
              </p:cNvSpPr>
              <p:nvPr/>
            </p:nvSpPr>
            <p:spPr bwMode="auto">
              <a:xfrm flipH="1" flipV="1">
                <a:off x="2306" y="2283"/>
                <a:ext cx="240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2" name="Line 1384"/>
              <p:cNvSpPr>
                <a:spLocks noChangeShapeType="1"/>
              </p:cNvSpPr>
              <p:nvPr/>
            </p:nvSpPr>
            <p:spPr bwMode="auto">
              <a:xfrm flipH="1">
                <a:off x="2304" y="2341"/>
                <a:ext cx="242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3" name="Line 1385"/>
              <p:cNvSpPr>
                <a:spLocks noChangeShapeType="1"/>
              </p:cNvSpPr>
              <p:nvPr/>
            </p:nvSpPr>
            <p:spPr bwMode="auto">
              <a:xfrm flipV="1">
                <a:off x="2546" y="2048"/>
                <a:ext cx="357" cy="2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4" name="Line 1386"/>
              <p:cNvSpPr>
                <a:spLocks noChangeShapeType="1"/>
              </p:cNvSpPr>
              <p:nvPr/>
            </p:nvSpPr>
            <p:spPr bwMode="auto">
              <a:xfrm flipV="1">
                <a:off x="3314" y="3306"/>
                <a:ext cx="150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5" name="Line 1387"/>
              <p:cNvSpPr>
                <a:spLocks noChangeShapeType="1"/>
              </p:cNvSpPr>
              <p:nvPr/>
            </p:nvSpPr>
            <p:spPr bwMode="auto">
              <a:xfrm flipH="1" flipV="1">
                <a:off x="3310" y="3276"/>
                <a:ext cx="4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6" name="Line 1388"/>
              <p:cNvSpPr>
                <a:spLocks noChangeShapeType="1"/>
              </p:cNvSpPr>
              <p:nvPr/>
            </p:nvSpPr>
            <p:spPr bwMode="auto">
              <a:xfrm flipV="1">
                <a:off x="3314" y="3266"/>
                <a:ext cx="35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7" name="Line 1389"/>
              <p:cNvSpPr>
                <a:spLocks noChangeShapeType="1"/>
              </p:cNvSpPr>
              <p:nvPr/>
            </p:nvSpPr>
            <p:spPr bwMode="auto">
              <a:xfrm flipV="1">
                <a:off x="2564" y="2909"/>
                <a:ext cx="252" cy="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8" name="Line 1390"/>
              <p:cNvSpPr>
                <a:spLocks noChangeShapeType="1"/>
              </p:cNvSpPr>
              <p:nvPr/>
            </p:nvSpPr>
            <p:spPr bwMode="auto">
              <a:xfrm flipH="1" flipV="1">
                <a:off x="2458" y="2839"/>
                <a:ext cx="106" cy="1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89" name="Line 1391"/>
              <p:cNvSpPr>
                <a:spLocks noChangeShapeType="1"/>
              </p:cNvSpPr>
              <p:nvPr/>
            </p:nvSpPr>
            <p:spPr bwMode="auto">
              <a:xfrm flipV="1">
                <a:off x="3489" y="1088"/>
                <a:ext cx="48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0" name="Line 1392"/>
              <p:cNvSpPr>
                <a:spLocks noChangeShapeType="1"/>
              </p:cNvSpPr>
              <p:nvPr/>
            </p:nvSpPr>
            <p:spPr bwMode="auto">
              <a:xfrm flipV="1">
                <a:off x="3489" y="1065"/>
                <a:ext cx="81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1" name="Line 1393"/>
              <p:cNvSpPr>
                <a:spLocks noChangeShapeType="1"/>
              </p:cNvSpPr>
              <p:nvPr/>
            </p:nvSpPr>
            <p:spPr bwMode="auto">
              <a:xfrm flipH="1" flipV="1">
                <a:off x="3482" y="1055"/>
                <a:ext cx="7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2" name="Line 1394"/>
              <p:cNvSpPr>
                <a:spLocks noChangeShapeType="1"/>
              </p:cNvSpPr>
              <p:nvPr/>
            </p:nvSpPr>
            <p:spPr bwMode="auto">
              <a:xfrm>
                <a:off x="3489" y="1248"/>
                <a:ext cx="277" cy="2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3" name="Line 1395"/>
              <p:cNvSpPr>
                <a:spLocks noChangeShapeType="1"/>
              </p:cNvSpPr>
              <p:nvPr/>
            </p:nvSpPr>
            <p:spPr bwMode="auto">
              <a:xfrm flipH="1">
                <a:off x="3122" y="1248"/>
                <a:ext cx="367" cy="2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4" name="Line 1396"/>
              <p:cNvSpPr>
                <a:spLocks noChangeShapeType="1"/>
              </p:cNvSpPr>
              <p:nvPr/>
            </p:nvSpPr>
            <p:spPr bwMode="auto">
              <a:xfrm>
                <a:off x="3795" y="1232"/>
                <a:ext cx="8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5" name="Line 1397"/>
              <p:cNvSpPr>
                <a:spLocks noChangeShapeType="1"/>
              </p:cNvSpPr>
              <p:nvPr/>
            </p:nvSpPr>
            <p:spPr bwMode="auto">
              <a:xfrm flipH="1">
                <a:off x="3599" y="1232"/>
                <a:ext cx="196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6" name="Line 1398"/>
              <p:cNvSpPr>
                <a:spLocks noChangeShapeType="1"/>
              </p:cNvSpPr>
              <p:nvPr/>
            </p:nvSpPr>
            <p:spPr bwMode="auto">
              <a:xfrm flipH="1" flipV="1">
                <a:off x="3716" y="1201"/>
                <a:ext cx="79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7" name="Line 1399"/>
              <p:cNvSpPr>
                <a:spLocks noChangeShapeType="1"/>
              </p:cNvSpPr>
              <p:nvPr/>
            </p:nvSpPr>
            <p:spPr bwMode="auto">
              <a:xfrm flipH="1" flipV="1">
                <a:off x="4768" y="1985"/>
                <a:ext cx="11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8" name="Line 1400"/>
              <p:cNvSpPr>
                <a:spLocks noChangeShapeType="1"/>
              </p:cNvSpPr>
              <p:nvPr/>
            </p:nvSpPr>
            <p:spPr bwMode="auto">
              <a:xfrm>
                <a:off x="4779" y="2109"/>
                <a:ext cx="129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099" name="Line 1401"/>
              <p:cNvSpPr>
                <a:spLocks noChangeShapeType="1"/>
              </p:cNvSpPr>
              <p:nvPr/>
            </p:nvSpPr>
            <p:spPr bwMode="auto">
              <a:xfrm flipH="1" flipV="1">
                <a:off x="2567" y="1951"/>
                <a:ext cx="203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0" name="Line 1402"/>
              <p:cNvSpPr>
                <a:spLocks noChangeShapeType="1"/>
              </p:cNvSpPr>
              <p:nvPr/>
            </p:nvSpPr>
            <p:spPr bwMode="auto">
              <a:xfrm flipV="1">
                <a:off x="2770" y="2050"/>
                <a:ext cx="76" cy="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1" name="Line 1403"/>
              <p:cNvSpPr>
                <a:spLocks noChangeShapeType="1"/>
              </p:cNvSpPr>
              <p:nvPr/>
            </p:nvSpPr>
            <p:spPr bwMode="auto">
              <a:xfrm>
                <a:off x="2770" y="2077"/>
                <a:ext cx="40" cy="1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2" name="Line 1404"/>
              <p:cNvSpPr>
                <a:spLocks noChangeShapeType="1"/>
              </p:cNvSpPr>
              <p:nvPr/>
            </p:nvSpPr>
            <p:spPr bwMode="auto">
              <a:xfrm>
                <a:off x="2770" y="2077"/>
                <a:ext cx="308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3" name="Line 1405"/>
              <p:cNvSpPr>
                <a:spLocks noChangeShapeType="1"/>
              </p:cNvSpPr>
              <p:nvPr/>
            </p:nvSpPr>
            <p:spPr bwMode="auto">
              <a:xfrm>
                <a:off x="3310" y="3276"/>
                <a:ext cx="4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4" name="Line 1406"/>
              <p:cNvSpPr>
                <a:spLocks noChangeShapeType="1"/>
              </p:cNvSpPr>
              <p:nvPr/>
            </p:nvSpPr>
            <p:spPr bwMode="auto">
              <a:xfrm flipH="1" flipV="1">
                <a:off x="3275" y="3176"/>
                <a:ext cx="35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5" name="Line 1407"/>
              <p:cNvSpPr>
                <a:spLocks noChangeShapeType="1"/>
              </p:cNvSpPr>
              <p:nvPr/>
            </p:nvSpPr>
            <p:spPr bwMode="auto">
              <a:xfrm flipH="1">
                <a:off x="3214" y="3276"/>
                <a:ext cx="96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6" name="Line 1408"/>
              <p:cNvSpPr>
                <a:spLocks noChangeShapeType="1"/>
              </p:cNvSpPr>
              <p:nvPr/>
            </p:nvSpPr>
            <p:spPr bwMode="auto">
              <a:xfrm flipV="1">
                <a:off x="3310" y="3086"/>
                <a:ext cx="25" cy="1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7" name="Line 1409"/>
              <p:cNvSpPr>
                <a:spLocks noChangeShapeType="1"/>
              </p:cNvSpPr>
              <p:nvPr/>
            </p:nvSpPr>
            <p:spPr bwMode="auto">
              <a:xfrm flipV="1">
                <a:off x="3310" y="3213"/>
                <a:ext cx="97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7108" name="Line 1410"/>
              <p:cNvSpPr>
                <a:spLocks noChangeShapeType="1"/>
              </p:cNvSpPr>
              <p:nvPr/>
            </p:nvSpPr>
            <p:spPr bwMode="auto">
              <a:xfrm>
                <a:off x="3310" y="3276"/>
                <a:ext cx="80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3" name="Group 1612"/>
            <p:cNvGrpSpPr>
              <a:grpSpLocks/>
            </p:cNvGrpSpPr>
            <p:nvPr/>
          </p:nvGrpSpPr>
          <p:grpSpPr bwMode="auto">
            <a:xfrm>
              <a:off x="2314148" y="880461"/>
              <a:ext cx="4734440" cy="5448203"/>
              <a:chOff x="1311" y="389"/>
              <a:chExt cx="3290" cy="3786"/>
            </a:xfrm>
          </p:grpSpPr>
          <p:sp>
            <p:nvSpPr>
              <p:cNvPr id="6709" name="Line 1412"/>
              <p:cNvSpPr>
                <a:spLocks noChangeShapeType="1"/>
              </p:cNvSpPr>
              <p:nvPr/>
            </p:nvSpPr>
            <p:spPr bwMode="auto">
              <a:xfrm flipH="1">
                <a:off x="3110" y="3653"/>
                <a:ext cx="118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0" name="Line 1413"/>
              <p:cNvSpPr>
                <a:spLocks noChangeShapeType="1"/>
              </p:cNvSpPr>
              <p:nvPr/>
            </p:nvSpPr>
            <p:spPr bwMode="auto">
              <a:xfrm flipV="1">
                <a:off x="3228" y="3311"/>
                <a:ext cx="165" cy="3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1" name="Line 1414"/>
              <p:cNvSpPr>
                <a:spLocks noChangeShapeType="1"/>
              </p:cNvSpPr>
              <p:nvPr/>
            </p:nvSpPr>
            <p:spPr bwMode="auto">
              <a:xfrm flipV="1">
                <a:off x="2989" y="3413"/>
                <a:ext cx="304" cy="2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2" name="Line 1415"/>
              <p:cNvSpPr>
                <a:spLocks noChangeShapeType="1"/>
              </p:cNvSpPr>
              <p:nvPr/>
            </p:nvSpPr>
            <p:spPr bwMode="auto">
              <a:xfrm flipH="1">
                <a:off x="2824" y="3639"/>
                <a:ext cx="165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3" name="Line 1416"/>
              <p:cNvSpPr>
                <a:spLocks noChangeShapeType="1"/>
              </p:cNvSpPr>
              <p:nvPr/>
            </p:nvSpPr>
            <p:spPr bwMode="auto">
              <a:xfrm flipV="1">
                <a:off x="2836" y="2412"/>
                <a:ext cx="144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4" name="Line 1417"/>
              <p:cNvSpPr>
                <a:spLocks noChangeShapeType="1"/>
              </p:cNvSpPr>
              <p:nvPr/>
            </p:nvSpPr>
            <p:spPr bwMode="auto">
              <a:xfrm flipV="1">
                <a:off x="2836" y="2279"/>
                <a:ext cx="105" cy="2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5" name="Line 1418"/>
              <p:cNvSpPr>
                <a:spLocks noChangeShapeType="1"/>
              </p:cNvSpPr>
              <p:nvPr/>
            </p:nvSpPr>
            <p:spPr bwMode="auto">
              <a:xfrm>
                <a:off x="2783" y="1804"/>
                <a:ext cx="120" cy="2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6" name="Line 1419"/>
              <p:cNvSpPr>
                <a:spLocks noChangeShapeType="1"/>
              </p:cNvSpPr>
              <p:nvPr/>
            </p:nvSpPr>
            <p:spPr bwMode="auto">
              <a:xfrm flipV="1">
                <a:off x="3149" y="2095"/>
                <a:ext cx="225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7" name="Line 1420"/>
              <p:cNvSpPr>
                <a:spLocks noChangeShapeType="1"/>
              </p:cNvSpPr>
              <p:nvPr/>
            </p:nvSpPr>
            <p:spPr bwMode="auto">
              <a:xfrm>
                <a:off x="3149" y="2175"/>
                <a:ext cx="3" cy="2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8" name="Line 1421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46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19" name="Line 1422"/>
              <p:cNvSpPr>
                <a:spLocks noChangeShapeType="1"/>
              </p:cNvSpPr>
              <p:nvPr/>
            </p:nvSpPr>
            <p:spPr bwMode="auto">
              <a:xfrm flipV="1">
                <a:off x="2347" y="1865"/>
                <a:ext cx="16" cy="1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0" name="Line 1423"/>
              <p:cNvSpPr>
                <a:spLocks noChangeShapeType="1"/>
              </p:cNvSpPr>
              <p:nvPr/>
            </p:nvSpPr>
            <p:spPr bwMode="auto">
              <a:xfrm flipV="1">
                <a:off x="2347" y="1979"/>
                <a:ext cx="177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1" name="Line 1424"/>
              <p:cNvSpPr>
                <a:spLocks noChangeShapeType="1"/>
              </p:cNvSpPr>
              <p:nvPr/>
            </p:nvSpPr>
            <p:spPr bwMode="auto">
              <a:xfrm>
                <a:off x="2174" y="1850"/>
                <a:ext cx="269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2" name="Line 1425"/>
              <p:cNvSpPr>
                <a:spLocks noChangeShapeType="1"/>
              </p:cNvSpPr>
              <p:nvPr/>
            </p:nvSpPr>
            <p:spPr bwMode="auto">
              <a:xfrm flipH="1">
                <a:off x="2903" y="1642"/>
                <a:ext cx="290" cy="4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3" name="Line 1426"/>
              <p:cNvSpPr>
                <a:spLocks noChangeShapeType="1"/>
              </p:cNvSpPr>
              <p:nvPr/>
            </p:nvSpPr>
            <p:spPr bwMode="auto">
              <a:xfrm flipV="1">
                <a:off x="2138" y="2127"/>
                <a:ext cx="292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4" name="Line 1427"/>
              <p:cNvSpPr>
                <a:spLocks noChangeShapeType="1"/>
              </p:cNvSpPr>
              <p:nvPr/>
            </p:nvSpPr>
            <p:spPr bwMode="auto">
              <a:xfrm flipV="1">
                <a:off x="3661" y="2360"/>
                <a:ext cx="252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5" name="Line 1428"/>
              <p:cNvSpPr>
                <a:spLocks noChangeShapeType="1"/>
              </p:cNvSpPr>
              <p:nvPr/>
            </p:nvSpPr>
            <p:spPr bwMode="auto">
              <a:xfrm flipV="1">
                <a:off x="3661" y="2372"/>
                <a:ext cx="91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6" name="Line 1429"/>
              <p:cNvSpPr>
                <a:spLocks noChangeShapeType="1"/>
              </p:cNvSpPr>
              <p:nvPr/>
            </p:nvSpPr>
            <p:spPr bwMode="auto">
              <a:xfrm flipV="1">
                <a:off x="3661" y="2353"/>
                <a:ext cx="293" cy="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7" name="Line 1430"/>
              <p:cNvSpPr>
                <a:spLocks noChangeShapeType="1"/>
              </p:cNvSpPr>
              <p:nvPr/>
            </p:nvSpPr>
            <p:spPr bwMode="auto">
              <a:xfrm flipH="1">
                <a:off x="3286" y="2413"/>
                <a:ext cx="375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8" name="Line 1431"/>
              <p:cNvSpPr>
                <a:spLocks noChangeShapeType="1"/>
              </p:cNvSpPr>
              <p:nvPr/>
            </p:nvSpPr>
            <p:spPr bwMode="auto">
              <a:xfrm flipV="1">
                <a:off x="3012" y="3350"/>
                <a:ext cx="280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29" name="Line 1432"/>
              <p:cNvSpPr>
                <a:spLocks noChangeShapeType="1"/>
              </p:cNvSpPr>
              <p:nvPr/>
            </p:nvSpPr>
            <p:spPr bwMode="auto">
              <a:xfrm>
                <a:off x="2208" y="2167"/>
                <a:ext cx="297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0" name="Line 1433"/>
              <p:cNvSpPr>
                <a:spLocks noChangeShapeType="1"/>
              </p:cNvSpPr>
              <p:nvPr/>
            </p:nvSpPr>
            <p:spPr bwMode="auto">
              <a:xfrm>
                <a:off x="2208" y="2167"/>
                <a:ext cx="98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1" name="Line 1434"/>
              <p:cNvSpPr>
                <a:spLocks noChangeShapeType="1"/>
              </p:cNvSpPr>
              <p:nvPr/>
            </p:nvSpPr>
            <p:spPr bwMode="auto">
              <a:xfrm flipH="1">
                <a:off x="3374" y="1947"/>
                <a:ext cx="325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2" name="Line 1435"/>
              <p:cNvSpPr>
                <a:spLocks noChangeShapeType="1"/>
              </p:cNvSpPr>
              <p:nvPr/>
            </p:nvSpPr>
            <p:spPr bwMode="auto">
              <a:xfrm flipH="1" flipV="1">
                <a:off x="3685" y="3261"/>
                <a:ext cx="39" cy="3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3" name="Line 1436"/>
              <p:cNvSpPr>
                <a:spLocks noChangeShapeType="1"/>
              </p:cNvSpPr>
              <p:nvPr/>
            </p:nvSpPr>
            <p:spPr bwMode="auto">
              <a:xfrm>
                <a:off x="2200" y="1580"/>
                <a:ext cx="232" cy="1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4" name="Line 1437"/>
              <p:cNvSpPr>
                <a:spLocks noChangeShapeType="1"/>
              </p:cNvSpPr>
              <p:nvPr/>
            </p:nvSpPr>
            <p:spPr bwMode="auto">
              <a:xfrm flipV="1">
                <a:off x="3227" y="3131"/>
                <a:ext cx="88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5" name="Line 1438"/>
              <p:cNvSpPr>
                <a:spLocks noChangeShapeType="1"/>
              </p:cNvSpPr>
              <p:nvPr/>
            </p:nvSpPr>
            <p:spPr bwMode="auto">
              <a:xfrm flipV="1">
                <a:off x="3227" y="3147"/>
                <a:ext cx="198" cy="1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6" name="Line 1439"/>
              <p:cNvSpPr>
                <a:spLocks noChangeShapeType="1"/>
              </p:cNvSpPr>
              <p:nvPr/>
            </p:nvSpPr>
            <p:spPr bwMode="auto">
              <a:xfrm flipV="1">
                <a:off x="3227" y="3225"/>
                <a:ext cx="210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7" name="Line 1440"/>
              <p:cNvSpPr>
                <a:spLocks noChangeShapeType="1"/>
              </p:cNvSpPr>
              <p:nvPr/>
            </p:nvSpPr>
            <p:spPr bwMode="auto">
              <a:xfrm flipH="1" flipV="1">
                <a:off x="3206" y="3170"/>
                <a:ext cx="21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8" name="Line 1441"/>
              <p:cNvSpPr>
                <a:spLocks noChangeShapeType="1"/>
              </p:cNvSpPr>
              <p:nvPr/>
            </p:nvSpPr>
            <p:spPr bwMode="auto">
              <a:xfrm flipV="1">
                <a:off x="3227" y="3266"/>
                <a:ext cx="122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39" name="Line 1442"/>
              <p:cNvSpPr>
                <a:spLocks noChangeShapeType="1"/>
              </p:cNvSpPr>
              <p:nvPr/>
            </p:nvSpPr>
            <p:spPr bwMode="auto">
              <a:xfrm flipV="1">
                <a:off x="3227" y="3205"/>
                <a:ext cx="88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0" name="Line 1443"/>
              <p:cNvSpPr>
                <a:spLocks noChangeShapeType="1"/>
              </p:cNvSpPr>
              <p:nvPr/>
            </p:nvSpPr>
            <p:spPr bwMode="auto">
              <a:xfrm>
                <a:off x="3311" y="1789"/>
                <a:ext cx="99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1" name="Line 1444"/>
              <p:cNvSpPr>
                <a:spLocks noChangeShapeType="1"/>
              </p:cNvSpPr>
              <p:nvPr/>
            </p:nvSpPr>
            <p:spPr bwMode="auto">
              <a:xfrm flipH="1">
                <a:off x="3193" y="1789"/>
                <a:ext cx="118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2" name="Line 1445"/>
              <p:cNvSpPr>
                <a:spLocks noChangeShapeType="1"/>
              </p:cNvSpPr>
              <p:nvPr/>
            </p:nvSpPr>
            <p:spPr bwMode="auto">
              <a:xfrm>
                <a:off x="3311" y="1789"/>
                <a:ext cx="85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3" name="Line 1446"/>
              <p:cNvSpPr>
                <a:spLocks noChangeShapeType="1"/>
              </p:cNvSpPr>
              <p:nvPr/>
            </p:nvSpPr>
            <p:spPr bwMode="auto">
              <a:xfrm>
                <a:off x="3165" y="1658"/>
                <a:ext cx="176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4" name="Line 1447"/>
              <p:cNvSpPr>
                <a:spLocks noChangeShapeType="1"/>
              </p:cNvSpPr>
              <p:nvPr/>
            </p:nvSpPr>
            <p:spPr bwMode="auto">
              <a:xfrm flipV="1">
                <a:off x="3165" y="1408"/>
                <a:ext cx="69" cy="2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5" name="Line 1448"/>
              <p:cNvSpPr>
                <a:spLocks noChangeShapeType="1"/>
              </p:cNvSpPr>
              <p:nvPr/>
            </p:nvSpPr>
            <p:spPr bwMode="auto">
              <a:xfrm flipH="1">
                <a:off x="2903" y="1658"/>
                <a:ext cx="262" cy="3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6" name="Line 1449"/>
              <p:cNvSpPr>
                <a:spLocks noChangeShapeType="1"/>
              </p:cNvSpPr>
              <p:nvPr/>
            </p:nvSpPr>
            <p:spPr bwMode="auto">
              <a:xfrm flipV="1">
                <a:off x="3347" y="1904"/>
                <a:ext cx="153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7" name="Line 1450"/>
              <p:cNvSpPr>
                <a:spLocks noChangeShapeType="1"/>
              </p:cNvSpPr>
              <p:nvPr/>
            </p:nvSpPr>
            <p:spPr bwMode="auto">
              <a:xfrm flipV="1">
                <a:off x="3347" y="1780"/>
                <a:ext cx="264" cy="1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8" name="Line 1451"/>
              <p:cNvSpPr>
                <a:spLocks noChangeShapeType="1"/>
              </p:cNvSpPr>
              <p:nvPr/>
            </p:nvSpPr>
            <p:spPr bwMode="auto">
              <a:xfrm flipV="1">
                <a:off x="3347" y="1860"/>
                <a:ext cx="240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49" name="Line 1452"/>
              <p:cNvSpPr>
                <a:spLocks noChangeShapeType="1"/>
              </p:cNvSpPr>
              <p:nvPr/>
            </p:nvSpPr>
            <p:spPr bwMode="auto">
              <a:xfrm flipV="1">
                <a:off x="3347" y="1810"/>
                <a:ext cx="193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0" name="Line 1453"/>
              <p:cNvSpPr>
                <a:spLocks noChangeShapeType="1"/>
              </p:cNvSpPr>
              <p:nvPr/>
            </p:nvSpPr>
            <p:spPr bwMode="auto">
              <a:xfrm>
                <a:off x="3347" y="1926"/>
                <a:ext cx="85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1" name="Line 1454"/>
              <p:cNvSpPr>
                <a:spLocks noChangeShapeType="1"/>
              </p:cNvSpPr>
              <p:nvPr/>
            </p:nvSpPr>
            <p:spPr bwMode="auto">
              <a:xfrm>
                <a:off x="3347" y="1926"/>
                <a:ext cx="114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2" name="Line 1455"/>
              <p:cNvSpPr>
                <a:spLocks noChangeShapeType="1"/>
              </p:cNvSpPr>
              <p:nvPr/>
            </p:nvSpPr>
            <p:spPr bwMode="auto">
              <a:xfrm flipH="1">
                <a:off x="2903" y="1926"/>
                <a:ext cx="444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3" name="Line 1456"/>
              <p:cNvSpPr>
                <a:spLocks noChangeShapeType="1"/>
              </p:cNvSpPr>
              <p:nvPr/>
            </p:nvSpPr>
            <p:spPr bwMode="auto">
              <a:xfrm flipV="1">
                <a:off x="3394" y="2151"/>
                <a:ext cx="384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4" name="Line 1457"/>
              <p:cNvSpPr>
                <a:spLocks noChangeShapeType="1"/>
              </p:cNvSpPr>
              <p:nvPr/>
            </p:nvSpPr>
            <p:spPr bwMode="auto">
              <a:xfrm flipV="1">
                <a:off x="2465" y="2254"/>
                <a:ext cx="86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5" name="Line 1458"/>
              <p:cNvSpPr>
                <a:spLocks noChangeShapeType="1"/>
              </p:cNvSpPr>
              <p:nvPr/>
            </p:nvSpPr>
            <p:spPr bwMode="auto">
              <a:xfrm flipV="1">
                <a:off x="2465" y="2178"/>
                <a:ext cx="345" cy="1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6" name="Line 1459"/>
              <p:cNvSpPr>
                <a:spLocks noChangeShapeType="1"/>
              </p:cNvSpPr>
              <p:nvPr/>
            </p:nvSpPr>
            <p:spPr bwMode="auto">
              <a:xfrm flipV="1">
                <a:off x="2551" y="2178"/>
                <a:ext cx="259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7" name="Line 1460"/>
              <p:cNvSpPr>
                <a:spLocks noChangeShapeType="1"/>
              </p:cNvSpPr>
              <p:nvPr/>
            </p:nvSpPr>
            <p:spPr bwMode="auto">
              <a:xfrm>
                <a:off x="2828" y="1227"/>
                <a:ext cx="68" cy="2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8" name="Line 1461"/>
              <p:cNvSpPr>
                <a:spLocks noChangeShapeType="1"/>
              </p:cNvSpPr>
              <p:nvPr/>
            </p:nvSpPr>
            <p:spPr bwMode="auto">
              <a:xfrm flipV="1">
                <a:off x="2828" y="1192"/>
                <a:ext cx="107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59" name="Line 1462"/>
              <p:cNvSpPr>
                <a:spLocks noChangeShapeType="1"/>
              </p:cNvSpPr>
              <p:nvPr/>
            </p:nvSpPr>
            <p:spPr bwMode="auto">
              <a:xfrm flipV="1">
                <a:off x="2489" y="1730"/>
                <a:ext cx="139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0" name="Line 1463"/>
              <p:cNvSpPr>
                <a:spLocks noChangeShapeType="1"/>
              </p:cNvSpPr>
              <p:nvPr/>
            </p:nvSpPr>
            <p:spPr bwMode="auto">
              <a:xfrm flipH="1" flipV="1">
                <a:off x="2350" y="1590"/>
                <a:ext cx="139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1" name="Line 1464"/>
              <p:cNvSpPr>
                <a:spLocks noChangeShapeType="1"/>
              </p:cNvSpPr>
              <p:nvPr/>
            </p:nvSpPr>
            <p:spPr bwMode="auto">
              <a:xfrm flipV="1">
                <a:off x="2291" y="2065"/>
                <a:ext cx="161" cy="1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2" name="Line 1465"/>
              <p:cNvSpPr>
                <a:spLocks noChangeShapeType="1"/>
              </p:cNvSpPr>
              <p:nvPr/>
            </p:nvSpPr>
            <p:spPr bwMode="auto">
              <a:xfrm flipH="1" flipV="1">
                <a:off x="2154" y="1978"/>
                <a:ext cx="137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3" name="Line 1466"/>
              <p:cNvSpPr>
                <a:spLocks noChangeShapeType="1"/>
              </p:cNvSpPr>
              <p:nvPr/>
            </p:nvSpPr>
            <p:spPr bwMode="auto">
              <a:xfrm flipV="1">
                <a:off x="2291" y="2179"/>
                <a:ext cx="185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4" name="Line 1467"/>
              <p:cNvSpPr>
                <a:spLocks noChangeShapeType="1"/>
              </p:cNvSpPr>
              <p:nvPr/>
            </p:nvSpPr>
            <p:spPr bwMode="auto">
              <a:xfrm flipV="1">
                <a:off x="2291" y="2058"/>
                <a:ext cx="75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5" name="Line 1468"/>
              <p:cNvSpPr>
                <a:spLocks noChangeShapeType="1"/>
              </p:cNvSpPr>
              <p:nvPr/>
            </p:nvSpPr>
            <p:spPr bwMode="auto">
              <a:xfrm>
                <a:off x="2291" y="2179"/>
                <a:ext cx="149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6" name="Line 1469"/>
              <p:cNvSpPr>
                <a:spLocks noChangeShapeType="1"/>
              </p:cNvSpPr>
              <p:nvPr/>
            </p:nvSpPr>
            <p:spPr bwMode="auto">
              <a:xfrm flipH="1" flipV="1">
                <a:off x="2165" y="2053"/>
                <a:ext cx="126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7" name="Line 1470"/>
              <p:cNvSpPr>
                <a:spLocks noChangeShapeType="1"/>
              </p:cNvSpPr>
              <p:nvPr/>
            </p:nvSpPr>
            <p:spPr bwMode="auto">
              <a:xfrm flipH="1" flipV="1">
                <a:off x="2975" y="1302"/>
                <a:ext cx="8" cy="2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8" name="Line 1471"/>
              <p:cNvSpPr>
                <a:spLocks noChangeShapeType="1"/>
              </p:cNvSpPr>
              <p:nvPr/>
            </p:nvSpPr>
            <p:spPr bwMode="auto">
              <a:xfrm>
                <a:off x="2983" y="1570"/>
                <a:ext cx="74" cy="1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69" name="Line 1472"/>
              <p:cNvSpPr>
                <a:spLocks noChangeShapeType="1"/>
              </p:cNvSpPr>
              <p:nvPr/>
            </p:nvSpPr>
            <p:spPr bwMode="auto">
              <a:xfrm flipH="1">
                <a:off x="2903" y="1570"/>
                <a:ext cx="80" cy="4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0" name="Line 1473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66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1" name="Line 1474"/>
              <p:cNvSpPr>
                <a:spLocks noChangeShapeType="1"/>
              </p:cNvSpPr>
              <p:nvPr/>
            </p:nvSpPr>
            <p:spPr bwMode="auto">
              <a:xfrm flipV="1">
                <a:off x="3381" y="3163"/>
                <a:ext cx="122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2" name="Line 1475"/>
              <p:cNvSpPr>
                <a:spLocks noChangeShapeType="1"/>
              </p:cNvSpPr>
              <p:nvPr/>
            </p:nvSpPr>
            <p:spPr bwMode="auto">
              <a:xfrm flipV="1">
                <a:off x="3381" y="3205"/>
                <a:ext cx="161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3" name="Line 1476"/>
              <p:cNvSpPr>
                <a:spLocks noChangeShapeType="1"/>
              </p:cNvSpPr>
              <p:nvPr/>
            </p:nvSpPr>
            <p:spPr bwMode="auto">
              <a:xfrm flipV="1">
                <a:off x="3381" y="3225"/>
                <a:ext cx="56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4" name="Line 1477"/>
              <p:cNvSpPr>
                <a:spLocks noChangeShapeType="1"/>
              </p:cNvSpPr>
              <p:nvPr/>
            </p:nvSpPr>
            <p:spPr bwMode="auto">
              <a:xfrm flipH="1" flipV="1">
                <a:off x="3295" y="3241"/>
                <a:ext cx="86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5" name="Line 1478"/>
              <p:cNvSpPr>
                <a:spLocks noChangeShapeType="1"/>
              </p:cNvSpPr>
              <p:nvPr/>
            </p:nvSpPr>
            <p:spPr bwMode="auto">
              <a:xfrm flipH="1">
                <a:off x="2458" y="2527"/>
                <a:ext cx="131" cy="3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6" name="Line 1479"/>
              <p:cNvSpPr>
                <a:spLocks noChangeShapeType="1"/>
              </p:cNvSpPr>
              <p:nvPr/>
            </p:nvSpPr>
            <p:spPr bwMode="auto">
              <a:xfrm flipV="1">
                <a:off x="2589" y="2048"/>
                <a:ext cx="314" cy="4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7" name="Line 1480"/>
              <p:cNvSpPr>
                <a:spLocks noChangeShapeType="1"/>
              </p:cNvSpPr>
              <p:nvPr/>
            </p:nvSpPr>
            <p:spPr bwMode="auto">
              <a:xfrm flipH="1">
                <a:off x="2574" y="1641"/>
                <a:ext cx="66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8" name="Line 1481"/>
              <p:cNvSpPr>
                <a:spLocks noChangeShapeType="1"/>
              </p:cNvSpPr>
              <p:nvPr/>
            </p:nvSpPr>
            <p:spPr bwMode="auto">
              <a:xfrm>
                <a:off x="2640" y="1641"/>
                <a:ext cx="263" cy="4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79" name="Line 1482"/>
              <p:cNvSpPr>
                <a:spLocks noChangeShapeType="1"/>
              </p:cNvSpPr>
              <p:nvPr/>
            </p:nvSpPr>
            <p:spPr bwMode="auto">
              <a:xfrm flipH="1">
                <a:off x="2646" y="3375"/>
                <a:ext cx="231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0" name="Line 1483"/>
              <p:cNvSpPr>
                <a:spLocks noChangeShapeType="1"/>
              </p:cNvSpPr>
              <p:nvPr/>
            </p:nvSpPr>
            <p:spPr bwMode="auto">
              <a:xfrm flipV="1">
                <a:off x="2877" y="3176"/>
                <a:ext cx="398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1" name="Line 1484"/>
              <p:cNvSpPr>
                <a:spLocks noChangeShapeType="1"/>
              </p:cNvSpPr>
              <p:nvPr/>
            </p:nvSpPr>
            <p:spPr bwMode="auto">
              <a:xfrm flipH="1">
                <a:off x="2728" y="3375"/>
                <a:ext cx="149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2" name="Line 1485"/>
              <p:cNvSpPr>
                <a:spLocks noChangeShapeType="1"/>
              </p:cNvSpPr>
              <p:nvPr/>
            </p:nvSpPr>
            <p:spPr bwMode="auto">
              <a:xfrm flipH="1">
                <a:off x="2852" y="1285"/>
                <a:ext cx="51" cy="2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3" name="Line 1486"/>
              <p:cNvSpPr>
                <a:spLocks noChangeShapeType="1"/>
              </p:cNvSpPr>
              <p:nvPr/>
            </p:nvSpPr>
            <p:spPr bwMode="auto">
              <a:xfrm flipH="1">
                <a:off x="2684" y="1285"/>
                <a:ext cx="219" cy="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4" name="Line 1487"/>
              <p:cNvSpPr>
                <a:spLocks noChangeShapeType="1"/>
              </p:cNvSpPr>
              <p:nvPr/>
            </p:nvSpPr>
            <p:spPr bwMode="auto">
              <a:xfrm>
                <a:off x="2903" y="1285"/>
                <a:ext cx="219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5" name="Line 1488"/>
              <p:cNvSpPr>
                <a:spLocks noChangeShapeType="1"/>
              </p:cNvSpPr>
              <p:nvPr/>
            </p:nvSpPr>
            <p:spPr bwMode="auto">
              <a:xfrm flipV="1">
                <a:off x="2809" y="2048"/>
                <a:ext cx="94" cy="2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6" name="Line 1489"/>
              <p:cNvSpPr>
                <a:spLocks noChangeShapeType="1"/>
              </p:cNvSpPr>
              <p:nvPr/>
            </p:nvSpPr>
            <p:spPr bwMode="auto">
              <a:xfrm>
                <a:off x="2809" y="2298"/>
                <a:ext cx="106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7" name="Line 1490"/>
              <p:cNvSpPr>
                <a:spLocks noChangeShapeType="1"/>
              </p:cNvSpPr>
              <p:nvPr/>
            </p:nvSpPr>
            <p:spPr bwMode="auto">
              <a:xfrm flipH="1" flipV="1">
                <a:off x="2567" y="1951"/>
                <a:ext cx="10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8" name="Line 1491"/>
              <p:cNvSpPr>
                <a:spLocks noChangeShapeType="1"/>
              </p:cNvSpPr>
              <p:nvPr/>
            </p:nvSpPr>
            <p:spPr bwMode="auto">
              <a:xfrm flipH="1">
                <a:off x="2505" y="2056"/>
                <a:ext cx="72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89" name="Line 1492"/>
              <p:cNvSpPr>
                <a:spLocks noChangeShapeType="1"/>
              </p:cNvSpPr>
              <p:nvPr/>
            </p:nvSpPr>
            <p:spPr bwMode="auto">
              <a:xfrm flipH="1" flipV="1">
                <a:off x="2441" y="1976"/>
                <a:ext cx="136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0" name="Line 1493"/>
              <p:cNvSpPr>
                <a:spLocks noChangeShapeType="1"/>
              </p:cNvSpPr>
              <p:nvPr/>
            </p:nvSpPr>
            <p:spPr bwMode="auto">
              <a:xfrm flipV="1">
                <a:off x="2577" y="2048"/>
                <a:ext cx="326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1" name="Line 1494"/>
              <p:cNvSpPr>
                <a:spLocks noChangeShapeType="1"/>
              </p:cNvSpPr>
              <p:nvPr/>
            </p:nvSpPr>
            <p:spPr bwMode="auto">
              <a:xfrm>
                <a:off x="1675" y="2380"/>
                <a:ext cx="111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2" name="Line 1495"/>
              <p:cNvSpPr>
                <a:spLocks noChangeShapeType="1"/>
              </p:cNvSpPr>
              <p:nvPr/>
            </p:nvSpPr>
            <p:spPr bwMode="auto">
              <a:xfrm flipV="1">
                <a:off x="2457" y="2305"/>
                <a:ext cx="70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3" name="Line 1496"/>
              <p:cNvSpPr>
                <a:spLocks noChangeShapeType="1"/>
              </p:cNvSpPr>
              <p:nvPr/>
            </p:nvSpPr>
            <p:spPr bwMode="auto">
              <a:xfrm flipV="1">
                <a:off x="2457" y="2429"/>
                <a:ext cx="149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4" name="Line 1497"/>
              <p:cNvSpPr>
                <a:spLocks noChangeShapeType="1"/>
              </p:cNvSpPr>
              <p:nvPr/>
            </p:nvSpPr>
            <p:spPr bwMode="auto">
              <a:xfrm flipH="1">
                <a:off x="2369" y="2470"/>
                <a:ext cx="88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5" name="Line 1498"/>
              <p:cNvSpPr>
                <a:spLocks noChangeShapeType="1"/>
              </p:cNvSpPr>
              <p:nvPr/>
            </p:nvSpPr>
            <p:spPr bwMode="auto">
              <a:xfrm flipH="1" flipV="1">
                <a:off x="2440" y="2350"/>
                <a:ext cx="17" cy="1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6" name="Line 1499"/>
              <p:cNvSpPr>
                <a:spLocks noChangeShapeType="1"/>
              </p:cNvSpPr>
              <p:nvPr/>
            </p:nvSpPr>
            <p:spPr bwMode="auto">
              <a:xfrm flipV="1">
                <a:off x="2457" y="2280"/>
                <a:ext cx="124" cy="1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7" name="Line 1500"/>
              <p:cNvSpPr>
                <a:spLocks noChangeShapeType="1"/>
              </p:cNvSpPr>
              <p:nvPr/>
            </p:nvSpPr>
            <p:spPr bwMode="auto">
              <a:xfrm flipH="1">
                <a:off x="1971" y="3181"/>
                <a:ext cx="98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8" name="Line 1501"/>
              <p:cNvSpPr>
                <a:spLocks noChangeShapeType="1"/>
              </p:cNvSpPr>
              <p:nvPr/>
            </p:nvSpPr>
            <p:spPr bwMode="auto">
              <a:xfrm flipV="1">
                <a:off x="3272" y="2377"/>
                <a:ext cx="106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99" name="Line 1502"/>
              <p:cNvSpPr>
                <a:spLocks noChangeShapeType="1"/>
              </p:cNvSpPr>
              <p:nvPr/>
            </p:nvSpPr>
            <p:spPr bwMode="auto">
              <a:xfrm flipV="1">
                <a:off x="3272" y="2307"/>
                <a:ext cx="178" cy="2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0" name="Line 1503"/>
              <p:cNvSpPr>
                <a:spLocks noChangeShapeType="1"/>
              </p:cNvSpPr>
              <p:nvPr/>
            </p:nvSpPr>
            <p:spPr bwMode="auto">
              <a:xfrm flipV="1">
                <a:off x="3471" y="3246"/>
                <a:ext cx="40" cy="3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1" name="Line 1504"/>
              <p:cNvSpPr>
                <a:spLocks noChangeShapeType="1"/>
              </p:cNvSpPr>
              <p:nvPr/>
            </p:nvSpPr>
            <p:spPr bwMode="auto">
              <a:xfrm flipH="1">
                <a:off x="2705" y="962"/>
                <a:ext cx="19" cy="1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2" name="Line 1505"/>
              <p:cNvSpPr>
                <a:spLocks noChangeShapeType="1"/>
              </p:cNvSpPr>
              <p:nvPr/>
            </p:nvSpPr>
            <p:spPr bwMode="auto">
              <a:xfrm flipV="1">
                <a:off x="2724" y="841"/>
                <a:ext cx="49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3" name="Line 1506"/>
              <p:cNvSpPr>
                <a:spLocks noChangeShapeType="1"/>
              </p:cNvSpPr>
              <p:nvPr/>
            </p:nvSpPr>
            <p:spPr bwMode="auto">
              <a:xfrm flipV="1">
                <a:off x="3599" y="1201"/>
                <a:ext cx="117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4" name="Line 1507"/>
              <p:cNvSpPr>
                <a:spLocks noChangeShapeType="1"/>
              </p:cNvSpPr>
              <p:nvPr/>
            </p:nvSpPr>
            <p:spPr bwMode="auto">
              <a:xfrm flipV="1">
                <a:off x="3599" y="1120"/>
                <a:ext cx="85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5" name="Line 1508"/>
              <p:cNvSpPr>
                <a:spLocks noChangeShapeType="1"/>
              </p:cNvSpPr>
              <p:nvPr/>
            </p:nvSpPr>
            <p:spPr bwMode="auto">
              <a:xfrm flipH="1" flipV="1">
                <a:off x="2827" y="2253"/>
                <a:ext cx="29" cy="2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6" name="Line 1509"/>
              <p:cNvSpPr>
                <a:spLocks noChangeShapeType="1"/>
              </p:cNvSpPr>
              <p:nvPr/>
            </p:nvSpPr>
            <p:spPr bwMode="auto">
              <a:xfrm flipH="1" flipV="1">
                <a:off x="2751" y="2311"/>
                <a:ext cx="105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7" name="Line 1510"/>
              <p:cNvSpPr>
                <a:spLocks noChangeShapeType="1"/>
              </p:cNvSpPr>
              <p:nvPr/>
            </p:nvSpPr>
            <p:spPr bwMode="auto">
              <a:xfrm flipH="1" flipV="1">
                <a:off x="3859" y="3253"/>
                <a:ext cx="141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8" name="Line 1511"/>
              <p:cNvSpPr>
                <a:spLocks noChangeShapeType="1"/>
              </p:cNvSpPr>
              <p:nvPr/>
            </p:nvSpPr>
            <p:spPr bwMode="auto">
              <a:xfrm flipH="1" flipV="1">
                <a:off x="3666" y="3244"/>
                <a:ext cx="44" cy="2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09" name="Line 1512"/>
              <p:cNvSpPr>
                <a:spLocks noChangeShapeType="1"/>
              </p:cNvSpPr>
              <p:nvPr/>
            </p:nvSpPr>
            <p:spPr bwMode="auto">
              <a:xfrm flipH="1" flipV="1">
                <a:off x="3883" y="3307"/>
                <a:ext cx="195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0" name="Line 1513"/>
              <p:cNvSpPr>
                <a:spLocks noChangeShapeType="1"/>
              </p:cNvSpPr>
              <p:nvPr/>
            </p:nvSpPr>
            <p:spPr bwMode="auto">
              <a:xfrm flipH="1" flipV="1">
                <a:off x="3947" y="3272"/>
                <a:ext cx="131" cy="1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1" name="Line 1514"/>
              <p:cNvSpPr>
                <a:spLocks noChangeShapeType="1"/>
              </p:cNvSpPr>
              <p:nvPr/>
            </p:nvSpPr>
            <p:spPr bwMode="auto">
              <a:xfrm flipH="1" flipV="1">
                <a:off x="3859" y="3253"/>
                <a:ext cx="219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2" name="Line 1515"/>
              <p:cNvSpPr>
                <a:spLocks noChangeShapeType="1"/>
              </p:cNvSpPr>
              <p:nvPr/>
            </p:nvSpPr>
            <p:spPr bwMode="auto">
              <a:xfrm>
                <a:off x="4078" y="3419"/>
                <a:ext cx="210" cy="1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3" name="Line 1516"/>
              <p:cNvSpPr>
                <a:spLocks noChangeShapeType="1"/>
              </p:cNvSpPr>
              <p:nvPr/>
            </p:nvSpPr>
            <p:spPr bwMode="auto">
              <a:xfrm flipV="1">
                <a:off x="3295" y="3147"/>
                <a:ext cx="130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4" name="Line 1517"/>
              <p:cNvSpPr>
                <a:spLocks noChangeShapeType="1"/>
              </p:cNvSpPr>
              <p:nvPr/>
            </p:nvSpPr>
            <p:spPr bwMode="auto">
              <a:xfrm flipV="1">
                <a:off x="3295" y="3163"/>
                <a:ext cx="208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5" name="Line 1518"/>
              <p:cNvSpPr>
                <a:spLocks noChangeShapeType="1"/>
              </p:cNvSpPr>
              <p:nvPr/>
            </p:nvSpPr>
            <p:spPr bwMode="auto">
              <a:xfrm flipV="1">
                <a:off x="3295" y="3225"/>
                <a:ext cx="142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6" name="Line 1519"/>
              <p:cNvSpPr>
                <a:spLocks noChangeShapeType="1"/>
              </p:cNvSpPr>
              <p:nvPr/>
            </p:nvSpPr>
            <p:spPr bwMode="auto">
              <a:xfrm flipV="1">
                <a:off x="3295" y="3131"/>
                <a:ext cx="20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7" name="Line 1520"/>
              <p:cNvSpPr>
                <a:spLocks noChangeShapeType="1"/>
              </p:cNvSpPr>
              <p:nvPr/>
            </p:nvSpPr>
            <p:spPr bwMode="auto">
              <a:xfrm flipH="1">
                <a:off x="3277" y="3241"/>
                <a:ext cx="18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8" name="Line 1521"/>
              <p:cNvSpPr>
                <a:spLocks noChangeShapeType="1"/>
              </p:cNvSpPr>
              <p:nvPr/>
            </p:nvSpPr>
            <p:spPr bwMode="auto">
              <a:xfrm>
                <a:off x="3295" y="3241"/>
                <a:ext cx="54" cy="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19" name="Line 1522"/>
              <p:cNvSpPr>
                <a:spLocks noChangeShapeType="1"/>
              </p:cNvSpPr>
              <p:nvPr/>
            </p:nvSpPr>
            <p:spPr bwMode="auto">
              <a:xfrm flipH="1">
                <a:off x="2903" y="1708"/>
                <a:ext cx="154" cy="3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0" name="Line 1523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46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1" name="Line 1524"/>
              <p:cNvSpPr>
                <a:spLocks noChangeShapeType="1"/>
              </p:cNvSpPr>
              <p:nvPr/>
            </p:nvSpPr>
            <p:spPr bwMode="auto">
              <a:xfrm flipH="1" flipV="1">
                <a:off x="2458" y="2839"/>
                <a:ext cx="132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2" name="Line 1525"/>
              <p:cNvSpPr>
                <a:spLocks noChangeShapeType="1"/>
              </p:cNvSpPr>
              <p:nvPr/>
            </p:nvSpPr>
            <p:spPr bwMode="auto">
              <a:xfrm flipV="1">
                <a:off x="2590" y="2909"/>
                <a:ext cx="226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3" name="Line 1526"/>
              <p:cNvSpPr>
                <a:spLocks noChangeShapeType="1"/>
              </p:cNvSpPr>
              <p:nvPr/>
            </p:nvSpPr>
            <p:spPr bwMode="auto">
              <a:xfrm flipH="1" flipV="1">
                <a:off x="3075" y="2292"/>
                <a:ext cx="53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4" name="Line 1527"/>
              <p:cNvSpPr>
                <a:spLocks noChangeShapeType="1"/>
              </p:cNvSpPr>
              <p:nvPr/>
            </p:nvSpPr>
            <p:spPr bwMode="auto">
              <a:xfrm>
                <a:off x="3128" y="2562"/>
                <a:ext cx="96" cy="2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5" name="Line 1528"/>
              <p:cNvSpPr>
                <a:spLocks noChangeShapeType="1"/>
              </p:cNvSpPr>
              <p:nvPr/>
            </p:nvSpPr>
            <p:spPr bwMode="auto">
              <a:xfrm flipH="1">
                <a:off x="3717" y="3065"/>
                <a:ext cx="238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6" name="Line 1529"/>
              <p:cNvSpPr>
                <a:spLocks noChangeShapeType="1"/>
              </p:cNvSpPr>
              <p:nvPr/>
            </p:nvSpPr>
            <p:spPr bwMode="auto">
              <a:xfrm flipH="1" flipV="1">
                <a:off x="3797" y="3039"/>
                <a:ext cx="158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7" name="Line 1530"/>
              <p:cNvSpPr>
                <a:spLocks noChangeShapeType="1"/>
              </p:cNvSpPr>
              <p:nvPr/>
            </p:nvSpPr>
            <p:spPr bwMode="auto">
              <a:xfrm flipV="1">
                <a:off x="2730" y="2399"/>
                <a:ext cx="96" cy="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8" name="Line 1531"/>
              <p:cNvSpPr>
                <a:spLocks noChangeShapeType="1"/>
              </p:cNvSpPr>
              <p:nvPr/>
            </p:nvSpPr>
            <p:spPr bwMode="auto">
              <a:xfrm flipV="1">
                <a:off x="2730" y="2048"/>
                <a:ext cx="173" cy="3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29" name="Line 1532"/>
              <p:cNvSpPr>
                <a:spLocks noChangeShapeType="1"/>
              </p:cNvSpPr>
              <p:nvPr/>
            </p:nvSpPr>
            <p:spPr bwMode="auto">
              <a:xfrm flipH="1">
                <a:off x="2751" y="3399"/>
                <a:ext cx="185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0" name="Line 1533"/>
              <p:cNvSpPr>
                <a:spLocks noChangeShapeType="1"/>
              </p:cNvSpPr>
              <p:nvPr/>
            </p:nvSpPr>
            <p:spPr bwMode="auto">
              <a:xfrm flipH="1" flipV="1">
                <a:off x="3848" y="389"/>
                <a:ext cx="103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1" name="Line 1534"/>
              <p:cNvSpPr>
                <a:spLocks noChangeShapeType="1"/>
              </p:cNvSpPr>
              <p:nvPr/>
            </p:nvSpPr>
            <p:spPr bwMode="auto">
              <a:xfrm>
                <a:off x="3951" y="464"/>
                <a:ext cx="101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2" name="Line 1535"/>
              <p:cNvSpPr>
                <a:spLocks noChangeShapeType="1"/>
              </p:cNvSpPr>
              <p:nvPr/>
            </p:nvSpPr>
            <p:spPr bwMode="auto">
              <a:xfrm flipV="1">
                <a:off x="3621" y="2647"/>
                <a:ext cx="154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3" name="Line 1536"/>
              <p:cNvSpPr>
                <a:spLocks noChangeShapeType="1"/>
              </p:cNvSpPr>
              <p:nvPr/>
            </p:nvSpPr>
            <p:spPr bwMode="auto">
              <a:xfrm flipV="1">
                <a:off x="3648" y="3231"/>
                <a:ext cx="103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4" name="Line 1537"/>
              <p:cNvSpPr>
                <a:spLocks noChangeShapeType="1"/>
              </p:cNvSpPr>
              <p:nvPr/>
            </p:nvSpPr>
            <p:spPr bwMode="auto">
              <a:xfrm flipH="1">
                <a:off x="3576" y="3293"/>
                <a:ext cx="72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5" name="Line 1538"/>
              <p:cNvSpPr>
                <a:spLocks noChangeShapeType="1"/>
              </p:cNvSpPr>
              <p:nvPr/>
            </p:nvSpPr>
            <p:spPr bwMode="auto">
              <a:xfrm flipH="1" flipV="1">
                <a:off x="3539" y="3111"/>
                <a:ext cx="109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6" name="Line 1539"/>
              <p:cNvSpPr>
                <a:spLocks noChangeShapeType="1"/>
              </p:cNvSpPr>
              <p:nvPr/>
            </p:nvSpPr>
            <p:spPr bwMode="auto">
              <a:xfrm flipH="1">
                <a:off x="2796" y="2197"/>
                <a:ext cx="120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7" name="Line 1540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3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8" name="Line 1541"/>
              <p:cNvSpPr>
                <a:spLocks noChangeShapeType="1"/>
              </p:cNvSpPr>
              <p:nvPr/>
            </p:nvSpPr>
            <p:spPr bwMode="auto">
              <a:xfrm>
                <a:off x="1311" y="940"/>
                <a:ext cx="136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39" name="Line 1542"/>
              <p:cNvSpPr>
                <a:spLocks noChangeShapeType="1"/>
              </p:cNvSpPr>
              <p:nvPr/>
            </p:nvSpPr>
            <p:spPr bwMode="auto">
              <a:xfrm flipV="1">
                <a:off x="2782" y="2799"/>
                <a:ext cx="162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0" name="Line 1543"/>
              <p:cNvSpPr>
                <a:spLocks noChangeShapeType="1"/>
              </p:cNvSpPr>
              <p:nvPr/>
            </p:nvSpPr>
            <p:spPr bwMode="auto">
              <a:xfrm flipV="1">
                <a:off x="2782" y="2552"/>
                <a:ext cx="490" cy="2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1" name="Line 1544"/>
              <p:cNvSpPr>
                <a:spLocks noChangeShapeType="1"/>
              </p:cNvSpPr>
              <p:nvPr/>
            </p:nvSpPr>
            <p:spPr bwMode="auto">
              <a:xfrm flipH="1">
                <a:off x="2379" y="2838"/>
                <a:ext cx="403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2" name="Line 1545"/>
              <p:cNvSpPr>
                <a:spLocks noChangeShapeType="1"/>
              </p:cNvSpPr>
              <p:nvPr/>
            </p:nvSpPr>
            <p:spPr bwMode="auto">
              <a:xfrm>
                <a:off x="3362" y="2705"/>
                <a:ext cx="88" cy="1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3" name="Line 1546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96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4" name="Line 1547"/>
              <p:cNvSpPr>
                <a:spLocks noChangeShapeType="1"/>
              </p:cNvSpPr>
              <p:nvPr/>
            </p:nvSpPr>
            <p:spPr bwMode="auto">
              <a:xfrm flipH="1" flipV="1">
                <a:off x="3888" y="3176"/>
                <a:ext cx="59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5" name="Line 1548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150" cy="1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6" name="Line 1549"/>
              <p:cNvSpPr>
                <a:spLocks noChangeShapeType="1"/>
              </p:cNvSpPr>
              <p:nvPr/>
            </p:nvSpPr>
            <p:spPr bwMode="auto">
              <a:xfrm flipH="1">
                <a:off x="3575" y="797"/>
                <a:ext cx="115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7" name="Line 1550"/>
              <p:cNvSpPr>
                <a:spLocks noChangeShapeType="1"/>
              </p:cNvSpPr>
              <p:nvPr/>
            </p:nvSpPr>
            <p:spPr bwMode="auto">
              <a:xfrm flipH="1" flipV="1">
                <a:off x="2997" y="2612"/>
                <a:ext cx="112" cy="2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8" name="Line 1551"/>
              <p:cNvSpPr>
                <a:spLocks noChangeShapeType="1"/>
              </p:cNvSpPr>
              <p:nvPr/>
            </p:nvSpPr>
            <p:spPr bwMode="auto">
              <a:xfrm flipV="1">
                <a:off x="2432" y="4050"/>
                <a:ext cx="27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49" name="Line 1552"/>
              <p:cNvSpPr>
                <a:spLocks noChangeShapeType="1"/>
              </p:cNvSpPr>
              <p:nvPr/>
            </p:nvSpPr>
            <p:spPr bwMode="auto">
              <a:xfrm flipH="1">
                <a:off x="4433" y="3070"/>
                <a:ext cx="130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0" name="Line 1553"/>
              <p:cNvSpPr>
                <a:spLocks noChangeShapeType="1"/>
              </p:cNvSpPr>
              <p:nvPr/>
            </p:nvSpPr>
            <p:spPr bwMode="auto">
              <a:xfrm flipV="1">
                <a:off x="4563" y="2909"/>
                <a:ext cx="38" cy="1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1" name="Line 1554"/>
              <p:cNvSpPr>
                <a:spLocks noChangeShapeType="1"/>
              </p:cNvSpPr>
              <p:nvPr/>
            </p:nvSpPr>
            <p:spPr bwMode="auto">
              <a:xfrm flipV="1">
                <a:off x="2345" y="790"/>
                <a:ext cx="109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2" name="Line 1555"/>
              <p:cNvSpPr>
                <a:spLocks noChangeShapeType="1"/>
              </p:cNvSpPr>
              <p:nvPr/>
            </p:nvSpPr>
            <p:spPr bwMode="auto">
              <a:xfrm flipH="1">
                <a:off x="2903" y="1569"/>
                <a:ext cx="55" cy="4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3" name="Line 1556"/>
              <p:cNvSpPr>
                <a:spLocks noChangeShapeType="1"/>
              </p:cNvSpPr>
              <p:nvPr/>
            </p:nvSpPr>
            <p:spPr bwMode="auto">
              <a:xfrm flipV="1">
                <a:off x="2958" y="1362"/>
                <a:ext cx="95" cy="2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4" name="Line 1557"/>
              <p:cNvSpPr>
                <a:spLocks noChangeShapeType="1"/>
              </p:cNvSpPr>
              <p:nvPr/>
            </p:nvSpPr>
            <p:spPr bwMode="auto">
              <a:xfrm flipV="1">
                <a:off x="3416" y="2940"/>
                <a:ext cx="123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5" name="Line 1558"/>
              <p:cNvSpPr>
                <a:spLocks noChangeShapeType="1"/>
              </p:cNvSpPr>
              <p:nvPr/>
            </p:nvSpPr>
            <p:spPr bwMode="auto">
              <a:xfrm>
                <a:off x="3416" y="2952"/>
                <a:ext cx="136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6" name="Line 1559"/>
              <p:cNvSpPr>
                <a:spLocks noChangeShapeType="1"/>
              </p:cNvSpPr>
              <p:nvPr/>
            </p:nvSpPr>
            <p:spPr bwMode="auto">
              <a:xfrm flipV="1">
                <a:off x="3416" y="2870"/>
                <a:ext cx="77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7" name="Line 1560"/>
              <p:cNvSpPr>
                <a:spLocks noChangeShapeType="1"/>
              </p:cNvSpPr>
              <p:nvPr/>
            </p:nvSpPr>
            <p:spPr bwMode="auto">
              <a:xfrm>
                <a:off x="3416" y="2952"/>
                <a:ext cx="14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8" name="Line 1561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83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59" name="Line 1562"/>
              <p:cNvSpPr>
                <a:spLocks noChangeShapeType="1"/>
              </p:cNvSpPr>
              <p:nvPr/>
            </p:nvSpPr>
            <p:spPr bwMode="auto">
              <a:xfrm>
                <a:off x="3834" y="3273"/>
                <a:ext cx="9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0" name="Line 1563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37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1" name="Line 1564"/>
              <p:cNvSpPr>
                <a:spLocks noChangeShapeType="1"/>
              </p:cNvSpPr>
              <p:nvPr/>
            </p:nvSpPr>
            <p:spPr bwMode="auto">
              <a:xfrm flipV="1">
                <a:off x="3834" y="3253"/>
                <a:ext cx="25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2" name="Line 1565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93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3" name="Line 1566"/>
              <p:cNvSpPr>
                <a:spLocks noChangeShapeType="1"/>
              </p:cNvSpPr>
              <p:nvPr/>
            </p:nvSpPr>
            <p:spPr bwMode="auto">
              <a:xfrm flipH="1">
                <a:off x="3313" y="1423"/>
                <a:ext cx="177" cy="2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4" name="Line 1567"/>
              <p:cNvSpPr>
                <a:spLocks noChangeShapeType="1"/>
              </p:cNvSpPr>
              <p:nvPr/>
            </p:nvSpPr>
            <p:spPr bwMode="auto">
              <a:xfrm flipV="1">
                <a:off x="2551" y="2546"/>
                <a:ext cx="240" cy="2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5" name="Line 1568"/>
              <p:cNvSpPr>
                <a:spLocks noChangeShapeType="1"/>
              </p:cNvSpPr>
              <p:nvPr/>
            </p:nvSpPr>
            <p:spPr bwMode="auto">
              <a:xfrm flipH="1">
                <a:off x="3292" y="3349"/>
                <a:ext cx="190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6" name="Line 1569"/>
              <p:cNvSpPr>
                <a:spLocks noChangeShapeType="1"/>
              </p:cNvSpPr>
              <p:nvPr/>
            </p:nvSpPr>
            <p:spPr bwMode="auto">
              <a:xfrm flipV="1">
                <a:off x="3482" y="3261"/>
                <a:ext cx="203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7" name="Line 1570"/>
              <p:cNvSpPr>
                <a:spLocks noChangeShapeType="1"/>
              </p:cNvSpPr>
              <p:nvPr/>
            </p:nvSpPr>
            <p:spPr bwMode="auto">
              <a:xfrm flipV="1">
                <a:off x="2677" y="3193"/>
                <a:ext cx="250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8" name="Line 1571"/>
              <p:cNvSpPr>
                <a:spLocks noChangeShapeType="1"/>
              </p:cNvSpPr>
              <p:nvPr/>
            </p:nvSpPr>
            <p:spPr bwMode="auto">
              <a:xfrm flipV="1">
                <a:off x="2227" y="2283"/>
                <a:ext cx="79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69" name="Line 1572"/>
              <p:cNvSpPr>
                <a:spLocks noChangeShapeType="1"/>
              </p:cNvSpPr>
              <p:nvPr/>
            </p:nvSpPr>
            <p:spPr bwMode="auto">
              <a:xfrm flipV="1">
                <a:off x="2227" y="2350"/>
                <a:ext cx="213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0" name="Line 1573"/>
              <p:cNvSpPr>
                <a:spLocks noChangeShapeType="1"/>
              </p:cNvSpPr>
              <p:nvPr/>
            </p:nvSpPr>
            <p:spPr bwMode="auto">
              <a:xfrm>
                <a:off x="2334" y="3629"/>
                <a:ext cx="113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1" name="Line 1574"/>
              <p:cNvSpPr>
                <a:spLocks noChangeShapeType="1"/>
              </p:cNvSpPr>
              <p:nvPr/>
            </p:nvSpPr>
            <p:spPr bwMode="auto">
              <a:xfrm flipV="1">
                <a:off x="2334" y="3536"/>
                <a:ext cx="67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2" name="Line 1575"/>
              <p:cNvSpPr>
                <a:spLocks noChangeShapeType="1"/>
              </p:cNvSpPr>
              <p:nvPr/>
            </p:nvSpPr>
            <p:spPr bwMode="auto">
              <a:xfrm>
                <a:off x="3276" y="2082"/>
                <a:ext cx="92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3" name="Line 1576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373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4" name="Line 1577"/>
              <p:cNvSpPr>
                <a:spLocks noChangeShapeType="1"/>
              </p:cNvSpPr>
              <p:nvPr/>
            </p:nvSpPr>
            <p:spPr bwMode="auto">
              <a:xfrm>
                <a:off x="3036" y="3280"/>
                <a:ext cx="132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5" name="Line 1578"/>
              <p:cNvSpPr>
                <a:spLocks noChangeShapeType="1"/>
              </p:cNvSpPr>
              <p:nvPr/>
            </p:nvSpPr>
            <p:spPr bwMode="auto">
              <a:xfrm flipH="1">
                <a:off x="2903" y="1749"/>
                <a:ext cx="188" cy="2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6" name="Line 1579"/>
              <p:cNvSpPr>
                <a:spLocks noChangeShapeType="1"/>
              </p:cNvSpPr>
              <p:nvPr/>
            </p:nvSpPr>
            <p:spPr bwMode="auto">
              <a:xfrm flipH="1">
                <a:off x="2903" y="1778"/>
                <a:ext cx="139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7" name="Line 1580"/>
              <p:cNvSpPr>
                <a:spLocks noChangeShapeType="1"/>
              </p:cNvSpPr>
              <p:nvPr/>
            </p:nvSpPr>
            <p:spPr bwMode="auto">
              <a:xfrm flipH="1">
                <a:off x="3023" y="3091"/>
                <a:ext cx="262" cy="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8" name="Line 1581"/>
              <p:cNvSpPr>
                <a:spLocks noChangeShapeType="1"/>
              </p:cNvSpPr>
              <p:nvPr/>
            </p:nvSpPr>
            <p:spPr bwMode="auto">
              <a:xfrm flipH="1" flipV="1">
                <a:off x="3666" y="3244"/>
                <a:ext cx="109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79" name="Line 1582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34" cy="2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0" name="Line 1583"/>
              <p:cNvSpPr>
                <a:spLocks noChangeShapeType="1"/>
              </p:cNvSpPr>
              <p:nvPr/>
            </p:nvSpPr>
            <p:spPr bwMode="auto">
              <a:xfrm>
                <a:off x="1899" y="2459"/>
                <a:ext cx="174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1" name="Line 1584"/>
              <p:cNvSpPr>
                <a:spLocks noChangeShapeType="1"/>
              </p:cNvSpPr>
              <p:nvPr/>
            </p:nvSpPr>
            <p:spPr bwMode="auto">
              <a:xfrm>
                <a:off x="2386" y="1402"/>
                <a:ext cx="167" cy="3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2" name="Line 1585"/>
              <p:cNvSpPr>
                <a:spLocks noChangeShapeType="1"/>
              </p:cNvSpPr>
              <p:nvPr/>
            </p:nvSpPr>
            <p:spPr bwMode="auto">
              <a:xfrm flipH="1">
                <a:off x="2336" y="1402"/>
                <a:ext cx="50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3" name="Line 1586"/>
              <p:cNvSpPr>
                <a:spLocks noChangeShapeType="1"/>
              </p:cNvSpPr>
              <p:nvPr/>
            </p:nvSpPr>
            <p:spPr bwMode="auto">
              <a:xfrm flipV="1">
                <a:off x="3021" y="1299"/>
                <a:ext cx="578" cy="3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4" name="Line 1587"/>
              <p:cNvSpPr>
                <a:spLocks noChangeShapeType="1"/>
              </p:cNvSpPr>
              <p:nvPr/>
            </p:nvSpPr>
            <p:spPr bwMode="auto">
              <a:xfrm flipH="1">
                <a:off x="2903" y="1666"/>
                <a:ext cx="118" cy="3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5" name="Line 1588"/>
              <p:cNvSpPr>
                <a:spLocks noChangeShapeType="1"/>
              </p:cNvSpPr>
              <p:nvPr/>
            </p:nvSpPr>
            <p:spPr bwMode="auto">
              <a:xfrm flipH="1" flipV="1">
                <a:off x="3443" y="3400"/>
                <a:ext cx="119" cy="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6" name="Line 1589"/>
              <p:cNvSpPr>
                <a:spLocks noChangeShapeType="1"/>
              </p:cNvSpPr>
              <p:nvPr/>
            </p:nvSpPr>
            <p:spPr bwMode="auto">
              <a:xfrm flipV="1">
                <a:off x="3562" y="3194"/>
                <a:ext cx="44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7" name="Line 1590"/>
              <p:cNvSpPr>
                <a:spLocks noChangeShapeType="1"/>
              </p:cNvSpPr>
              <p:nvPr/>
            </p:nvSpPr>
            <p:spPr bwMode="auto">
              <a:xfrm>
                <a:off x="3562" y="3442"/>
                <a:ext cx="10" cy="3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8" name="Line 1591"/>
              <p:cNvSpPr>
                <a:spLocks noChangeShapeType="1"/>
              </p:cNvSpPr>
              <p:nvPr/>
            </p:nvSpPr>
            <p:spPr bwMode="auto">
              <a:xfrm flipH="1">
                <a:off x="3752" y="2360"/>
                <a:ext cx="161" cy="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89" name="Line 1592"/>
              <p:cNvSpPr>
                <a:spLocks noChangeShapeType="1"/>
              </p:cNvSpPr>
              <p:nvPr/>
            </p:nvSpPr>
            <p:spPr bwMode="auto">
              <a:xfrm flipV="1">
                <a:off x="3913" y="2265"/>
                <a:ext cx="38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0" name="Line 1593"/>
              <p:cNvSpPr>
                <a:spLocks noChangeShapeType="1"/>
              </p:cNvSpPr>
              <p:nvPr/>
            </p:nvSpPr>
            <p:spPr bwMode="auto">
              <a:xfrm>
                <a:off x="3290" y="2001"/>
                <a:ext cx="207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1" name="Line 1594"/>
              <p:cNvSpPr>
                <a:spLocks noChangeShapeType="1"/>
              </p:cNvSpPr>
              <p:nvPr/>
            </p:nvSpPr>
            <p:spPr bwMode="auto">
              <a:xfrm flipV="1">
                <a:off x="3290" y="1815"/>
                <a:ext cx="120" cy="1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2" name="Line 1595"/>
              <p:cNvSpPr>
                <a:spLocks noChangeShapeType="1"/>
              </p:cNvSpPr>
              <p:nvPr/>
            </p:nvSpPr>
            <p:spPr bwMode="auto">
              <a:xfrm flipH="1">
                <a:off x="2903" y="2001"/>
                <a:ext cx="387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3" name="Line 1596"/>
              <p:cNvSpPr>
                <a:spLocks noChangeShapeType="1"/>
              </p:cNvSpPr>
              <p:nvPr/>
            </p:nvSpPr>
            <p:spPr bwMode="auto">
              <a:xfrm flipH="1">
                <a:off x="3716" y="2950"/>
                <a:ext cx="172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4" name="Line 1597"/>
              <p:cNvSpPr>
                <a:spLocks noChangeShapeType="1"/>
              </p:cNvSpPr>
              <p:nvPr/>
            </p:nvSpPr>
            <p:spPr bwMode="auto">
              <a:xfrm flipV="1">
                <a:off x="3888" y="2824"/>
                <a:ext cx="87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5" name="Line 1598"/>
              <p:cNvSpPr>
                <a:spLocks noChangeShapeType="1"/>
              </p:cNvSpPr>
              <p:nvPr/>
            </p:nvSpPr>
            <p:spPr bwMode="auto">
              <a:xfrm flipH="1">
                <a:off x="3482" y="3261"/>
                <a:ext cx="203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6" name="Line 1599"/>
              <p:cNvSpPr>
                <a:spLocks noChangeShapeType="1"/>
              </p:cNvSpPr>
              <p:nvPr/>
            </p:nvSpPr>
            <p:spPr bwMode="auto">
              <a:xfrm flipV="1">
                <a:off x="3685" y="3039"/>
                <a:ext cx="112" cy="2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7" name="Line 1600"/>
              <p:cNvSpPr>
                <a:spLocks noChangeShapeType="1"/>
              </p:cNvSpPr>
              <p:nvPr/>
            </p:nvSpPr>
            <p:spPr bwMode="auto">
              <a:xfrm flipV="1">
                <a:off x="3811" y="3253"/>
                <a:ext cx="48" cy="2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8" name="Line 1601"/>
              <p:cNvSpPr>
                <a:spLocks noChangeShapeType="1"/>
              </p:cNvSpPr>
              <p:nvPr/>
            </p:nvSpPr>
            <p:spPr bwMode="auto">
              <a:xfrm flipV="1">
                <a:off x="3811" y="3307"/>
                <a:ext cx="72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899" name="Line 1602"/>
              <p:cNvSpPr>
                <a:spLocks noChangeShapeType="1"/>
              </p:cNvSpPr>
              <p:nvPr/>
            </p:nvSpPr>
            <p:spPr bwMode="auto">
              <a:xfrm>
                <a:off x="3811" y="3492"/>
                <a:ext cx="105" cy="2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0" name="Line 1603"/>
              <p:cNvSpPr>
                <a:spLocks noChangeShapeType="1"/>
              </p:cNvSpPr>
              <p:nvPr/>
            </p:nvSpPr>
            <p:spPr bwMode="auto">
              <a:xfrm flipH="1" flipV="1">
                <a:off x="3423" y="3367"/>
                <a:ext cx="388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1" name="Line 1604"/>
              <p:cNvSpPr>
                <a:spLocks noChangeShapeType="1"/>
              </p:cNvSpPr>
              <p:nvPr/>
            </p:nvSpPr>
            <p:spPr bwMode="auto">
              <a:xfrm flipV="1">
                <a:off x="3811" y="3410"/>
                <a:ext cx="189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2" name="Line 1605"/>
              <p:cNvSpPr>
                <a:spLocks noChangeShapeType="1"/>
              </p:cNvSpPr>
              <p:nvPr/>
            </p:nvSpPr>
            <p:spPr bwMode="auto">
              <a:xfrm flipV="1">
                <a:off x="3492" y="527"/>
                <a:ext cx="50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3" name="Line 1606"/>
              <p:cNvSpPr>
                <a:spLocks noChangeShapeType="1"/>
              </p:cNvSpPr>
              <p:nvPr/>
            </p:nvSpPr>
            <p:spPr bwMode="auto">
              <a:xfrm flipH="1" flipV="1">
                <a:off x="3439" y="545"/>
                <a:ext cx="53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4" name="Line 1607"/>
              <p:cNvSpPr>
                <a:spLocks noChangeShapeType="1"/>
              </p:cNvSpPr>
              <p:nvPr/>
            </p:nvSpPr>
            <p:spPr bwMode="auto">
              <a:xfrm>
                <a:off x="3239" y="1059"/>
                <a:ext cx="1" cy="2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5" name="Line 1608"/>
              <p:cNvSpPr>
                <a:spLocks noChangeShapeType="1"/>
              </p:cNvSpPr>
              <p:nvPr/>
            </p:nvSpPr>
            <p:spPr bwMode="auto">
              <a:xfrm flipV="1">
                <a:off x="2458" y="2527"/>
                <a:ext cx="131" cy="3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6" name="Line 1609"/>
              <p:cNvSpPr>
                <a:spLocks noChangeShapeType="1"/>
              </p:cNvSpPr>
              <p:nvPr/>
            </p:nvSpPr>
            <p:spPr bwMode="auto">
              <a:xfrm>
                <a:off x="2458" y="2839"/>
                <a:ext cx="132" cy="1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7" name="Line 1610"/>
              <p:cNvSpPr>
                <a:spLocks noChangeShapeType="1"/>
              </p:cNvSpPr>
              <p:nvPr/>
            </p:nvSpPr>
            <p:spPr bwMode="auto">
              <a:xfrm flipV="1">
                <a:off x="3229" y="3279"/>
                <a:ext cx="152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908" name="Line 1611"/>
              <p:cNvSpPr>
                <a:spLocks noChangeShapeType="1"/>
              </p:cNvSpPr>
              <p:nvPr/>
            </p:nvSpPr>
            <p:spPr bwMode="auto">
              <a:xfrm flipV="1">
                <a:off x="3229" y="3131"/>
                <a:ext cx="86" cy="1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4" name="Group 1813"/>
            <p:cNvGrpSpPr>
              <a:grpSpLocks/>
            </p:cNvGrpSpPr>
            <p:nvPr/>
          </p:nvGrpSpPr>
          <p:grpSpPr bwMode="auto">
            <a:xfrm>
              <a:off x="2165927" y="1079049"/>
              <a:ext cx="5433813" cy="5004979"/>
              <a:chOff x="1208" y="527"/>
              <a:chExt cx="3776" cy="3478"/>
            </a:xfrm>
          </p:grpSpPr>
          <p:sp>
            <p:nvSpPr>
              <p:cNvPr id="6509" name="Line 1613"/>
              <p:cNvSpPr>
                <a:spLocks noChangeShapeType="1"/>
              </p:cNvSpPr>
              <p:nvPr/>
            </p:nvSpPr>
            <p:spPr bwMode="auto">
              <a:xfrm flipV="1">
                <a:off x="3229" y="3241"/>
                <a:ext cx="66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0" name="Line 1614"/>
              <p:cNvSpPr>
                <a:spLocks noChangeShapeType="1"/>
              </p:cNvSpPr>
              <p:nvPr/>
            </p:nvSpPr>
            <p:spPr bwMode="auto">
              <a:xfrm flipV="1">
                <a:off x="3229" y="3225"/>
                <a:ext cx="208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1" name="Line 1615"/>
              <p:cNvSpPr>
                <a:spLocks noChangeShapeType="1"/>
              </p:cNvSpPr>
              <p:nvPr/>
            </p:nvSpPr>
            <p:spPr bwMode="auto">
              <a:xfrm flipH="1">
                <a:off x="3335" y="2124"/>
                <a:ext cx="13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2" name="Line 1616"/>
              <p:cNvSpPr>
                <a:spLocks noChangeShapeType="1"/>
              </p:cNvSpPr>
              <p:nvPr/>
            </p:nvSpPr>
            <p:spPr bwMode="auto">
              <a:xfrm>
                <a:off x="3348" y="2124"/>
                <a:ext cx="20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3" name="Line 1617"/>
              <p:cNvSpPr>
                <a:spLocks noChangeShapeType="1"/>
              </p:cNvSpPr>
              <p:nvPr/>
            </p:nvSpPr>
            <p:spPr bwMode="auto">
              <a:xfrm flipV="1">
                <a:off x="3348" y="1704"/>
                <a:ext cx="307" cy="4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4" name="Line 1618"/>
              <p:cNvSpPr>
                <a:spLocks noChangeShapeType="1"/>
              </p:cNvSpPr>
              <p:nvPr/>
            </p:nvSpPr>
            <p:spPr bwMode="auto">
              <a:xfrm flipV="1">
                <a:off x="3348" y="2076"/>
                <a:ext cx="175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5" name="Line 1619"/>
              <p:cNvSpPr>
                <a:spLocks noChangeShapeType="1"/>
              </p:cNvSpPr>
              <p:nvPr/>
            </p:nvSpPr>
            <p:spPr bwMode="auto">
              <a:xfrm flipV="1">
                <a:off x="3775" y="3116"/>
                <a:ext cx="22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6" name="Line 1620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89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7" name="Line 1621"/>
              <p:cNvSpPr>
                <a:spLocks noChangeShapeType="1"/>
              </p:cNvSpPr>
              <p:nvPr/>
            </p:nvSpPr>
            <p:spPr bwMode="auto">
              <a:xfrm>
                <a:off x="3775" y="3292"/>
                <a:ext cx="108" cy="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8" name="Line 1622"/>
              <p:cNvSpPr>
                <a:spLocks noChangeShapeType="1"/>
              </p:cNvSpPr>
              <p:nvPr/>
            </p:nvSpPr>
            <p:spPr bwMode="auto">
              <a:xfrm flipH="1">
                <a:off x="3585" y="3292"/>
                <a:ext cx="190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19" name="Line 1623"/>
              <p:cNvSpPr>
                <a:spLocks noChangeShapeType="1"/>
              </p:cNvSpPr>
              <p:nvPr/>
            </p:nvSpPr>
            <p:spPr bwMode="auto">
              <a:xfrm flipH="1">
                <a:off x="3660" y="3292"/>
                <a:ext cx="115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0" name="Line 1624"/>
              <p:cNvSpPr>
                <a:spLocks noChangeShapeType="1"/>
              </p:cNvSpPr>
              <p:nvPr/>
            </p:nvSpPr>
            <p:spPr bwMode="auto">
              <a:xfrm flipV="1">
                <a:off x="3706" y="2360"/>
                <a:ext cx="207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1" name="Line 1625"/>
              <p:cNvSpPr>
                <a:spLocks noChangeShapeType="1"/>
              </p:cNvSpPr>
              <p:nvPr/>
            </p:nvSpPr>
            <p:spPr bwMode="auto">
              <a:xfrm flipH="1">
                <a:off x="3286" y="2360"/>
                <a:ext cx="420" cy="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2" name="Line 1626"/>
              <p:cNvSpPr>
                <a:spLocks noChangeShapeType="1"/>
              </p:cNvSpPr>
              <p:nvPr/>
            </p:nvSpPr>
            <p:spPr bwMode="auto">
              <a:xfrm flipV="1">
                <a:off x="3706" y="2265"/>
                <a:ext cx="245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3" name="Line 1627"/>
              <p:cNvSpPr>
                <a:spLocks noChangeShapeType="1"/>
              </p:cNvSpPr>
              <p:nvPr/>
            </p:nvSpPr>
            <p:spPr bwMode="auto">
              <a:xfrm flipH="1" flipV="1">
                <a:off x="3410" y="1815"/>
                <a:ext cx="111" cy="1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4" name="Line 1628"/>
              <p:cNvSpPr>
                <a:spLocks noChangeShapeType="1"/>
              </p:cNvSpPr>
              <p:nvPr/>
            </p:nvSpPr>
            <p:spPr bwMode="auto">
              <a:xfrm flipH="1" flipV="1">
                <a:off x="3318" y="3522"/>
                <a:ext cx="37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5" name="Line 1629"/>
              <p:cNvSpPr>
                <a:spLocks noChangeShapeType="1"/>
              </p:cNvSpPr>
              <p:nvPr/>
            </p:nvSpPr>
            <p:spPr bwMode="auto">
              <a:xfrm flipV="1">
                <a:off x="3355" y="3442"/>
                <a:ext cx="207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6" name="Line 1630"/>
              <p:cNvSpPr>
                <a:spLocks noChangeShapeType="1"/>
              </p:cNvSpPr>
              <p:nvPr/>
            </p:nvSpPr>
            <p:spPr bwMode="auto">
              <a:xfrm flipV="1">
                <a:off x="3355" y="3400"/>
                <a:ext cx="88" cy="1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7" name="Line 1631"/>
              <p:cNvSpPr>
                <a:spLocks noChangeShapeType="1"/>
              </p:cNvSpPr>
              <p:nvPr/>
            </p:nvSpPr>
            <p:spPr bwMode="auto">
              <a:xfrm flipH="1">
                <a:off x="3294" y="3597"/>
                <a:ext cx="61" cy="2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8" name="Line 1632"/>
              <p:cNvSpPr>
                <a:spLocks noChangeShapeType="1"/>
              </p:cNvSpPr>
              <p:nvPr/>
            </p:nvSpPr>
            <p:spPr bwMode="auto">
              <a:xfrm flipH="1" flipV="1">
                <a:off x="3292" y="3350"/>
                <a:ext cx="63" cy="2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29" name="Line 1633"/>
              <p:cNvSpPr>
                <a:spLocks noChangeShapeType="1"/>
              </p:cNvSpPr>
              <p:nvPr/>
            </p:nvSpPr>
            <p:spPr bwMode="auto">
              <a:xfrm flipV="1">
                <a:off x="3099" y="1297"/>
                <a:ext cx="141" cy="2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0" name="Line 1634"/>
              <p:cNvSpPr>
                <a:spLocks noChangeShapeType="1"/>
              </p:cNvSpPr>
              <p:nvPr/>
            </p:nvSpPr>
            <p:spPr bwMode="auto">
              <a:xfrm flipH="1">
                <a:off x="2903" y="1508"/>
                <a:ext cx="196" cy="5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1" name="Line 1635"/>
              <p:cNvSpPr>
                <a:spLocks noChangeShapeType="1"/>
              </p:cNvSpPr>
              <p:nvPr/>
            </p:nvSpPr>
            <p:spPr bwMode="auto">
              <a:xfrm flipV="1">
                <a:off x="3099" y="1231"/>
                <a:ext cx="65" cy="2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2" name="Line 1636"/>
              <p:cNvSpPr>
                <a:spLocks noChangeShapeType="1"/>
              </p:cNvSpPr>
              <p:nvPr/>
            </p:nvSpPr>
            <p:spPr bwMode="auto">
              <a:xfrm flipH="1" flipV="1">
                <a:off x="1927" y="602"/>
                <a:ext cx="59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3" name="Line 1637"/>
              <p:cNvSpPr>
                <a:spLocks noChangeShapeType="1"/>
              </p:cNvSpPr>
              <p:nvPr/>
            </p:nvSpPr>
            <p:spPr bwMode="auto">
              <a:xfrm flipH="1">
                <a:off x="1877" y="695"/>
                <a:ext cx="109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4" name="Line 1638"/>
              <p:cNvSpPr>
                <a:spLocks noChangeShapeType="1"/>
              </p:cNvSpPr>
              <p:nvPr/>
            </p:nvSpPr>
            <p:spPr bwMode="auto">
              <a:xfrm flipH="1">
                <a:off x="3803" y="1274"/>
                <a:ext cx="53" cy="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5" name="Line 1639"/>
              <p:cNvSpPr>
                <a:spLocks noChangeShapeType="1"/>
              </p:cNvSpPr>
              <p:nvPr/>
            </p:nvSpPr>
            <p:spPr bwMode="auto">
              <a:xfrm flipH="1">
                <a:off x="2903" y="1701"/>
                <a:ext cx="104" cy="3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6" name="Line 1640"/>
              <p:cNvSpPr>
                <a:spLocks noChangeShapeType="1"/>
              </p:cNvSpPr>
              <p:nvPr/>
            </p:nvSpPr>
            <p:spPr bwMode="auto">
              <a:xfrm flipV="1">
                <a:off x="3214" y="3276"/>
                <a:ext cx="96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7" name="Line 1641"/>
              <p:cNvSpPr>
                <a:spLocks noChangeShapeType="1"/>
              </p:cNvSpPr>
              <p:nvPr/>
            </p:nvSpPr>
            <p:spPr bwMode="auto">
              <a:xfrm flipV="1">
                <a:off x="3214" y="3176"/>
                <a:ext cx="61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8" name="Line 1642"/>
              <p:cNvSpPr>
                <a:spLocks noChangeShapeType="1"/>
              </p:cNvSpPr>
              <p:nvPr/>
            </p:nvSpPr>
            <p:spPr bwMode="auto">
              <a:xfrm>
                <a:off x="3214" y="3342"/>
                <a:ext cx="176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39" name="Line 1643"/>
              <p:cNvSpPr>
                <a:spLocks noChangeShapeType="1"/>
              </p:cNvSpPr>
              <p:nvPr/>
            </p:nvSpPr>
            <p:spPr bwMode="auto">
              <a:xfrm flipH="1">
                <a:off x="2152" y="2201"/>
                <a:ext cx="236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0" name="Line 1644"/>
              <p:cNvSpPr>
                <a:spLocks noChangeShapeType="1"/>
              </p:cNvSpPr>
              <p:nvPr/>
            </p:nvSpPr>
            <p:spPr bwMode="auto">
              <a:xfrm flipV="1">
                <a:off x="2388" y="2048"/>
                <a:ext cx="515" cy="1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1" name="Line 1645"/>
              <p:cNvSpPr>
                <a:spLocks noChangeShapeType="1"/>
              </p:cNvSpPr>
              <p:nvPr/>
            </p:nvSpPr>
            <p:spPr bwMode="auto">
              <a:xfrm flipV="1">
                <a:off x="3364" y="3213"/>
                <a:ext cx="43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2" name="Line 1646"/>
              <p:cNvSpPr>
                <a:spLocks noChangeShapeType="1"/>
              </p:cNvSpPr>
              <p:nvPr/>
            </p:nvSpPr>
            <p:spPr bwMode="auto">
              <a:xfrm flipV="1">
                <a:off x="3364" y="3084"/>
                <a:ext cx="200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3" name="Line 1647"/>
              <p:cNvSpPr>
                <a:spLocks noChangeShapeType="1"/>
              </p:cNvSpPr>
              <p:nvPr/>
            </p:nvSpPr>
            <p:spPr bwMode="auto">
              <a:xfrm flipH="1" flipV="1">
                <a:off x="3315" y="3131"/>
                <a:ext cx="49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4" name="Line 1648"/>
              <p:cNvSpPr>
                <a:spLocks noChangeShapeType="1"/>
              </p:cNvSpPr>
              <p:nvPr/>
            </p:nvSpPr>
            <p:spPr bwMode="auto">
              <a:xfrm flipV="1">
                <a:off x="3364" y="3147"/>
                <a:ext cx="61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5" name="Line 1649"/>
              <p:cNvSpPr>
                <a:spLocks noChangeShapeType="1"/>
              </p:cNvSpPr>
              <p:nvPr/>
            </p:nvSpPr>
            <p:spPr bwMode="auto">
              <a:xfrm flipV="1">
                <a:off x="1866" y="3977"/>
                <a:ext cx="131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6" name="Line 1650"/>
              <p:cNvSpPr>
                <a:spLocks noChangeShapeType="1"/>
              </p:cNvSpPr>
              <p:nvPr/>
            </p:nvSpPr>
            <p:spPr bwMode="auto">
              <a:xfrm flipV="1">
                <a:off x="3374" y="1700"/>
                <a:ext cx="125" cy="3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7" name="Line 1651"/>
              <p:cNvSpPr>
                <a:spLocks noChangeShapeType="1"/>
              </p:cNvSpPr>
              <p:nvPr/>
            </p:nvSpPr>
            <p:spPr bwMode="auto">
              <a:xfrm flipH="1">
                <a:off x="3149" y="2095"/>
                <a:ext cx="225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8" name="Line 1652"/>
              <p:cNvSpPr>
                <a:spLocks noChangeShapeType="1"/>
              </p:cNvSpPr>
              <p:nvPr/>
            </p:nvSpPr>
            <p:spPr bwMode="auto">
              <a:xfrm flipH="1">
                <a:off x="2868" y="2527"/>
                <a:ext cx="154" cy="2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49" name="Line 1653"/>
              <p:cNvSpPr>
                <a:spLocks noChangeShapeType="1"/>
              </p:cNvSpPr>
              <p:nvPr/>
            </p:nvSpPr>
            <p:spPr bwMode="auto">
              <a:xfrm>
                <a:off x="2366" y="2058"/>
                <a:ext cx="86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0" name="Line 1654"/>
              <p:cNvSpPr>
                <a:spLocks noChangeShapeType="1"/>
              </p:cNvSpPr>
              <p:nvPr/>
            </p:nvSpPr>
            <p:spPr bwMode="auto">
              <a:xfrm flipH="1">
                <a:off x="2291" y="2058"/>
                <a:ext cx="75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1" name="Line 1655"/>
              <p:cNvSpPr>
                <a:spLocks noChangeShapeType="1"/>
              </p:cNvSpPr>
              <p:nvPr/>
            </p:nvSpPr>
            <p:spPr bwMode="auto">
              <a:xfrm flipH="1" flipV="1">
                <a:off x="2154" y="1978"/>
                <a:ext cx="212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2" name="Line 1656"/>
              <p:cNvSpPr>
                <a:spLocks noChangeShapeType="1"/>
              </p:cNvSpPr>
              <p:nvPr/>
            </p:nvSpPr>
            <p:spPr bwMode="auto">
              <a:xfrm flipV="1">
                <a:off x="2366" y="2048"/>
                <a:ext cx="537" cy="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3" name="Line 1657"/>
              <p:cNvSpPr>
                <a:spLocks noChangeShapeType="1"/>
              </p:cNvSpPr>
              <p:nvPr/>
            </p:nvSpPr>
            <p:spPr bwMode="auto">
              <a:xfrm flipH="1" flipV="1">
                <a:off x="2165" y="2053"/>
                <a:ext cx="201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4" name="Line 1658"/>
              <p:cNvSpPr>
                <a:spLocks noChangeShapeType="1"/>
              </p:cNvSpPr>
              <p:nvPr/>
            </p:nvSpPr>
            <p:spPr bwMode="auto">
              <a:xfrm>
                <a:off x="2701" y="1264"/>
                <a:ext cx="59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5" name="Line 1659"/>
              <p:cNvSpPr>
                <a:spLocks noChangeShapeType="1"/>
              </p:cNvSpPr>
              <p:nvPr/>
            </p:nvSpPr>
            <p:spPr bwMode="auto">
              <a:xfrm flipH="1">
                <a:off x="3714" y="1265"/>
                <a:ext cx="33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6" name="Line 1660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63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7" name="Line 1661"/>
              <p:cNvSpPr>
                <a:spLocks noChangeShapeType="1"/>
              </p:cNvSpPr>
              <p:nvPr/>
            </p:nvSpPr>
            <p:spPr bwMode="auto">
              <a:xfrm flipH="1">
                <a:off x="4822" y="1215"/>
                <a:ext cx="85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8" name="Line 1662"/>
              <p:cNvSpPr>
                <a:spLocks noChangeShapeType="1"/>
              </p:cNvSpPr>
              <p:nvPr/>
            </p:nvSpPr>
            <p:spPr bwMode="auto">
              <a:xfrm flipH="1" flipV="1">
                <a:off x="4787" y="1162"/>
                <a:ext cx="120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59" name="Line 1663"/>
              <p:cNvSpPr>
                <a:spLocks noChangeShapeType="1"/>
              </p:cNvSpPr>
              <p:nvPr/>
            </p:nvSpPr>
            <p:spPr bwMode="auto">
              <a:xfrm>
                <a:off x="4907" y="1215"/>
                <a:ext cx="77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0" name="Line 1664"/>
              <p:cNvSpPr>
                <a:spLocks noChangeShapeType="1"/>
              </p:cNvSpPr>
              <p:nvPr/>
            </p:nvSpPr>
            <p:spPr bwMode="auto">
              <a:xfrm flipV="1">
                <a:off x="3157" y="3131"/>
                <a:ext cx="158" cy="1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1" name="Line 1665"/>
              <p:cNvSpPr>
                <a:spLocks noChangeShapeType="1"/>
              </p:cNvSpPr>
              <p:nvPr/>
            </p:nvSpPr>
            <p:spPr bwMode="auto">
              <a:xfrm flipV="1">
                <a:off x="3157" y="3213"/>
                <a:ext cx="250" cy="1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2" name="Line 1666"/>
              <p:cNvSpPr>
                <a:spLocks noChangeShapeType="1"/>
              </p:cNvSpPr>
              <p:nvPr/>
            </p:nvSpPr>
            <p:spPr bwMode="auto">
              <a:xfrm flipH="1" flipV="1">
                <a:off x="3311" y="1789"/>
                <a:ext cx="85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3" name="Line 1667"/>
              <p:cNvSpPr>
                <a:spLocks noChangeShapeType="1"/>
              </p:cNvSpPr>
              <p:nvPr/>
            </p:nvSpPr>
            <p:spPr bwMode="auto">
              <a:xfrm flipH="1">
                <a:off x="3193" y="1851"/>
                <a:ext cx="203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4" name="Line 1668"/>
              <p:cNvSpPr>
                <a:spLocks noChangeShapeType="1"/>
              </p:cNvSpPr>
              <p:nvPr/>
            </p:nvSpPr>
            <p:spPr bwMode="auto">
              <a:xfrm>
                <a:off x="2553" y="1752"/>
                <a:ext cx="38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5" name="Line 1669"/>
              <p:cNvSpPr>
                <a:spLocks noChangeShapeType="1"/>
              </p:cNvSpPr>
              <p:nvPr/>
            </p:nvSpPr>
            <p:spPr bwMode="auto">
              <a:xfrm>
                <a:off x="2553" y="1752"/>
                <a:ext cx="350" cy="2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6" name="Line 1670"/>
              <p:cNvSpPr>
                <a:spLocks noChangeShapeType="1"/>
              </p:cNvSpPr>
              <p:nvPr/>
            </p:nvSpPr>
            <p:spPr bwMode="auto">
              <a:xfrm flipH="1" flipV="1">
                <a:off x="2336" y="1497"/>
                <a:ext cx="217" cy="2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7" name="Line 1671"/>
              <p:cNvSpPr>
                <a:spLocks noChangeShapeType="1"/>
              </p:cNvSpPr>
              <p:nvPr/>
            </p:nvSpPr>
            <p:spPr bwMode="auto">
              <a:xfrm flipH="1">
                <a:off x="3859" y="3252"/>
                <a:ext cx="162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8" name="Line 1672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270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69" name="Line 1673"/>
              <p:cNvSpPr>
                <a:spLocks noChangeShapeType="1"/>
              </p:cNvSpPr>
              <p:nvPr/>
            </p:nvSpPr>
            <p:spPr bwMode="auto">
              <a:xfrm flipH="1">
                <a:off x="4000" y="3252"/>
                <a:ext cx="21" cy="1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0" name="Line 1674"/>
              <p:cNvSpPr>
                <a:spLocks noChangeShapeType="1"/>
              </p:cNvSpPr>
              <p:nvPr/>
            </p:nvSpPr>
            <p:spPr bwMode="auto">
              <a:xfrm flipV="1">
                <a:off x="4021" y="3037"/>
                <a:ext cx="6" cy="2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1" name="Line 1675"/>
              <p:cNvSpPr>
                <a:spLocks noChangeShapeType="1"/>
              </p:cNvSpPr>
              <p:nvPr/>
            </p:nvSpPr>
            <p:spPr bwMode="auto">
              <a:xfrm flipV="1">
                <a:off x="3145" y="3131"/>
                <a:ext cx="170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2" name="Line 1676"/>
              <p:cNvSpPr>
                <a:spLocks noChangeShapeType="1"/>
              </p:cNvSpPr>
              <p:nvPr/>
            </p:nvSpPr>
            <p:spPr bwMode="auto">
              <a:xfrm flipV="1">
                <a:off x="3145" y="3147"/>
                <a:ext cx="280" cy="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3" name="Line 1677"/>
              <p:cNvSpPr>
                <a:spLocks noChangeShapeType="1"/>
              </p:cNvSpPr>
              <p:nvPr/>
            </p:nvSpPr>
            <p:spPr bwMode="auto">
              <a:xfrm flipH="1">
                <a:off x="3240" y="1120"/>
                <a:ext cx="36" cy="1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4" name="Line 1678"/>
              <p:cNvSpPr>
                <a:spLocks noChangeShapeType="1"/>
              </p:cNvSpPr>
              <p:nvPr/>
            </p:nvSpPr>
            <p:spPr bwMode="auto">
              <a:xfrm flipH="1">
                <a:off x="3591" y="2055"/>
                <a:ext cx="321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5" name="Line 1679"/>
              <p:cNvSpPr>
                <a:spLocks noChangeShapeType="1"/>
              </p:cNvSpPr>
              <p:nvPr/>
            </p:nvSpPr>
            <p:spPr bwMode="auto">
              <a:xfrm flipH="1" flipV="1">
                <a:off x="3834" y="1910"/>
                <a:ext cx="78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6" name="Line 1680"/>
              <p:cNvSpPr>
                <a:spLocks noChangeShapeType="1"/>
              </p:cNvSpPr>
              <p:nvPr/>
            </p:nvSpPr>
            <p:spPr bwMode="auto">
              <a:xfrm flipH="1" flipV="1">
                <a:off x="3027" y="2214"/>
                <a:ext cx="24" cy="1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7" name="Line 1681"/>
              <p:cNvSpPr>
                <a:spLocks noChangeShapeType="1"/>
              </p:cNvSpPr>
              <p:nvPr/>
            </p:nvSpPr>
            <p:spPr bwMode="auto">
              <a:xfrm flipV="1">
                <a:off x="2868" y="2527"/>
                <a:ext cx="154" cy="2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8" name="Line 1682"/>
              <p:cNvSpPr>
                <a:spLocks noChangeShapeType="1"/>
              </p:cNvSpPr>
              <p:nvPr/>
            </p:nvSpPr>
            <p:spPr bwMode="auto">
              <a:xfrm flipV="1">
                <a:off x="3665" y="2032"/>
                <a:ext cx="72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79" name="Line 1683"/>
              <p:cNvSpPr>
                <a:spLocks noChangeShapeType="1"/>
              </p:cNvSpPr>
              <p:nvPr/>
            </p:nvSpPr>
            <p:spPr bwMode="auto">
              <a:xfrm>
                <a:off x="2826" y="1827"/>
                <a:ext cx="77" cy="2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0" name="Line 1684"/>
              <p:cNvSpPr>
                <a:spLocks noChangeShapeType="1"/>
              </p:cNvSpPr>
              <p:nvPr/>
            </p:nvSpPr>
            <p:spPr bwMode="auto">
              <a:xfrm>
                <a:off x="2481" y="1473"/>
                <a:ext cx="93" cy="2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1" name="Line 1685"/>
              <p:cNvSpPr>
                <a:spLocks noChangeShapeType="1"/>
              </p:cNvSpPr>
              <p:nvPr/>
            </p:nvSpPr>
            <p:spPr bwMode="auto">
              <a:xfrm>
                <a:off x="2481" y="1473"/>
                <a:ext cx="159" cy="1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2" name="Line 1686"/>
              <p:cNvSpPr>
                <a:spLocks noChangeShapeType="1"/>
              </p:cNvSpPr>
              <p:nvPr/>
            </p:nvSpPr>
            <p:spPr bwMode="auto">
              <a:xfrm flipH="1" flipV="1">
                <a:off x="2400" y="1281"/>
                <a:ext cx="81" cy="1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3" name="Line 1687"/>
              <p:cNvSpPr>
                <a:spLocks noChangeShapeType="1"/>
              </p:cNvSpPr>
              <p:nvPr/>
            </p:nvSpPr>
            <p:spPr bwMode="auto">
              <a:xfrm flipH="1" flipV="1">
                <a:off x="3582" y="3196"/>
                <a:ext cx="78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4" name="Line 1688"/>
              <p:cNvSpPr>
                <a:spLocks noChangeShapeType="1"/>
              </p:cNvSpPr>
              <p:nvPr/>
            </p:nvSpPr>
            <p:spPr bwMode="auto">
              <a:xfrm flipH="1" flipV="1">
                <a:off x="3451" y="3285"/>
                <a:ext cx="209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5" name="Line 1689"/>
              <p:cNvSpPr>
                <a:spLocks noChangeShapeType="1"/>
              </p:cNvSpPr>
              <p:nvPr/>
            </p:nvSpPr>
            <p:spPr bwMode="auto">
              <a:xfrm flipV="1">
                <a:off x="3660" y="3317"/>
                <a:ext cx="191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6" name="Line 1690"/>
              <p:cNvSpPr>
                <a:spLocks noChangeShapeType="1"/>
              </p:cNvSpPr>
              <p:nvPr/>
            </p:nvSpPr>
            <p:spPr bwMode="auto">
              <a:xfrm flipH="1">
                <a:off x="3396" y="1547"/>
                <a:ext cx="151" cy="2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7" name="Line 1691"/>
              <p:cNvSpPr>
                <a:spLocks noChangeShapeType="1"/>
              </p:cNvSpPr>
              <p:nvPr/>
            </p:nvSpPr>
            <p:spPr bwMode="auto">
              <a:xfrm flipH="1">
                <a:off x="3349" y="1547"/>
                <a:ext cx="198" cy="2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8" name="Line 1692"/>
              <p:cNvSpPr>
                <a:spLocks noChangeShapeType="1"/>
              </p:cNvSpPr>
              <p:nvPr/>
            </p:nvSpPr>
            <p:spPr bwMode="auto">
              <a:xfrm flipH="1">
                <a:off x="2903" y="1804"/>
                <a:ext cx="244" cy="2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89" name="Line 1693"/>
              <p:cNvSpPr>
                <a:spLocks noChangeShapeType="1"/>
              </p:cNvSpPr>
              <p:nvPr/>
            </p:nvSpPr>
            <p:spPr bwMode="auto">
              <a:xfrm>
                <a:off x="3544" y="2651"/>
                <a:ext cx="206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0" name="Line 1694"/>
              <p:cNvSpPr>
                <a:spLocks noChangeShapeType="1"/>
              </p:cNvSpPr>
              <p:nvPr/>
            </p:nvSpPr>
            <p:spPr bwMode="auto">
              <a:xfrm>
                <a:off x="2866" y="2335"/>
                <a:ext cx="131" cy="2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1" name="Line 1695"/>
              <p:cNvSpPr>
                <a:spLocks noChangeShapeType="1"/>
              </p:cNvSpPr>
              <p:nvPr/>
            </p:nvSpPr>
            <p:spPr bwMode="auto">
              <a:xfrm flipV="1">
                <a:off x="2866" y="2048"/>
                <a:ext cx="37" cy="2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2" name="Line 1696"/>
              <p:cNvSpPr>
                <a:spLocks noChangeShapeType="1"/>
              </p:cNvSpPr>
              <p:nvPr/>
            </p:nvSpPr>
            <p:spPr bwMode="auto">
              <a:xfrm flipV="1">
                <a:off x="3540" y="527"/>
                <a:ext cx="2" cy="1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3" name="Line 1697"/>
              <p:cNvSpPr>
                <a:spLocks noChangeShapeType="1"/>
              </p:cNvSpPr>
              <p:nvPr/>
            </p:nvSpPr>
            <p:spPr bwMode="auto">
              <a:xfrm flipH="1" flipV="1">
                <a:off x="3439" y="545"/>
                <a:ext cx="101" cy="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4" name="Line 1698"/>
              <p:cNvSpPr>
                <a:spLocks noChangeShapeType="1"/>
              </p:cNvSpPr>
              <p:nvPr/>
            </p:nvSpPr>
            <p:spPr bwMode="auto">
              <a:xfrm flipH="1" flipV="1">
                <a:off x="3977" y="3836"/>
                <a:ext cx="87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5" name="Line 1699"/>
              <p:cNvSpPr>
                <a:spLocks noChangeShapeType="1"/>
              </p:cNvSpPr>
              <p:nvPr/>
            </p:nvSpPr>
            <p:spPr bwMode="auto">
              <a:xfrm flipV="1">
                <a:off x="4064" y="3765"/>
                <a:ext cx="0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6" name="Line 1700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86" cy="1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7" name="Line 1701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32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8" name="Line 1702"/>
              <p:cNvSpPr>
                <a:spLocks noChangeShapeType="1"/>
              </p:cNvSpPr>
              <p:nvPr/>
            </p:nvSpPr>
            <p:spPr bwMode="auto">
              <a:xfrm flipV="1">
                <a:off x="3883" y="3272"/>
                <a:ext cx="64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99" name="Line 1703"/>
              <p:cNvSpPr>
                <a:spLocks noChangeShapeType="1"/>
              </p:cNvSpPr>
              <p:nvPr/>
            </p:nvSpPr>
            <p:spPr bwMode="auto">
              <a:xfrm flipH="1">
                <a:off x="3193" y="1752"/>
                <a:ext cx="75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0" name="Line 1704"/>
              <p:cNvSpPr>
                <a:spLocks noChangeShapeType="1"/>
              </p:cNvSpPr>
              <p:nvPr/>
            </p:nvSpPr>
            <p:spPr bwMode="auto">
              <a:xfrm flipV="1">
                <a:off x="3608" y="2802"/>
                <a:ext cx="156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1" name="Line 1705"/>
              <p:cNvSpPr>
                <a:spLocks noChangeShapeType="1"/>
              </p:cNvSpPr>
              <p:nvPr/>
            </p:nvSpPr>
            <p:spPr bwMode="auto">
              <a:xfrm flipH="1">
                <a:off x="3421" y="2986"/>
                <a:ext cx="187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2" name="Line 1706"/>
              <p:cNvSpPr>
                <a:spLocks noChangeShapeType="1"/>
              </p:cNvSpPr>
              <p:nvPr/>
            </p:nvSpPr>
            <p:spPr bwMode="auto">
              <a:xfrm flipH="1">
                <a:off x="3471" y="2986"/>
                <a:ext cx="137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3" name="Line 1707"/>
              <p:cNvSpPr>
                <a:spLocks noChangeShapeType="1"/>
              </p:cNvSpPr>
              <p:nvPr/>
            </p:nvSpPr>
            <p:spPr bwMode="auto">
              <a:xfrm>
                <a:off x="3608" y="2986"/>
                <a:ext cx="2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4" name="Line 1708"/>
              <p:cNvSpPr>
                <a:spLocks noChangeShapeType="1"/>
              </p:cNvSpPr>
              <p:nvPr/>
            </p:nvSpPr>
            <p:spPr bwMode="auto">
              <a:xfrm flipH="1" flipV="1">
                <a:off x="2807" y="2589"/>
                <a:ext cx="9" cy="3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5" name="Line 1709"/>
              <p:cNvSpPr>
                <a:spLocks noChangeShapeType="1"/>
              </p:cNvSpPr>
              <p:nvPr/>
            </p:nvSpPr>
            <p:spPr bwMode="auto">
              <a:xfrm flipH="1">
                <a:off x="2590" y="2909"/>
                <a:ext cx="226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6" name="Line 1710"/>
              <p:cNvSpPr>
                <a:spLocks noChangeShapeType="1"/>
              </p:cNvSpPr>
              <p:nvPr/>
            </p:nvSpPr>
            <p:spPr bwMode="auto">
              <a:xfrm flipH="1">
                <a:off x="3795" y="3623"/>
                <a:ext cx="33" cy="2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7" name="Line 1711"/>
              <p:cNvSpPr>
                <a:spLocks noChangeShapeType="1"/>
              </p:cNvSpPr>
              <p:nvPr/>
            </p:nvSpPr>
            <p:spPr bwMode="auto">
              <a:xfrm flipH="1">
                <a:off x="2092" y="1978"/>
                <a:ext cx="62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8" name="Line 1712"/>
              <p:cNvSpPr>
                <a:spLocks noChangeShapeType="1"/>
              </p:cNvSpPr>
              <p:nvPr/>
            </p:nvSpPr>
            <p:spPr bwMode="auto">
              <a:xfrm>
                <a:off x="2154" y="1978"/>
                <a:ext cx="212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09" name="Line 1713"/>
              <p:cNvSpPr>
                <a:spLocks noChangeShapeType="1"/>
              </p:cNvSpPr>
              <p:nvPr/>
            </p:nvSpPr>
            <p:spPr bwMode="auto">
              <a:xfrm>
                <a:off x="2154" y="1978"/>
                <a:ext cx="11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0" name="Line 1714"/>
              <p:cNvSpPr>
                <a:spLocks noChangeShapeType="1"/>
              </p:cNvSpPr>
              <p:nvPr/>
            </p:nvSpPr>
            <p:spPr bwMode="auto">
              <a:xfrm flipV="1">
                <a:off x="1208" y="2637"/>
                <a:ext cx="100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1" name="Line 1715"/>
              <p:cNvSpPr>
                <a:spLocks noChangeShapeType="1"/>
              </p:cNvSpPr>
              <p:nvPr/>
            </p:nvSpPr>
            <p:spPr bwMode="auto">
              <a:xfrm>
                <a:off x="2396" y="1856"/>
                <a:ext cx="154" cy="7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2" name="Line 1716"/>
              <p:cNvSpPr>
                <a:spLocks noChangeShapeType="1"/>
              </p:cNvSpPr>
              <p:nvPr/>
            </p:nvSpPr>
            <p:spPr bwMode="auto">
              <a:xfrm flipH="1">
                <a:off x="2347" y="1856"/>
                <a:ext cx="49" cy="1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3" name="Line 1717"/>
              <p:cNvSpPr>
                <a:spLocks noChangeShapeType="1"/>
              </p:cNvSpPr>
              <p:nvPr/>
            </p:nvSpPr>
            <p:spPr bwMode="auto">
              <a:xfrm flipV="1">
                <a:off x="2396" y="1359"/>
                <a:ext cx="288" cy="4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4" name="Line 1718"/>
              <p:cNvSpPr>
                <a:spLocks noChangeShapeType="1"/>
              </p:cNvSpPr>
              <p:nvPr/>
            </p:nvSpPr>
            <p:spPr bwMode="auto">
              <a:xfrm flipH="1" flipV="1">
                <a:off x="2634" y="1309"/>
                <a:ext cx="102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5" name="Line 1719"/>
              <p:cNvSpPr>
                <a:spLocks noChangeShapeType="1"/>
              </p:cNvSpPr>
              <p:nvPr/>
            </p:nvSpPr>
            <p:spPr bwMode="auto">
              <a:xfrm>
                <a:off x="2736" y="1557"/>
                <a:ext cx="167" cy="4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6" name="Line 1720"/>
              <p:cNvSpPr>
                <a:spLocks noChangeShapeType="1"/>
              </p:cNvSpPr>
              <p:nvPr/>
            </p:nvSpPr>
            <p:spPr bwMode="auto">
              <a:xfrm flipH="1">
                <a:off x="2903" y="1918"/>
                <a:ext cx="148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7" name="Line 1721"/>
              <p:cNvSpPr>
                <a:spLocks noChangeShapeType="1"/>
              </p:cNvSpPr>
              <p:nvPr/>
            </p:nvSpPr>
            <p:spPr bwMode="auto">
              <a:xfrm flipV="1">
                <a:off x="2681" y="2048"/>
                <a:ext cx="222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8" name="Line 1722"/>
              <p:cNvSpPr>
                <a:spLocks noChangeShapeType="1"/>
              </p:cNvSpPr>
              <p:nvPr/>
            </p:nvSpPr>
            <p:spPr bwMode="auto">
              <a:xfrm flipV="1">
                <a:off x="2550" y="2497"/>
                <a:ext cx="193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19" name="Line 1723"/>
              <p:cNvSpPr>
                <a:spLocks noChangeShapeType="1"/>
              </p:cNvSpPr>
              <p:nvPr/>
            </p:nvSpPr>
            <p:spPr bwMode="auto">
              <a:xfrm>
                <a:off x="2550" y="2578"/>
                <a:ext cx="266" cy="3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0" name="Line 1724"/>
              <p:cNvSpPr>
                <a:spLocks noChangeShapeType="1"/>
              </p:cNvSpPr>
              <p:nvPr/>
            </p:nvSpPr>
            <p:spPr bwMode="auto">
              <a:xfrm flipV="1">
                <a:off x="3078" y="1997"/>
                <a:ext cx="21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1" name="Line 1725"/>
              <p:cNvSpPr>
                <a:spLocks noChangeShapeType="1"/>
              </p:cNvSpPr>
              <p:nvPr/>
            </p:nvSpPr>
            <p:spPr bwMode="auto">
              <a:xfrm>
                <a:off x="2249" y="1549"/>
                <a:ext cx="183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2" name="Line 1726"/>
              <p:cNvSpPr>
                <a:spLocks noChangeShapeType="1"/>
              </p:cNvSpPr>
              <p:nvPr/>
            </p:nvSpPr>
            <p:spPr bwMode="auto">
              <a:xfrm flipV="1">
                <a:off x="2092" y="1978"/>
                <a:ext cx="62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3" name="Line 1727"/>
              <p:cNvSpPr>
                <a:spLocks noChangeShapeType="1"/>
              </p:cNvSpPr>
              <p:nvPr/>
            </p:nvSpPr>
            <p:spPr bwMode="auto">
              <a:xfrm>
                <a:off x="2092" y="2062"/>
                <a:ext cx="199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4" name="Line 1728"/>
              <p:cNvSpPr>
                <a:spLocks noChangeShapeType="1"/>
              </p:cNvSpPr>
              <p:nvPr/>
            </p:nvSpPr>
            <p:spPr bwMode="auto">
              <a:xfrm flipV="1">
                <a:off x="2092" y="2058"/>
                <a:ext cx="274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5" name="Line 1729"/>
              <p:cNvSpPr>
                <a:spLocks noChangeShapeType="1"/>
              </p:cNvSpPr>
              <p:nvPr/>
            </p:nvSpPr>
            <p:spPr bwMode="auto">
              <a:xfrm flipV="1">
                <a:off x="2092" y="2053"/>
                <a:ext cx="73" cy="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6" name="Line 1730"/>
              <p:cNvSpPr>
                <a:spLocks noChangeShapeType="1"/>
              </p:cNvSpPr>
              <p:nvPr/>
            </p:nvSpPr>
            <p:spPr bwMode="auto">
              <a:xfrm flipH="1">
                <a:off x="2440" y="2194"/>
                <a:ext cx="125" cy="1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7" name="Line 1731"/>
              <p:cNvSpPr>
                <a:spLocks noChangeShapeType="1"/>
              </p:cNvSpPr>
              <p:nvPr/>
            </p:nvSpPr>
            <p:spPr bwMode="auto">
              <a:xfrm flipV="1">
                <a:off x="2565" y="2048"/>
                <a:ext cx="338" cy="14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8" name="Line 1732"/>
              <p:cNvSpPr>
                <a:spLocks noChangeShapeType="1"/>
              </p:cNvSpPr>
              <p:nvPr/>
            </p:nvSpPr>
            <p:spPr bwMode="auto">
              <a:xfrm flipH="1">
                <a:off x="2903" y="1763"/>
                <a:ext cx="235" cy="2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29" name="Line 1733"/>
              <p:cNvSpPr>
                <a:spLocks noChangeShapeType="1"/>
              </p:cNvSpPr>
              <p:nvPr/>
            </p:nvSpPr>
            <p:spPr bwMode="auto">
              <a:xfrm>
                <a:off x="2808" y="1947"/>
                <a:ext cx="95" cy="1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0" name="Line 1734"/>
              <p:cNvSpPr>
                <a:spLocks noChangeShapeType="1"/>
              </p:cNvSpPr>
              <p:nvPr/>
            </p:nvSpPr>
            <p:spPr bwMode="auto">
              <a:xfrm>
                <a:off x="3053" y="1362"/>
                <a:ext cx="332" cy="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1" name="Line 1735"/>
              <p:cNvSpPr>
                <a:spLocks noChangeShapeType="1"/>
              </p:cNvSpPr>
              <p:nvPr/>
            </p:nvSpPr>
            <p:spPr bwMode="auto">
              <a:xfrm>
                <a:off x="2724" y="1859"/>
                <a:ext cx="179" cy="1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2" name="Line 1736"/>
              <p:cNvSpPr>
                <a:spLocks noChangeShapeType="1"/>
              </p:cNvSpPr>
              <p:nvPr/>
            </p:nvSpPr>
            <p:spPr bwMode="auto">
              <a:xfrm flipV="1">
                <a:off x="2435" y="2426"/>
                <a:ext cx="295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3" name="Line 1737"/>
              <p:cNvSpPr>
                <a:spLocks noChangeShapeType="1"/>
              </p:cNvSpPr>
              <p:nvPr/>
            </p:nvSpPr>
            <p:spPr bwMode="auto">
              <a:xfrm>
                <a:off x="1213" y="2581"/>
                <a:ext cx="95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4" name="Line 1738"/>
              <p:cNvSpPr>
                <a:spLocks noChangeShapeType="1"/>
              </p:cNvSpPr>
              <p:nvPr/>
            </p:nvSpPr>
            <p:spPr bwMode="auto">
              <a:xfrm flipH="1">
                <a:off x="1208" y="2581"/>
                <a:ext cx="5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5" name="Line 1739"/>
              <p:cNvSpPr>
                <a:spLocks noChangeShapeType="1"/>
              </p:cNvSpPr>
              <p:nvPr/>
            </p:nvSpPr>
            <p:spPr bwMode="auto">
              <a:xfrm>
                <a:off x="1993" y="1792"/>
                <a:ext cx="212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6" name="Line 1740"/>
              <p:cNvSpPr>
                <a:spLocks noChangeShapeType="1"/>
              </p:cNvSpPr>
              <p:nvPr/>
            </p:nvSpPr>
            <p:spPr bwMode="auto">
              <a:xfrm>
                <a:off x="2233" y="1623"/>
                <a:ext cx="199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7" name="Line 1741"/>
              <p:cNvSpPr>
                <a:spLocks noChangeShapeType="1"/>
              </p:cNvSpPr>
              <p:nvPr/>
            </p:nvSpPr>
            <p:spPr bwMode="auto">
              <a:xfrm>
                <a:off x="2233" y="1623"/>
                <a:ext cx="124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8" name="Line 1742"/>
              <p:cNvSpPr>
                <a:spLocks noChangeShapeType="1"/>
              </p:cNvSpPr>
              <p:nvPr/>
            </p:nvSpPr>
            <p:spPr bwMode="auto">
              <a:xfrm flipV="1">
                <a:off x="2267" y="2254"/>
                <a:ext cx="284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39" name="Line 1743"/>
              <p:cNvSpPr>
                <a:spLocks noChangeShapeType="1"/>
              </p:cNvSpPr>
              <p:nvPr/>
            </p:nvSpPr>
            <p:spPr bwMode="auto">
              <a:xfrm flipV="1">
                <a:off x="2267" y="2330"/>
                <a:ext cx="198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0" name="Line 1744"/>
              <p:cNvSpPr>
                <a:spLocks noChangeShapeType="1"/>
              </p:cNvSpPr>
              <p:nvPr/>
            </p:nvSpPr>
            <p:spPr bwMode="auto">
              <a:xfrm flipH="1" flipV="1">
                <a:off x="2620" y="2658"/>
                <a:ext cx="209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1" name="Line 1745"/>
              <p:cNvSpPr>
                <a:spLocks noChangeShapeType="1"/>
              </p:cNvSpPr>
              <p:nvPr/>
            </p:nvSpPr>
            <p:spPr bwMode="auto">
              <a:xfrm flipH="1" flipV="1">
                <a:off x="2826" y="2399"/>
                <a:ext cx="3" cy="2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2" name="Line 1746"/>
              <p:cNvSpPr>
                <a:spLocks noChangeShapeType="1"/>
              </p:cNvSpPr>
              <p:nvPr/>
            </p:nvSpPr>
            <p:spPr bwMode="auto">
              <a:xfrm flipH="1" flipV="1">
                <a:off x="2606" y="2429"/>
                <a:ext cx="223" cy="2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3" name="Line 1747"/>
              <p:cNvSpPr>
                <a:spLocks noChangeShapeType="1"/>
              </p:cNvSpPr>
              <p:nvPr/>
            </p:nvSpPr>
            <p:spPr bwMode="auto">
              <a:xfrm flipH="1" flipV="1">
                <a:off x="2491" y="2553"/>
                <a:ext cx="338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4" name="Line 1748"/>
              <p:cNvSpPr>
                <a:spLocks noChangeShapeType="1"/>
              </p:cNvSpPr>
              <p:nvPr/>
            </p:nvSpPr>
            <p:spPr bwMode="auto">
              <a:xfrm flipV="1">
                <a:off x="2829" y="2412"/>
                <a:ext cx="151" cy="2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5" name="Line 1749"/>
              <p:cNvSpPr>
                <a:spLocks noChangeShapeType="1"/>
              </p:cNvSpPr>
              <p:nvPr/>
            </p:nvSpPr>
            <p:spPr bwMode="auto">
              <a:xfrm flipH="1" flipV="1">
                <a:off x="2730" y="2426"/>
                <a:ext cx="99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6" name="Line 1750"/>
              <p:cNvSpPr>
                <a:spLocks noChangeShapeType="1"/>
              </p:cNvSpPr>
              <p:nvPr/>
            </p:nvSpPr>
            <p:spPr bwMode="auto">
              <a:xfrm>
                <a:off x="3741" y="3113"/>
                <a:ext cx="10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7" name="Line 1751"/>
              <p:cNvSpPr>
                <a:spLocks noChangeShapeType="1"/>
              </p:cNvSpPr>
              <p:nvPr/>
            </p:nvSpPr>
            <p:spPr bwMode="auto">
              <a:xfrm>
                <a:off x="3741" y="3113"/>
                <a:ext cx="62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8" name="Line 1752"/>
              <p:cNvSpPr>
                <a:spLocks noChangeShapeType="1"/>
              </p:cNvSpPr>
              <p:nvPr/>
            </p:nvSpPr>
            <p:spPr bwMode="auto">
              <a:xfrm>
                <a:off x="3741" y="3113"/>
                <a:ext cx="75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49" name="Line 1753"/>
              <p:cNvSpPr>
                <a:spLocks noChangeShapeType="1"/>
              </p:cNvSpPr>
              <p:nvPr/>
            </p:nvSpPr>
            <p:spPr bwMode="auto">
              <a:xfrm>
                <a:off x="3741" y="3113"/>
                <a:ext cx="56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0" name="Line 1754"/>
              <p:cNvSpPr>
                <a:spLocks noChangeShapeType="1"/>
              </p:cNvSpPr>
              <p:nvPr/>
            </p:nvSpPr>
            <p:spPr bwMode="auto">
              <a:xfrm>
                <a:off x="3741" y="3113"/>
                <a:ext cx="93" cy="16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1" name="Line 1755"/>
              <p:cNvSpPr>
                <a:spLocks noChangeShapeType="1"/>
              </p:cNvSpPr>
              <p:nvPr/>
            </p:nvSpPr>
            <p:spPr bwMode="auto">
              <a:xfrm>
                <a:off x="3741" y="3113"/>
                <a:ext cx="118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2" name="Line 1756"/>
              <p:cNvSpPr>
                <a:spLocks noChangeShapeType="1"/>
              </p:cNvSpPr>
              <p:nvPr/>
            </p:nvSpPr>
            <p:spPr bwMode="auto">
              <a:xfrm>
                <a:off x="3275" y="3176"/>
                <a:ext cx="35" cy="1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3" name="Line 1757"/>
              <p:cNvSpPr>
                <a:spLocks noChangeShapeType="1"/>
              </p:cNvSpPr>
              <p:nvPr/>
            </p:nvSpPr>
            <p:spPr bwMode="auto">
              <a:xfrm flipV="1">
                <a:off x="3275" y="3007"/>
                <a:ext cx="98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4" name="Line 1758"/>
              <p:cNvSpPr>
                <a:spLocks noChangeShapeType="1"/>
              </p:cNvSpPr>
              <p:nvPr/>
            </p:nvSpPr>
            <p:spPr bwMode="auto">
              <a:xfrm flipH="1">
                <a:off x="3214" y="3176"/>
                <a:ext cx="61" cy="1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5" name="Line 1759"/>
              <p:cNvSpPr>
                <a:spLocks noChangeShapeType="1"/>
              </p:cNvSpPr>
              <p:nvPr/>
            </p:nvSpPr>
            <p:spPr bwMode="auto">
              <a:xfrm>
                <a:off x="3275" y="3176"/>
                <a:ext cx="115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6" name="Line 1760"/>
              <p:cNvSpPr>
                <a:spLocks noChangeShapeType="1"/>
              </p:cNvSpPr>
              <p:nvPr/>
            </p:nvSpPr>
            <p:spPr bwMode="auto">
              <a:xfrm flipH="1">
                <a:off x="3217" y="3176"/>
                <a:ext cx="58" cy="2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7" name="Line 1761"/>
              <p:cNvSpPr>
                <a:spLocks noChangeShapeType="1"/>
              </p:cNvSpPr>
              <p:nvPr/>
            </p:nvSpPr>
            <p:spPr bwMode="auto">
              <a:xfrm flipV="1">
                <a:off x="2061" y="2201"/>
                <a:ext cx="327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8" name="Line 1762"/>
              <p:cNvSpPr>
                <a:spLocks noChangeShapeType="1"/>
              </p:cNvSpPr>
              <p:nvPr/>
            </p:nvSpPr>
            <p:spPr bwMode="auto">
              <a:xfrm>
                <a:off x="2061" y="2227"/>
                <a:ext cx="91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59" name="Line 1763"/>
              <p:cNvSpPr>
                <a:spLocks noChangeShapeType="1"/>
              </p:cNvSpPr>
              <p:nvPr/>
            </p:nvSpPr>
            <p:spPr bwMode="auto">
              <a:xfrm flipV="1">
                <a:off x="3160" y="2124"/>
                <a:ext cx="188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0" name="Line 1764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62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1" name="Line 1765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08" cy="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2" name="Line 1766"/>
              <p:cNvSpPr>
                <a:spLocks noChangeShapeType="1"/>
              </p:cNvSpPr>
              <p:nvPr/>
            </p:nvSpPr>
            <p:spPr bwMode="auto">
              <a:xfrm flipH="1" flipV="1">
                <a:off x="3816" y="3160"/>
                <a:ext cx="43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3" name="Line 1767"/>
              <p:cNvSpPr>
                <a:spLocks noChangeShapeType="1"/>
              </p:cNvSpPr>
              <p:nvPr/>
            </p:nvSpPr>
            <p:spPr bwMode="auto">
              <a:xfrm flipH="1" flipV="1">
                <a:off x="3741" y="3113"/>
                <a:ext cx="118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4" name="Line 1768"/>
              <p:cNvSpPr>
                <a:spLocks noChangeShapeType="1"/>
              </p:cNvSpPr>
              <p:nvPr/>
            </p:nvSpPr>
            <p:spPr bwMode="auto">
              <a:xfrm>
                <a:off x="3859" y="3253"/>
                <a:ext cx="141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5" name="Line 1769"/>
              <p:cNvSpPr>
                <a:spLocks noChangeShapeType="1"/>
              </p:cNvSpPr>
              <p:nvPr/>
            </p:nvSpPr>
            <p:spPr bwMode="auto">
              <a:xfrm>
                <a:off x="3859" y="3253"/>
                <a:ext cx="89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6" name="Line 1770"/>
              <p:cNvSpPr>
                <a:spLocks noChangeShapeType="1"/>
              </p:cNvSpPr>
              <p:nvPr/>
            </p:nvSpPr>
            <p:spPr bwMode="auto">
              <a:xfrm flipH="1">
                <a:off x="3111" y="1656"/>
                <a:ext cx="306" cy="4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7" name="Line 1771"/>
              <p:cNvSpPr>
                <a:spLocks noChangeShapeType="1"/>
              </p:cNvSpPr>
              <p:nvPr/>
            </p:nvSpPr>
            <p:spPr bwMode="auto">
              <a:xfrm>
                <a:off x="3222" y="3005"/>
                <a:ext cx="203" cy="1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8" name="Line 1772"/>
              <p:cNvSpPr>
                <a:spLocks noChangeShapeType="1"/>
              </p:cNvSpPr>
              <p:nvPr/>
            </p:nvSpPr>
            <p:spPr bwMode="auto">
              <a:xfrm flipV="1">
                <a:off x="3222" y="2924"/>
                <a:ext cx="127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69" name="Line 1773"/>
              <p:cNvSpPr>
                <a:spLocks noChangeShapeType="1"/>
              </p:cNvSpPr>
              <p:nvPr/>
            </p:nvSpPr>
            <p:spPr bwMode="auto">
              <a:xfrm flipV="1">
                <a:off x="3222" y="2898"/>
                <a:ext cx="57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0" name="Line 1774"/>
              <p:cNvSpPr>
                <a:spLocks noChangeShapeType="1"/>
              </p:cNvSpPr>
              <p:nvPr/>
            </p:nvSpPr>
            <p:spPr bwMode="auto">
              <a:xfrm>
                <a:off x="3948" y="3750"/>
                <a:ext cx="29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1" name="Line 1775"/>
              <p:cNvSpPr>
                <a:spLocks noChangeShapeType="1"/>
              </p:cNvSpPr>
              <p:nvPr/>
            </p:nvSpPr>
            <p:spPr bwMode="auto">
              <a:xfrm>
                <a:off x="3948" y="3750"/>
                <a:ext cx="116" cy="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2" name="Line 1776"/>
              <p:cNvSpPr>
                <a:spLocks noChangeShapeType="1"/>
              </p:cNvSpPr>
              <p:nvPr/>
            </p:nvSpPr>
            <p:spPr bwMode="auto">
              <a:xfrm>
                <a:off x="3180" y="2048"/>
                <a:ext cx="188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3" name="Line 1777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77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4" name="Line 1778"/>
              <p:cNvSpPr>
                <a:spLocks noChangeShapeType="1"/>
              </p:cNvSpPr>
              <p:nvPr/>
            </p:nvSpPr>
            <p:spPr bwMode="auto">
              <a:xfrm flipH="1">
                <a:off x="2291" y="2179"/>
                <a:ext cx="185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5" name="Line 1779"/>
              <p:cNvSpPr>
                <a:spLocks noChangeShapeType="1"/>
              </p:cNvSpPr>
              <p:nvPr/>
            </p:nvSpPr>
            <p:spPr bwMode="auto">
              <a:xfrm flipV="1">
                <a:off x="2476" y="2048"/>
                <a:ext cx="427" cy="1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6" name="Line 1780"/>
              <p:cNvSpPr>
                <a:spLocks noChangeShapeType="1"/>
              </p:cNvSpPr>
              <p:nvPr/>
            </p:nvSpPr>
            <p:spPr bwMode="auto">
              <a:xfrm flipH="1" flipV="1">
                <a:off x="3888" y="2950"/>
                <a:ext cx="283" cy="2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7" name="Line 1781"/>
              <p:cNvSpPr>
                <a:spLocks noChangeShapeType="1"/>
              </p:cNvSpPr>
              <p:nvPr/>
            </p:nvSpPr>
            <p:spPr bwMode="auto">
              <a:xfrm>
                <a:off x="4171" y="3181"/>
                <a:ext cx="129" cy="1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8" name="Line 1782"/>
              <p:cNvSpPr>
                <a:spLocks noChangeShapeType="1"/>
              </p:cNvSpPr>
              <p:nvPr/>
            </p:nvSpPr>
            <p:spPr bwMode="auto">
              <a:xfrm flipH="1">
                <a:off x="3500" y="1860"/>
                <a:ext cx="87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79" name="Line 1783"/>
              <p:cNvSpPr>
                <a:spLocks noChangeShapeType="1"/>
              </p:cNvSpPr>
              <p:nvPr/>
            </p:nvSpPr>
            <p:spPr bwMode="auto">
              <a:xfrm flipH="1">
                <a:off x="3347" y="1860"/>
                <a:ext cx="240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0" name="Line 1784"/>
              <p:cNvSpPr>
                <a:spLocks noChangeShapeType="1"/>
              </p:cNvSpPr>
              <p:nvPr/>
            </p:nvSpPr>
            <p:spPr bwMode="auto">
              <a:xfrm flipH="1">
                <a:off x="3432" y="1860"/>
                <a:ext cx="155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1" name="Line 1785"/>
              <p:cNvSpPr>
                <a:spLocks noChangeShapeType="1"/>
              </p:cNvSpPr>
              <p:nvPr/>
            </p:nvSpPr>
            <p:spPr bwMode="auto">
              <a:xfrm flipH="1" flipV="1">
                <a:off x="3472" y="3121"/>
                <a:ext cx="109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2" name="Line 1786"/>
              <p:cNvSpPr>
                <a:spLocks noChangeShapeType="1"/>
              </p:cNvSpPr>
              <p:nvPr/>
            </p:nvSpPr>
            <p:spPr bwMode="auto">
              <a:xfrm flipV="1">
                <a:off x="3581" y="3075"/>
                <a:ext cx="29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3" name="Line 1787"/>
              <p:cNvSpPr>
                <a:spLocks noChangeShapeType="1"/>
              </p:cNvSpPr>
              <p:nvPr/>
            </p:nvSpPr>
            <p:spPr bwMode="auto">
              <a:xfrm>
                <a:off x="3581" y="3258"/>
                <a:ext cx="79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4" name="Line 1788"/>
              <p:cNvSpPr>
                <a:spLocks noChangeShapeType="1"/>
              </p:cNvSpPr>
              <p:nvPr/>
            </p:nvSpPr>
            <p:spPr bwMode="auto">
              <a:xfrm flipV="1">
                <a:off x="3581" y="3196"/>
                <a:ext cx="1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5" name="Line 1789"/>
              <p:cNvSpPr>
                <a:spLocks noChangeShapeType="1"/>
              </p:cNvSpPr>
              <p:nvPr/>
            </p:nvSpPr>
            <p:spPr bwMode="auto">
              <a:xfrm flipH="1">
                <a:off x="3832" y="2702"/>
                <a:ext cx="113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6" name="Line 1790"/>
              <p:cNvSpPr>
                <a:spLocks noChangeShapeType="1"/>
              </p:cNvSpPr>
              <p:nvPr/>
            </p:nvSpPr>
            <p:spPr bwMode="auto">
              <a:xfrm flipH="1">
                <a:off x="3754" y="2702"/>
                <a:ext cx="191" cy="1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7" name="Line 1791"/>
              <p:cNvSpPr>
                <a:spLocks noChangeShapeType="1"/>
              </p:cNvSpPr>
              <p:nvPr/>
            </p:nvSpPr>
            <p:spPr bwMode="auto">
              <a:xfrm flipH="1">
                <a:off x="3866" y="2702"/>
                <a:ext cx="79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8" name="Line 1792"/>
              <p:cNvSpPr>
                <a:spLocks noChangeShapeType="1"/>
              </p:cNvSpPr>
              <p:nvPr/>
            </p:nvSpPr>
            <p:spPr bwMode="auto">
              <a:xfrm flipH="1" flipV="1">
                <a:off x="3523" y="2076"/>
                <a:ext cx="89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89" name="Line 1793"/>
              <p:cNvSpPr>
                <a:spLocks noChangeShapeType="1"/>
              </p:cNvSpPr>
              <p:nvPr/>
            </p:nvSpPr>
            <p:spPr bwMode="auto">
              <a:xfrm flipH="1">
                <a:off x="3368" y="2139"/>
                <a:ext cx="244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0" name="Line 1794"/>
              <p:cNvSpPr>
                <a:spLocks noChangeShapeType="1"/>
              </p:cNvSpPr>
              <p:nvPr/>
            </p:nvSpPr>
            <p:spPr bwMode="auto">
              <a:xfrm flipV="1">
                <a:off x="3612" y="1998"/>
                <a:ext cx="285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1" name="Line 1795"/>
              <p:cNvSpPr>
                <a:spLocks noChangeShapeType="1"/>
              </p:cNvSpPr>
              <p:nvPr/>
            </p:nvSpPr>
            <p:spPr bwMode="auto">
              <a:xfrm flipV="1">
                <a:off x="3086" y="2440"/>
                <a:ext cx="26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2" name="Line 1796"/>
              <p:cNvSpPr>
                <a:spLocks noChangeShapeType="1"/>
              </p:cNvSpPr>
              <p:nvPr/>
            </p:nvSpPr>
            <p:spPr bwMode="auto">
              <a:xfrm flipV="1">
                <a:off x="3086" y="2403"/>
                <a:ext cx="141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3" name="Line 1797"/>
              <p:cNvSpPr>
                <a:spLocks noChangeShapeType="1"/>
              </p:cNvSpPr>
              <p:nvPr/>
            </p:nvSpPr>
            <p:spPr bwMode="auto">
              <a:xfrm flipH="1" flipV="1">
                <a:off x="2980" y="2412"/>
                <a:ext cx="106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4" name="Line 1798"/>
              <p:cNvSpPr>
                <a:spLocks noChangeShapeType="1"/>
              </p:cNvSpPr>
              <p:nvPr/>
            </p:nvSpPr>
            <p:spPr bwMode="auto">
              <a:xfrm flipH="1">
                <a:off x="3230" y="2007"/>
                <a:ext cx="378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5" name="Line 1799"/>
              <p:cNvSpPr>
                <a:spLocks noChangeShapeType="1"/>
              </p:cNvSpPr>
              <p:nvPr/>
            </p:nvSpPr>
            <p:spPr bwMode="auto">
              <a:xfrm>
                <a:off x="3249" y="1954"/>
                <a:ext cx="272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6" name="Line 1800"/>
              <p:cNvSpPr>
                <a:spLocks noChangeShapeType="1"/>
              </p:cNvSpPr>
              <p:nvPr/>
            </p:nvSpPr>
            <p:spPr bwMode="auto">
              <a:xfrm flipH="1">
                <a:off x="2903" y="1954"/>
                <a:ext cx="346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7" name="Line 1801"/>
              <p:cNvSpPr>
                <a:spLocks noChangeShapeType="1"/>
              </p:cNvSpPr>
              <p:nvPr/>
            </p:nvSpPr>
            <p:spPr bwMode="auto">
              <a:xfrm>
                <a:off x="2308" y="1464"/>
                <a:ext cx="197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8" name="Line 1802"/>
              <p:cNvSpPr>
                <a:spLocks noChangeShapeType="1"/>
              </p:cNvSpPr>
              <p:nvPr/>
            </p:nvSpPr>
            <p:spPr bwMode="auto">
              <a:xfrm>
                <a:off x="2308" y="1464"/>
                <a:ext cx="124" cy="2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699" name="Line 1803"/>
              <p:cNvSpPr>
                <a:spLocks noChangeShapeType="1"/>
              </p:cNvSpPr>
              <p:nvPr/>
            </p:nvSpPr>
            <p:spPr bwMode="auto">
              <a:xfrm flipH="1" flipV="1">
                <a:off x="2208" y="1320"/>
                <a:ext cx="100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0" name="Line 1804"/>
              <p:cNvSpPr>
                <a:spLocks noChangeShapeType="1"/>
              </p:cNvSpPr>
              <p:nvPr/>
            </p:nvSpPr>
            <p:spPr bwMode="auto">
              <a:xfrm>
                <a:off x="2803" y="1879"/>
                <a:ext cx="100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1" name="Line 1805"/>
              <p:cNvSpPr>
                <a:spLocks noChangeShapeType="1"/>
              </p:cNvSpPr>
              <p:nvPr/>
            </p:nvSpPr>
            <p:spPr bwMode="auto">
              <a:xfrm flipH="1" flipV="1">
                <a:off x="4120" y="3680"/>
                <a:ext cx="84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2" name="Line 1806"/>
              <p:cNvSpPr>
                <a:spLocks noChangeShapeType="1"/>
              </p:cNvSpPr>
              <p:nvPr/>
            </p:nvSpPr>
            <p:spPr bwMode="auto">
              <a:xfrm flipV="1">
                <a:off x="3716" y="2950"/>
                <a:ext cx="172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3" name="Line 1807"/>
              <p:cNvSpPr>
                <a:spLocks noChangeShapeType="1"/>
              </p:cNvSpPr>
              <p:nvPr/>
            </p:nvSpPr>
            <p:spPr bwMode="auto">
              <a:xfrm flipH="1">
                <a:off x="2724" y="841"/>
                <a:ext cx="49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4" name="Line 1808"/>
              <p:cNvSpPr>
                <a:spLocks noChangeShapeType="1"/>
              </p:cNvSpPr>
              <p:nvPr/>
            </p:nvSpPr>
            <p:spPr bwMode="auto">
              <a:xfrm flipV="1">
                <a:off x="3673" y="2074"/>
                <a:ext cx="82" cy="1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5" name="Line 1809"/>
              <p:cNvSpPr>
                <a:spLocks noChangeShapeType="1"/>
              </p:cNvSpPr>
              <p:nvPr/>
            </p:nvSpPr>
            <p:spPr bwMode="auto">
              <a:xfrm flipH="1">
                <a:off x="3347" y="1733"/>
                <a:ext cx="238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6" name="Line 1810"/>
              <p:cNvSpPr>
                <a:spLocks noChangeShapeType="1"/>
              </p:cNvSpPr>
              <p:nvPr/>
            </p:nvSpPr>
            <p:spPr bwMode="auto">
              <a:xfrm>
                <a:off x="3684" y="3005"/>
                <a:ext cx="113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7" name="Line 1811"/>
              <p:cNvSpPr>
                <a:spLocks noChangeShapeType="1"/>
              </p:cNvSpPr>
              <p:nvPr/>
            </p:nvSpPr>
            <p:spPr bwMode="auto">
              <a:xfrm flipH="1" flipV="1">
                <a:off x="2345" y="844"/>
                <a:ext cx="108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708" name="Line 1812"/>
              <p:cNvSpPr>
                <a:spLocks noChangeShapeType="1"/>
              </p:cNvSpPr>
              <p:nvPr/>
            </p:nvSpPr>
            <p:spPr bwMode="auto">
              <a:xfrm flipV="1">
                <a:off x="2453" y="790"/>
                <a:ext cx="1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5" name="Group 2014"/>
            <p:cNvGrpSpPr>
              <a:grpSpLocks/>
            </p:cNvGrpSpPr>
            <p:nvPr/>
          </p:nvGrpSpPr>
          <p:grpSpPr bwMode="auto">
            <a:xfrm>
              <a:off x="2020584" y="879022"/>
              <a:ext cx="5579156" cy="5406471"/>
              <a:chOff x="1107" y="388"/>
              <a:chExt cx="3877" cy="3757"/>
            </a:xfrm>
          </p:grpSpPr>
          <p:sp>
            <p:nvSpPr>
              <p:cNvPr id="6309" name="Line 1814"/>
              <p:cNvSpPr>
                <a:spLocks noChangeShapeType="1"/>
              </p:cNvSpPr>
              <p:nvPr/>
            </p:nvSpPr>
            <p:spPr bwMode="auto">
              <a:xfrm>
                <a:off x="2758" y="1754"/>
                <a:ext cx="145" cy="2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0" name="Line 1815"/>
              <p:cNvSpPr>
                <a:spLocks noChangeShapeType="1"/>
              </p:cNvSpPr>
              <p:nvPr/>
            </p:nvSpPr>
            <p:spPr bwMode="auto">
              <a:xfrm flipH="1">
                <a:off x="3500" y="1810"/>
                <a:ext cx="40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1" name="Line 1816"/>
              <p:cNvSpPr>
                <a:spLocks noChangeShapeType="1"/>
              </p:cNvSpPr>
              <p:nvPr/>
            </p:nvSpPr>
            <p:spPr bwMode="auto">
              <a:xfrm>
                <a:off x="3540" y="1810"/>
                <a:ext cx="47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2" name="Line 1817"/>
              <p:cNvSpPr>
                <a:spLocks noChangeShapeType="1"/>
              </p:cNvSpPr>
              <p:nvPr/>
            </p:nvSpPr>
            <p:spPr bwMode="auto">
              <a:xfrm flipH="1">
                <a:off x="3347" y="1810"/>
                <a:ext cx="193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3" name="Line 1818"/>
              <p:cNvSpPr>
                <a:spLocks noChangeShapeType="1"/>
              </p:cNvSpPr>
              <p:nvPr/>
            </p:nvSpPr>
            <p:spPr bwMode="auto">
              <a:xfrm flipH="1">
                <a:off x="3432" y="1810"/>
                <a:ext cx="108" cy="2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4" name="Line 1819"/>
              <p:cNvSpPr>
                <a:spLocks noChangeShapeType="1"/>
              </p:cNvSpPr>
              <p:nvPr/>
            </p:nvSpPr>
            <p:spPr bwMode="auto">
              <a:xfrm>
                <a:off x="2903" y="1755"/>
                <a:ext cx="0" cy="2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5" name="Line 1820"/>
              <p:cNvSpPr>
                <a:spLocks noChangeShapeType="1"/>
              </p:cNvSpPr>
              <p:nvPr/>
            </p:nvSpPr>
            <p:spPr bwMode="auto">
              <a:xfrm>
                <a:off x="2858" y="1723"/>
                <a:ext cx="45" cy="3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6" name="Line 1821"/>
              <p:cNvSpPr>
                <a:spLocks noChangeShapeType="1"/>
              </p:cNvSpPr>
              <p:nvPr/>
            </p:nvSpPr>
            <p:spPr bwMode="auto">
              <a:xfrm flipH="1">
                <a:off x="2903" y="1870"/>
                <a:ext cx="16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7" name="Line 1822"/>
              <p:cNvSpPr>
                <a:spLocks noChangeShapeType="1"/>
              </p:cNvSpPr>
              <p:nvPr/>
            </p:nvSpPr>
            <p:spPr bwMode="auto">
              <a:xfrm flipH="1" flipV="1">
                <a:off x="3373" y="3007"/>
                <a:ext cx="234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8" name="Line 1823"/>
              <p:cNvSpPr>
                <a:spLocks noChangeShapeType="1"/>
              </p:cNvSpPr>
              <p:nvPr/>
            </p:nvSpPr>
            <p:spPr bwMode="auto">
              <a:xfrm>
                <a:off x="3607" y="3109"/>
                <a:ext cx="252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19" name="Line 1824"/>
              <p:cNvSpPr>
                <a:spLocks noChangeShapeType="1"/>
              </p:cNvSpPr>
              <p:nvPr/>
            </p:nvSpPr>
            <p:spPr bwMode="auto">
              <a:xfrm flipH="1" flipV="1">
                <a:off x="3684" y="1822"/>
                <a:ext cx="33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0" name="Line 1825"/>
              <p:cNvSpPr>
                <a:spLocks noChangeShapeType="1"/>
              </p:cNvSpPr>
              <p:nvPr/>
            </p:nvSpPr>
            <p:spPr bwMode="auto">
              <a:xfrm flipH="1">
                <a:off x="3461" y="1897"/>
                <a:ext cx="256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1" name="Line 1826"/>
              <p:cNvSpPr>
                <a:spLocks noChangeShapeType="1"/>
              </p:cNvSpPr>
              <p:nvPr/>
            </p:nvSpPr>
            <p:spPr bwMode="auto">
              <a:xfrm flipH="1" flipV="1">
                <a:off x="4907" y="1215"/>
                <a:ext cx="77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2" name="Line 1827"/>
              <p:cNvSpPr>
                <a:spLocks noChangeShapeType="1"/>
              </p:cNvSpPr>
              <p:nvPr/>
            </p:nvSpPr>
            <p:spPr bwMode="auto">
              <a:xfrm flipH="1" flipV="1">
                <a:off x="3293" y="3413"/>
                <a:ext cx="137" cy="1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3" name="Line 1828"/>
              <p:cNvSpPr>
                <a:spLocks noChangeShapeType="1"/>
              </p:cNvSpPr>
              <p:nvPr/>
            </p:nvSpPr>
            <p:spPr bwMode="auto">
              <a:xfrm flipV="1">
                <a:off x="3430" y="3431"/>
                <a:ext cx="11" cy="9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4" name="Line 1829"/>
              <p:cNvSpPr>
                <a:spLocks noChangeShapeType="1"/>
              </p:cNvSpPr>
              <p:nvPr/>
            </p:nvSpPr>
            <p:spPr bwMode="auto">
              <a:xfrm flipV="1">
                <a:off x="3430" y="3318"/>
                <a:ext cx="145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5" name="Line 1830"/>
              <p:cNvSpPr>
                <a:spLocks noChangeShapeType="1"/>
              </p:cNvSpPr>
              <p:nvPr/>
            </p:nvSpPr>
            <p:spPr bwMode="auto">
              <a:xfrm flipH="1">
                <a:off x="3333" y="1337"/>
                <a:ext cx="113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6" name="Line 1831"/>
              <p:cNvSpPr>
                <a:spLocks noChangeShapeType="1"/>
              </p:cNvSpPr>
              <p:nvPr/>
            </p:nvSpPr>
            <p:spPr bwMode="auto">
              <a:xfrm flipH="1" flipV="1">
                <a:off x="3332" y="1301"/>
                <a:ext cx="114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7" name="Line 1832"/>
              <p:cNvSpPr>
                <a:spLocks noChangeShapeType="1"/>
              </p:cNvSpPr>
              <p:nvPr/>
            </p:nvSpPr>
            <p:spPr bwMode="auto">
              <a:xfrm flipV="1">
                <a:off x="2259" y="2972"/>
                <a:ext cx="120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8" name="Line 1833"/>
              <p:cNvSpPr>
                <a:spLocks noChangeShapeType="1"/>
              </p:cNvSpPr>
              <p:nvPr/>
            </p:nvSpPr>
            <p:spPr bwMode="auto">
              <a:xfrm flipH="1" flipV="1">
                <a:off x="2188" y="2968"/>
                <a:ext cx="71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29" name="Line 1834"/>
              <p:cNvSpPr>
                <a:spLocks noChangeShapeType="1"/>
              </p:cNvSpPr>
              <p:nvPr/>
            </p:nvSpPr>
            <p:spPr bwMode="auto">
              <a:xfrm flipV="1">
                <a:off x="3500" y="3196"/>
                <a:ext cx="82" cy="1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0" name="Line 1835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368" cy="1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1" name="Line 1836"/>
              <p:cNvSpPr>
                <a:spLocks noChangeShapeType="1"/>
              </p:cNvSpPr>
              <p:nvPr/>
            </p:nvSpPr>
            <p:spPr bwMode="auto">
              <a:xfrm flipH="1" flipV="1">
                <a:off x="4110" y="3220"/>
                <a:ext cx="9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2" name="Line 1837"/>
              <p:cNvSpPr>
                <a:spLocks noChangeShapeType="1"/>
              </p:cNvSpPr>
              <p:nvPr/>
            </p:nvSpPr>
            <p:spPr bwMode="auto">
              <a:xfrm>
                <a:off x="4119" y="3369"/>
                <a:ext cx="181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3" name="Line 1838"/>
              <p:cNvSpPr>
                <a:spLocks noChangeShapeType="1"/>
              </p:cNvSpPr>
              <p:nvPr/>
            </p:nvSpPr>
            <p:spPr bwMode="auto">
              <a:xfrm>
                <a:off x="4120" y="3680"/>
                <a:ext cx="84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4" name="Line 1839"/>
              <p:cNvSpPr>
                <a:spLocks noChangeShapeType="1"/>
              </p:cNvSpPr>
              <p:nvPr/>
            </p:nvSpPr>
            <p:spPr bwMode="auto">
              <a:xfrm flipH="1">
                <a:off x="2782" y="2799"/>
                <a:ext cx="162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5" name="Line 1840"/>
              <p:cNvSpPr>
                <a:spLocks noChangeShapeType="1"/>
              </p:cNvSpPr>
              <p:nvPr/>
            </p:nvSpPr>
            <p:spPr bwMode="auto">
              <a:xfrm flipV="1">
                <a:off x="2944" y="2552"/>
                <a:ext cx="328" cy="2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6" name="Line 1841"/>
              <p:cNvSpPr>
                <a:spLocks noChangeShapeType="1"/>
              </p:cNvSpPr>
              <p:nvPr/>
            </p:nvSpPr>
            <p:spPr bwMode="auto">
              <a:xfrm flipH="1" flipV="1">
                <a:off x="3128" y="2562"/>
                <a:ext cx="96" cy="2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7" name="Line 1842"/>
              <p:cNvSpPr>
                <a:spLocks noChangeShapeType="1"/>
              </p:cNvSpPr>
              <p:nvPr/>
            </p:nvSpPr>
            <p:spPr bwMode="auto">
              <a:xfrm flipV="1">
                <a:off x="2754" y="2048"/>
                <a:ext cx="149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8" name="Line 1843"/>
              <p:cNvSpPr>
                <a:spLocks noChangeShapeType="1"/>
              </p:cNvSpPr>
              <p:nvPr/>
            </p:nvSpPr>
            <p:spPr bwMode="auto">
              <a:xfrm>
                <a:off x="2822" y="2368"/>
                <a:ext cx="58" cy="2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39" name="Line 1844"/>
              <p:cNvSpPr>
                <a:spLocks noChangeShapeType="1"/>
              </p:cNvSpPr>
              <p:nvPr/>
            </p:nvSpPr>
            <p:spPr bwMode="auto">
              <a:xfrm flipV="1">
                <a:off x="2822" y="2048"/>
                <a:ext cx="81" cy="3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0" name="Line 1845"/>
              <p:cNvSpPr>
                <a:spLocks noChangeShapeType="1"/>
              </p:cNvSpPr>
              <p:nvPr/>
            </p:nvSpPr>
            <p:spPr bwMode="auto">
              <a:xfrm flipH="1">
                <a:off x="4525" y="3433"/>
                <a:ext cx="94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1" name="Line 1846"/>
              <p:cNvSpPr>
                <a:spLocks noChangeShapeType="1"/>
              </p:cNvSpPr>
              <p:nvPr/>
            </p:nvSpPr>
            <p:spPr bwMode="auto">
              <a:xfrm>
                <a:off x="2873" y="1176"/>
                <a:ext cx="23" cy="2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2" name="Line 1847"/>
              <p:cNvSpPr>
                <a:spLocks noChangeShapeType="1"/>
              </p:cNvSpPr>
              <p:nvPr/>
            </p:nvSpPr>
            <p:spPr bwMode="auto">
              <a:xfrm flipH="1" flipV="1">
                <a:off x="3193" y="1946"/>
                <a:ext cx="268" cy="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3" name="Line 1848"/>
              <p:cNvSpPr>
                <a:spLocks noChangeShapeType="1"/>
              </p:cNvSpPr>
              <p:nvPr/>
            </p:nvSpPr>
            <p:spPr bwMode="auto">
              <a:xfrm flipV="1">
                <a:off x="3461" y="1822"/>
                <a:ext cx="223" cy="1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4" name="Line 1849"/>
              <p:cNvSpPr>
                <a:spLocks noChangeShapeType="1"/>
              </p:cNvSpPr>
              <p:nvPr/>
            </p:nvSpPr>
            <p:spPr bwMode="auto">
              <a:xfrm flipV="1">
                <a:off x="3461" y="1897"/>
                <a:ext cx="256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5" name="Line 1850"/>
              <p:cNvSpPr>
                <a:spLocks noChangeShapeType="1"/>
              </p:cNvSpPr>
              <p:nvPr/>
            </p:nvSpPr>
            <p:spPr bwMode="auto">
              <a:xfrm>
                <a:off x="2743" y="2497"/>
                <a:ext cx="73" cy="4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6" name="Line 1851"/>
              <p:cNvSpPr>
                <a:spLocks noChangeShapeType="1"/>
              </p:cNvSpPr>
              <p:nvPr/>
            </p:nvSpPr>
            <p:spPr bwMode="auto">
              <a:xfrm flipV="1">
                <a:off x="2743" y="2048"/>
                <a:ext cx="160" cy="4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7" name="Line 1852"/>
              <p:cNvSpPr>
                <a:spLocks noChangeShapeType="1"/>
              </p:cNvSpPr>
              <p:nvPr/>
            </p:nvSpPr>
            <p:spPr bwMode="auto">
              <a:xfrm flipH="1">
                <a:off x="3450" y="2230"/>
                <a:ext cx="88" cy="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8" name="Line 1853"/>
              <p:cNvSpPr>
                <a:spLocks noChangeShapeType="1"/>
              </p:cNvSpPr>
              <p:nvPr/>
            </p:nvSpPr>
            <p:spPr bwMode="auto">
              <a:xfrm flipH="1" flipV="1">
                <a:off x="3368" y="2182"/>
                <a:ext cx="170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49" name="Line 1854"/>
              <p:cNvSpPr>
                <a:spLocks noChangeShapeType="1"/>
              </p:cNvSpPr>
              <p:nvPr/>
            </p:nvSpPr>
            <p:spPr bwMode="auto">
              <a:xfrm flipH="1">
                <a:off x="3335" y="2230"/>
                <a:ext cx="203" cy="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0" name="Line 1855"/>
              <p:cNvSpPr>
                <a:spLocks noChangeShapeType="1"/>
              </p:cNvSpPr>
              <p:nvPr/>
            </p:nvSpPr>
            <p:spPr bwMode="auto">
              <a:xfrm flipH="1">
                <a:off x="3286" y="2205"/>
                <a:ext cx="336" cy="2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1" name="Line 1856"/>
              <p:cNvSpPr>
                <a:spLocks noChangeShapeType="1"/>
              </p:cNvSpPr>
              <p:nvPr/>
            </p:nvSpPr>
            <p:spPr bwMode="auto">
              <a:xfrm flipH="1" flipV="1">
                <a:off x="3570" y="2115"/>
                <a:ext cx="52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2" name="Line 1857"/>
              <p:cNvSpPr>
                <a:spLocks noChangeShapeType="1"/>
              </p:cNvSpPr>
              <p:nvPr/>
            </p:nvSpPr>
            <p:spPr bwMode="auto">
              <a:xfrm flipH="1" flipV="1">
                <a:off x="4902" y="2849"/>
                <a:ext cx="56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3" name="Line 1858"/>
              <p:cNvSpPr>
                <a:spLocks noChangeShapeType="1"/>
              </p:cNvSpPr>
              <p:nvPr/>
            </p:nvSpPr>
            <p:spPr bwMode="auto">
              <a:xfrm flipH="1" flipV="1">
                <a:off x="3610" y="3075"/>
                <a:ext cx="109" cy="2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4" name="Line 1859"/>
              <p:cNvSpPr>
                <a:spLocks noChangeShapeType="1"/>
              </p:cNvSpPr>
              <p:nvPr/>
            </p:nvSpPr>
            <p:spPr bwMode="auto">
              <a:xfrm flipV="1">
                <a:off x="3589" y="3261"/>
                <a:ext cx="96" cy="2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5" name="Line 1860"/>
              <p:cNvSpPr>
                <a:spLocks noChangeShapeType="1"/>
              </p:cNvSpPr>
              <p:nvPr/>
            </p:nvSpPr>
            <p:spPr bwMode="auto">
              <a:xfrm flipH="1" flipV="1">
                <a:off x="3576" y="3411"/>
                <a:ext cx="13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6" name="Line 1861"/>
              <p:cNvSpPr>
                <a:spLocks noChangeShapeType="1"/>
              </p:cNvSpPr>
              <p:nvPr/>
            </p:nvSpPr>
            <p:spPr bwMode="auto">
              <a:xfrm flipV="1">
                <a:off x="2616" y="3549"/>
                <a:ext cx="135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7" name="Line 1862"/>
              <p:cNvSpPr>
                <a:spLocks noChangeShapeType="1"/>
              </p:cNvSpPr>
              <p:nvPr/>
            </p:nvSpPr>
            <p:spPr bwMode="auto">
              <a:xfrm flipH="1">
                <a:off x="3401" y="3699"/>
                <a:ext cx="98" cy="2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8" name="Line 1863"/>
              <p:cNvSpPr>
                <a:spLocks noChangeShapeType="1"/>
              </p:cNvSpPr>
              <p:nvPr/>
            </p:nvSpPr>
            <p:spPr bwMode="auto">
              <a:xfrm flipH="1">
                <a:off x="3874" y="2884"/>
                <a:ext cx="149" cy="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59" name="Line 1864"/>
              <p:cNvSpPr>
                <a:spLocks noChangeShapeType="1"/>
              </p:cNvSpPr>
              <p:nvPr/>
            </p:nvSpPr>
            <p:spPr bwMode="auto">
              <a:xfrm flipH="1">
                <a:off x="3797" y="2884"/>
                <a:ext cx="226" cy="1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0" name="Line 1865"/>
              <p:cNvSpPr>
                <a:spLocks noChangeShapeType="1"/>
              </p:cNvSpPr>
              <p:nvPr/>
            </p:nvSpPr>
            <p:spPr bwMode="auto">
              <a:xfrm>
                <a:off x="2589" y="2836"/>
                <a:ext cx="49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1" name="Line 1866"/>
              <p:cNvSpPr>
                <a:spLocks noChangeShapeType="1"/>
              </p:cNvSpPr>
              <p:nvPr/>
            </p:nvSpPr>
            <p:spPr bwMode="auto">
              <a:xfrm flipH="1">
                <a:off x="2903" y="1687"/>
                <a:ext cx="55" cy="3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2" name="Line 1867"/>
              <p:cNvSpPr>
                <a:spLocks noChangeShapeType="1"/>
              </p:cNvSpPr>
              <p:nvPr/>
            </p:nvSpPr>
            <p:spPr bwMode="auto">
              <a:xfrm>
                <a:off x="2450" y="1432"/>
                <a:ext cx="124" cy="2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3" name="Line 1868"/>
              <p:cNvSpPr>
                <a:spLocks noChangeShapeType="1"/>
              </p:cNvSpPr>
              <p:nvPr/>
            </p:nvSpPr>
            <p:spPr bwMode="auto">
              <a:xfrm>
                <a:off x="3929" y="4057"/>
                <a:ext cx="102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4" name="Line 1869"/>
              <p:cNvSpPr>
                <a:spLocks noChangeShapeType="1"/>
              </p:cNvSpPr>
              <p:nvPr/>
            </p:nvSpPr>
            <p:spPr bwMode="auto">
              <a:xfrm flipH="1">
                <a:off x="3193" y="1757"/>
                <a:ext cx="203" cy="1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5" name="Line 1870"/>
              <p:cNvSpPr>
                <a:spLocks noChangeShapeType="1"/>
              </p:cNvSpPr>
              <p:nvPr/>
            </p:nvSpPr>
            <p:spPr bwMode="auto">
              <a:xfrm flipH="1">
                <a:off x="3348" y="1983"/>
                <a:ext cx="325" cy="1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6" name="Line 1871"/>
              <p:cNvSpPr>
                <a:spLocks noChangeShapeType="1"/>
              </p:cNvSpPr>
              <p:nvPr/>
            </p:nvSpPr>
            <p:spPr bwMode="auto">
              <a:xfrm flipH="1">
                <a:off x="3795" y="3813"/>
                <a:ext cx="126" cy="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7" name="Line 1872"/>
              <p:cNvSpPr>
                <a:spLocks noChangeShapeType="1"/>
              </p:cNvSpPr>
              <p:nvPr/>
            </p:nvSpPr>
            <p:spPr bwMode="auto">
              <a:xfrm flipV="1">
                <a:off x="2852" y="1285"/>
                <a:ext cx="51" cy="2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8" name="Line 1873"/>
              <p:cNvSpPr>
                <a:spLocks noChangeShapeType="1"/>
              </p:cNvSpPr>
              <p:nvPr/>
            </p:nvSpPr>
            <p:spPr bwMode="auto">
              <a:xfrm flipV="1">
                <a:off x="2852" y="1195"/>
                <a:ext cx="194" cy="2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69" name="Line 1874"/>
              <p:cNvSpPr>
                <a:spLocks noChangeShapeType="1"/>
              </p:cNvSpPr>
              <p:nvPr/>
            </p:nvSpPr>
            <p:spPr bwMode="auto">
              <a:xfrm flipV="1">
                <a:off x="1971" y="3181"/>
                <a:ext cx="98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0" name="Line 1875"/>
              <p:cNvSpPr>
                <a:spLocks noChangeShapeType="1"/>
              </p:cNvSpPr>
              <p:nvPr/>
            </p:nvSpPr>
            <p:spPr bwMode="auto">
              <a:xfrm flipH="1" flipV="1">
                <a:off x="3803" y="1366"/>
                <a:ext cx="30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1" name="Line 1876"/>
              <p:cNvSpPr>
                <a:spLocks noChangeShapeType="1"/>
              </p:cNvSpPr>
              <p:nvPr/>
            </p:nvSpPr>
            <p:spPr bwMode="auto">
              <a:xfrm flipH="1" flipV="1">
                <a:off x="3714" y="1402"/>
                <a:ext cx="119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2" name="Line 1877"/>
              <p:cNvSpPr>
                <a:spLocks noChangeShapeType="1"/>
              </p:cNvSpPr>
              <p:nvPr/>
            </p:nvSpPr>
            <p:spPr bwMode="auto">
              <a:xfrm flipH="1">
                <a:off x="3655" y="1488"/>
                <a:ext cx="178" cy="2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3" name="Line 1878"/>
              <p:cNvSpPr>
                <a:spLocks noChangeShapeType="1"/>
              </p:cNvSpPr>
              <p:nvPr/>
            </p:nvSpPr>
            <p:spPr bwMode="auto">
              <a:xfrm flipV="1">
                <a:off x="2705" y="962"/>
                <a:ext cx="19" cy="1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4" name="Line 1879"/>
              <p:cNvSpPr>
                <a:spLocks noChangeShapeType="1"/>
              </p:cNvSpPr>
              <p:nvPr/>
            </p:nvSpPr>
            <p:spPr bwMode="auto">
              <a:xfrm flipH="1">
                <a:off x="3217" y="3367"/>
                <a:ext cx="206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5" name="Line 1880"/>
              <p:cNvSpPr>
                <a:spLocks noChangeShapeType="1"/>
              </p:cNvSpPr>
              <p:nvPr/>
            </p:nvSpPr>
            <p:spPr bwMode="auto">
              <a:xfrm>
                <a:off x="3423" y="3367"/>
                <a:ext cx="166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6" name="Line 1881"/>
              <p:cNvSpPr>
                <a:spLocks noChangeShapeType="1"/>
              </p:cNvSpPr>
              <p:nvPr/>
            </p:nvSpPr>
            <p:spPr bwMode="auto">
              <a:xfrm flipV="1">
                <a:off x="2152" y="2201"/>
                <a:ext cx="236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7" name="Line 1882"/>
              <p:cNvSpPr>
                <a:spLocks noChangeShapeType="1"/>
              </p:cNvSpPr>
              <p:nvPr/>
            </p:nvSpPr>
            <p:spPr bwMode="auto">
              <a:xfrm>
                <a:off x="2545" y="1865"/>
                <a:ext cx="22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8" name="Line 1883"/>
              <p:cNvSpPr>
                <a:spLocks noChangeShapeType="1"/>
              </p:cNvSpPr>
              <p:nvPr/>
            </p:nvSpPr>
            <p:spPr bwMode="auto">
              <a:xfrm flipH="1">
                <a:off x="2441" y="1865"/>
                <a:ext cx="104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79" name="Line 1884"/>
              <p:cNvSpPr>
                <a:spLocks noChangeShapeType="1"/>
              </p:cNvSpPr>
              <p:nvPr/>
            </p:nvSpPr>
            <p:spPr bwMode="auto">
              <a:xfrm>
                <a:off x="2545" y="1865"/>
                <a:ext cx="358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0" name="Line 1885"/>
              <p:cNvSpPr>
                <a:spLocks noChangeShapeType="1"/>
              </p:cNvSpPr>
              <p:nvPr/>
            </p:nvSpPr>
            <p:spPr bwMode="auto">
              <a:xfrm>
                <a:off x="2185" y="1776"/>
                <a:ext cx="256" cy="2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1" name="Line 1886"/>
              <p:cNvSpPr>
                <a:spLocks noChangeShapeType="1"/>
              </p:cNvSpPr>
              <p:nvPr/>
            </p:nvSpPr>
            <p:spPr bwMode="auto">
              <a:xfrm>
                <a:off x="2828" y="1533"/>
                <a:ext cx="75" cy="5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2" name="Line 1887"/>
              <p:cNvSpPr>
                <a:spLocks noChangeShapeType="1"/>
              </p:cNvSpPr>
              <p:nvPr/>
            </p:nvSpPr>
            <p:spPr bwMode="auto">
              <a:xfrm flipH="1" flipV="1">
                <a:off x="2769" y="1303"/>
                <a:ext cx="59" cy="2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3" name="Line 1888"/>
              <p:cNvSpPr>
                <a:spLocks noChangeShapeType="1"/>
              </p:cNvSpPr>
              <p:nvPr/>
            </p:nvSpPr>
            <p:spPr bwMode="auto">
              <a:xfrm flipH="1" flipV="1">
                <a:off x="1750" y="3551"/>
                <a:ext cx="105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4" name="Line 1889"/>
              <p:cNvSpPr>
                <a:spLocks noChangeShapeType="1"/>
              </p:cNvSpPr>
              <p:nvPr/>
            </p:nvSpPr>
            <p:spPr bwMode="auto">
              <a:xfrm flipH="1">
                <a:off x="1855" y="3489"/>
                <a:ext cx="1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5" name="Line 1890"/>
              <p:cNvSpPr>
                <a:spLocks noChangeShapeType="1"/>
              </p:cNvSpPr>
              <p:nvPr/>
            </p:nvSpPr>
            <p:spPr bwMode="auto">
              <a:xfrm flipH="1">
                <a:off x="1750" y="3489"/>
                <a:ext cx="106" cy="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6" name="Line 1891"/>
              <p:cNvSpPr>
                <a:spLocks noChangeShapeType="1"/>
              </p:cNvSpPr>
              <p:nvPr/>
            </p:nvSpPr>
            <p:spPr bwMode="auto">
              <a:xfrm>
                <a:off x="2798" y="1759"/>
                <a:ext cx="105" cy="2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7" name="Line 1892"/>
              <p:cNvSpPr>
                <a:spLocks noChangeShapeType="1"/>
              </p:cNvSpPr>
              <p:nvPr/>
            </p:nvSpPr>
            <p:spPr bwMode="auto">
              <a:xfrm flipH="1" flipV="1">
                <a:off x="2566" y="1264"/>
                <a:ext cx="142" cy="3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8" name="Line 1893"/>
              <p:cNvSpPr>
                <a:spLocks noChangeShapeType="1"/>
              </p:cNvSpPr>
              <p:nvPr/>
            </p:nvSpPr>
            <p:spPr bwMode="auto">
              <a:xfrm>
                <a:off x="2708" y="1606"/>
                <a:ext cx="195" cy="4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89" name="Line 1894"/>
              <p:cNvSpPr>
                <a:spLocks noChangeShapeType="1"/>
              </p:cNvSpPr>
              <p:nvPr/>
            </p:nvSpPr>
            <p:spPr bwMode="auto">
              <a:xfrm flipH="1" flipV="1">
                <a:off x="3686" y="3163"/>
                <a:ext cx="1" cy="3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0" name="Line 1895"/>
              <p:cNvSpPr>
                <a:spLocks noChangeShapeType="1"/>
              </p:cNvSpPr>
              <p:nvPr/>
            </p:nvSpPr>
            <p:spPr bwMode="auto">
              <a:xfrm flipV="1">
                <a:off x="3687" y="3421"/>
                <a:ext cx="74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1" name="Line 1896"/>
              <p:cNvSpPr>
                <a:spLocks noChangeShapeType="1"/>
              </p:cNvSpPr>
              <p:nvPr/>
            </p:nvSpPr>
            <p:spPr bwMode="auto">
              <a:xfrm flipH="1">
                <a:off x="2259" y="2972"/>
                <a:ext cx="120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2" name="Line 1897"/>
              <p:cNvSpPr>
                <a:spLocks noChangeShapeType="1"/>
              </p:cNvSpPr>
              <p:nvPr/>
            </p:nvSpPr>
            <p:spPr bwMode="auto">
              <a:xfrm flipH="1" flipV="1">
                <a:off x="2188" y="2968"/>
                <a:ext cx="191" cy="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3" name="Line 1898"/>
              <p:cNvSpPr>
                <a:spLocks noChangeShapeType="1"/>
              </p:cNvSpPr>
              <p:nvPr/>
            </p:nvSpPr>
            <p:spPr bwMode="auto">
              <a:xfrm>
                <a:off x="3493" y="2870"/>
                <a:ext cx="59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4" name="Line 1899"/>
              <p:cNvSpPr>
                <a:spLocks noChangeShapeType="1"/>
              </p:cNvSpPr>
              <p:nvPr/>
            </p:nvSpPr>
            <p:spPr bwMode="auto">
              <a:xfrm flipH="1">
                <a:off x="3430" y="2870"/>
                <a:ext cx="63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5" name="Line 1900"/>
              <p:cNvSpPr>
                <a:spLocks noChangeShapeType="1"/>
              </p:cNvSpPr>
              <p:nvPr/>
            </p:nvSpPr>
            <p:spPr bwMode="auto">
              <a:xfrm flipH="1">
                <a:off x="3416" y="2870"/>
                <a:ext cx="77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6" name="Line 1901"/>
              <p:cNvSpPr>
                <a:spLocks noChangeShapeType="1"/>
              </p:cNvSpPr>
              <p:nvPr/>
            </p:nvSpPr>
            <p:spPr bwMode="auto">
              <a:xfrm flipH="1">
                <a:off x="2903" y="1767"/>
                <a:ext cx="54" cy="2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7" name="Line 1902"/>
              <p:cNvSpPr>
                <a:spLocks noChangeShapeType="1"/>
              </p:cNvSpPr>
              <p:nvPr/>
            </p:nvSpPr>
            <p:spPr bwMode="auto">
              <a:xfrm flipV="1">
                <a:off x="2751" y="2253"/>
                <a:ext cx="76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8" name="Line 1903"/>
              <p:cNvSpPr>
                <a:spLocks noChangeShapeType="1"/>
              </p:cNvSpPr>
              <p:nvPr/>
            </p:nvSpPr>
            <p:spPr bwMode="auto">
              <a:xfrm flipV="1">
                <a:off x="2751" y="2048"/>
                <a:ext cx="152" cy="2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99" name="Line 1904"/>
              <p:cNvSpPr>
                <a:spLocks noChangeShapeType="1"/>
              </p:cNvSpPr>
              <p:nvPr/>
            </p:nvSpPr>
            <p:spPr bwMode="auto">
              <a:xfrm flipV="1">
                <a:off x="2745" y="2434"/>
                <a:ext cx="147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0" name="Line 1905"/>
              <p:cNvSpPr>
                <a:spLocks noChangeShapeType="1"/>
              </p:cNvSpPr>
              <p:nvPr/>
            </p:nvSpPr>
            <p:spPr bwMode="auto">
              <a:xfrm flipV="1">
                <a:off x="2745" y="2335"/>
                <a:ext cx="121" cy="2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1" name="Line 1906"/>
              <p:cNvSpPr>
                <a:spLocks noChangeShapeType="1"/>
              </p:cNvSpPr>
              <p:nvPr/>
            </p:nvSpPr>
            <p:spPr bwMode="auto">
              <a:xfrm flipV="1">
                <a:off x="2464" y="2836"/>
                <a:ext cx="125" cy="1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2" name="Line 1907"/>
              <p:cNvSpPr>
                <a:spLocks noChangeShapeType="1"/>
              </p:cNvSpPr>
              <p:nvPr/>
            </p:nvSpPr>
            <p:spPr bwMode="auto">
              <a:xfrm flipV="1">
                <a:off x="2464" y="2895"/>
                <a:ext cx="174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3" name="Line 1908"/>
              <p:cNvSpPr>
                <a:spLocks noChangeShapeType="1"/>
              </p:cNvSpPr>
              <p:nvPr/>
            </p:nvSpPr>
            <p:spPr bwMode="auto">
              <a:xfrm flipH="1" flipV="1">
                <a:off x="3966" y="578"/>
                <a:ext cx="103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4" name="Line 1909"/>
              <p:cNvSpPr>
                <a:spLocks noChangeShapeType="1"/>
              </p:cNvSpPr>
              <p:nvPr/>
            </p:nvSpPr>
            <p:spPr bwMode="auto">
              <a:xfrm flipH="1" flipV="1">
                <a:off x="2334" y="3629"/>
                <a:ext cx="113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5" name="Line 1910"/>
              <p:cNvSpPr>
                <a:spLocks noChangeShapeType="1"/>
              </p:cNvSpPr>
              <p:nvPr/>
            </p:nvSpPr>
            <p:spPr bwMode="auto">
              <a:xfrm flipH="1" flipV="1">
                <a:off x="2401" y="3536"/>
                <a:ext cx="46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6" name="Line 1911"/>
              <p:cNvSpPr>
                <a:spLocks noChangeShapeType="1"/>
              </p:cNvSpPr>
              <p:nvPr/>
            </p:nvSpPr>
            <p:spPr bwMode="auto">
              <a:xfrm flipH="1">
                <a:off x="2489" y="1730"/>
                <a:ext cx="139" cy="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7" name="Line 1912"/>
              <p:cNvSpPr>
                <a:spLocks noChangeShapeType="1"/>
              </p:cNvSpPr>
              <p:nvPr/>
            </p:nvSpPr>
            <p:spPr bwMode="auto">
              <a:xfrm>
                <a:off x="2628" y="1730"/>
                <a:ext cx="275" cy="3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8" name="Line 1913"/>
              <p:cNvSpPr>
                <a:spLocks noChangeShapeType="1"/>
              </p:cNvSpPr>
              <p:nvPr/>
            </p:nvSpPr>
            <p:spPr bwMode="auto">
              <a:xfrm flipH="1" flipV="1">
                <a:off x="3274" y="2321"/>
                <a:ext cx="140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09" name="Line 1914"/>
              <p:cNvSpPr>
                <a:spLocks noChangeShapeType="1"/>
              </p:cNvSpPr>
              <p:nvPr/>
            </p:nvSpPr>
            <p:spPr bwMode="auto">
              <a:xfrm flipV="1">
                <a:off x="2991" y="3610"/>
                <a:ext cx="108" cy="1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0" name="Line 1915"/>
              <p:cNvSpPr>
                <a:spLocks noChangeShapeType="1"/>
              </p:cNvSpPr>
              <p:nvPr/>
            </p:nvSpPr>
            <p:spPr bwMode="auto">
              <a:xfrm flipH="1">
                <a:off x="2903" y="1819"/>
                <a:ext cx="197" cy="2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1" name="Line 1916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75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2" name="Line 1917"/>
              <p:cNvSpPr>
                <a:spLocks noChangeShapeType="1"/>
              </p:cNvSpPr>
              <p:nvPr/>
            </p:nvSpPr>
            <p:spPr bwMode="auto">
              <a:xfrm flipV="1">
                <a:off x="2883" y="2690"/>
                <a:ext cx="253" cy="1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3" name="Line 1918"/>
              <p:cNvSpPr>
                <a:spLocks noChangeShapeType="1"/>
              </p:cNvSpPr>
              <p:nvPr/>
            </p:nvSpPr>
            <p:spPr bwMode="auto">
              <a:xfrm flipH="1">
                <a:off x="3654" y="2859"/>
                <a:ext cx="106" cy="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4" name="Line 1919"/>
              <p:cNvSpPr>
                <a:spLocks noChangeShapeType="1"/>
              </p:cNvSpPr>
              <p:nvPr/>
            </p:nvSpPr>
            <p:spPr bwMode="auto">
              <a:xfrm flipH="1">
                <a:off x="3610" y="2859"/>
                <a:ext cx="150" cy="2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5" name="Line 1920"/>
              <p:cNvSpPr>
                <a:spLocks noChangeShapeType="1"/>
              </p:cNvSpPr>
              <p:nvPr/>
            </p:nvSpPr>
            <p:spPr bwMode="auto">
              <a:xfrm>
                <a:off x="3497" y="2271"/>
                <a:ext cx="123" cy="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6" name="Line 1921"/>
              <p:cNvSpPr>
                <a:spLocks noChangeShapeType="1"/>
              </p:cNvSpPr>
              <p:nvPr/>
            </p:nvSpPr>
            <p:spPr bwMode="auto">
              <a:xfrm>
                <a:off x="2251" y="1509"/>
                <a:ext cx="181" cy="2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7" name="Line 1922"/>
              <p:cNvSpPr>
                <a:spLocks noChangeShapeType="1"/>
              </p:cNvSpPr>
              <p:nvPr/>
            </p:nvSpPr>
            <p:spPr bwMode="auto">
              <a:xfrm>
                <a:off x="2615" y="1784"/>
                <a:ext cx="288" cy="2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8" name="Line 1923"/>
              <p:cNvSpPr>
                <a:spLocks noChangeShapeType="1"/>
              </p:cNvSpPr>
              <p:nvPr/>
            </p:nvSpPr>
            <p:spPr bwMode="auto">
              <a:xfrm flipH="1">
                <a:off x="4027" y="2955"/>
                <a:ext cx="110" cy="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19" name="Line 1924"/>
              <p:cNvSpPr>
                <a:spLocks noChangeShapeType="1"/>
              </p:cNvSpPr>
              <p:nvPr/>
            </p:nvSpPr>
            <p:spPr bwMode="auto">
              <a:xfrm flipH="1">
                <a:off x="3797" y="2955"/>
                <a:ext cx="340" cy="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0" name="Line 1925"/>
              <p:cNvSpPr>
                <a:spLocks noChangeShapeType="1"/>
              </p:cNvSpPr>
              <p:nvPr/>
            </p:nvSpPr>
            <p:spPr bwMode="auto">
              <a:xfrm flipH="1">
                <a:off x="2184" y="2077"/>
                <a:ext cx="255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1" name="Line 1926"/>
              <p:cNvSpPr>
                <a:spLocks noChangeShapeType="1"/>
              </p:cNvSpPr>
              <p:nvPr/>
            </p:nvSpPr>
            <p:spPr bwMode="auto">
              <a:xfrm flipV="1">
                <a:off x="2439" y="2048"/>
                <a:ext cx="464" cy="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2" name="Line 1927"/>
              <p:cNvSpPr>
                <a:spLocks noChangeShapeType="1"/>
              </p:cNvSpPr>
              <p:nvPr/>
            </p:nvSpPr>
            <p:spPr bwMode="auto">
              <a:xfrm>
                <a:off x="2617" y="1984"/>
                <a:ext cx="286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3" name="Line 1928"/>
              <p:cNvSpPr>
                <a:spLocks noChangeShapeType="1"/>
              </p:cNvSpPr>
              <p:nvPr/>
            </p:nvSpPr>
            <p:spPr bwMode="auto">
              <a:xfrm>
                <a:off x="3848" y="389"/>
                <a:ext cx="103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4" name="Line 1929"/>
              <p:cNvSpPr>
                <a:spLocks noChangeShapeType="1"/>
              </p:cNvSpPr>
              <p:nvPr/>
            </p:nvSpPr>
            <p:spPr bwMode="auto">
              <a:xfrm flipV="1">
                <a:off x="2826" y="2048"/>
                <a:ext cx="77" cy="3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5" name="Line 1930"/>
              <p:cNvSpPr>
                <a:spLocks noChangeShapeType="1"/>
              </p:cNvSpPr>
              <p:nvPr/>
            </p:nvSpPr>
            <p:spPr bwMode="auto">
              <a:xfrm>
                <a:off x="3539" y="3111"/>
                <a:ext cx="109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6" name="Line 1931"/>
              <p:cNvSpPr>
                <a:spLocks noChangeShapeType="1"/>
              </p:cNvSpPr>
              <p:nvPr/>
            </p:nvSpPr>
            <p:spPr bwMode="auto">
              <a:xfrm>
                <a:off x="2725" y="1805"/>
                <a:ext cx="178" cy="2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7" name="Line 1932"/>
              <p:cNvSpPr>
                <a:spLocks noChangeShapeType="1"/>
              </p:cNvSpPr>
              <p:nvPr/>
            </p:nvSpPr>
            <p:spPr bwMode="auto">
              <a:xfrm flipV="1">
                <a:off x="3030" y="3350"/>
                <a:ext cx="262" cy="2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8" name="Line 1933"/>
              <p:cNvSpPr>
                <a:spLocks noChangeShapeType="1"/>
              </p:cNvSpPr>
              <p:nvPr/>
            </p:nvSpPr>
            <p:spPr bwMode="auto">
              <a:xfrm>
                <a:off x="3030" y="3561"/>
                <a:ext cx="114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29" name="Line 1934"/>
              <p:cNvSpPr>
                <a:spLocks noChangeShapeType="1"/>
              </p:cNvSpPr>
              <p:nvPr/>
            </p:nvSpPr>
            <p:spPr bwMode="auto">
              <a:xfrm flipH="1" flipV="1">
                <a:off x="2136" y="1893"/>
                <a:ext cx="307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0" name="Line 1935"/>
              <p:cNvSpPr>
                <a:spLocks noChangeShapeType="1"/>
              </p:cNvSpPr>
              <p:nvPr/>
            </p:nvSpPr>
            <p:spPr bwMode="auto">
              <a:xfrm flipH="1">
                <a:off x="2291" y="2033"/>
                <a:ext cx="152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1" name="Line 1936"/>
              <p:cNvSpPr>
                <a:spLocks noChangeShapeType="1"/>
              </p:cNvSpPr>
              <p:nvPr/>
            </p:nvSpPr>
            <p:spPr bwMode="auto">
              <a:xfrm>
                <a:off x="2443" y="2033"/>
                <a:ext cx="460" cy="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2" name="Line 1937"/>
              <p:cNvSpPr>
                <a:spLocks noChangeShapeType="1"/>
              </p:cNvSpPr>
              <p:nvPr/>
            </p:nvSpPr>
            <p:spPr bwMode="auto">
              <a:xfrm flipV="1">
                <a:off x="2207" y="2127"/>
                <a:ext cx="223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3" name="Line 1938"/>
              <p:cNvSpPr>
                <a:spLocks noChangeShapeType="1"/>
              </p:cNvSpPr>
              <p:nvPr/>
            </p:nvSpPr>
            <p:spPr bwMode="auto">
              <a:xfrm>
                <a:off x="2746" y="1923"/>
                <a:ext cx="157" cy="1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4" name="Line 1939"/>
              <p:cNvSpPr>
                <a:spLocks noChangeShapeType="1"/>
              </p:cNvSpPr>
              <p:nvPr/>
            </p:nvSpPr>
            <p:spPr bwMode="auto">
              <a:xfrm flipV="1">
                <a:off x="3585" y="388"/>
                <a:ext cx="73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5" name="Line 1940"/>
              <p:cNvSpPr>
                <a:spLocks noChangeShapeType="1"/>
              </p:cNvSpPr>
              <p:nvPr/>
            </p:nvSpPr>
            <p:spPr bwMode="auto">
              <a:xfrm flipH="1">
                <a:off x="3977" y="3732"/>
                <a:ext cx="60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6" name="Line 1941"/>
              <p:cNvSpPr>
                <a:spLocks noChangeShapeType="1"/>
              </p:cNvSpPr>
              <p:nvPr/>
            </p:nvSpPr>
            <p:spPr bwMode="auto">
              <a:xfrm>
                <a:off x="3684" y="1822"/>
                <a:ext cx="33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7" name="Line 1942"/>
              <p:cNvSpPr>
                <a:spLocks noChangeShapeType="1"/>
              </p:cNvSpPr>
              <p:nvPr/>
            </p:nvSpPr>
            <p:spPr bwMode="auto">
              <a:xfrm flipH="1">
                <a:off x="3461" y="1822"/>
                <a:ext cx="223" cy="1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8" name="Line 1943"/>
              <p:cNvSpPr>
                <a:spLocks noChangeShapeType="1"/>
              </p:cNvSpPr>
              <p:nvPr/>
            </p:nvSpPr>
            <p:spPr bwMode="auto">
              <a:xfrm flipH="1" flipV="1">
                <a:off x="4119" y="3369"/>
                <a:ext cx="181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39" name="Line 1944"/>
              <p:cNvSpPr>
                <a:spLocks noChangeShapeType="1"/>
              </p:cNvSpPr>
              <p:nvPr/>
            </p:nvSpPr>
            <p:spPr bwMode="auto">
              <a:xfrm>
                <a:off x="2470" y="1852"/>
                <a:ext cx="433" cy="1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0" name="Line 1945"/>
              <p:cNvSpPr>
                <a:spLocks noChangeShapeType="1"/>
              </p:cNvSpPr>
              <p:nvPr/>
            </p:nvSpPr>
            <p:spPr bwMode="auto">
              <a:xfrm flipV="1">
                <a:off x="3378" y="2258"/>
                <a:ext cx="213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1" name="Line 1946"/>
              <p:cNvSpPr>
                <a:spLocks noChangeShapeType="1"/>
              </p:cNvSpPr>
              <p:nvPr/>
            </p:nvSpPr>
            <p:spPr bwMode="auto">
              <a:xfrm flipH="1">
                <a:off x="3754" y="2870"/>
                <a:ext cx="232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2" name="Line 1947"/>
              <p:cNvSpPr>
                <a:spLocks noChangeShapeType="1"/>
              </p:cNvSpPr>
              <p:nvPr/>
            </p:nvSpPr>
            <p:spPr bwMode="auto">
              <a:xfrm flipH="1">
                <a:off x="3797" y="2870"/>
                <a:ext cx="189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3" name="Line 1948"/>
              <p:cNvSpPr>
                <a:spLocks noChangeShapeType="1"/>
              </p:cNvSpPr>
              <p:nvPr/>
            </p:nvSpPr>
            <p:spPr bwMode="auto">
              <a:xfrm flipH="1">
                <a:off x="3874" y="2870"/>
                <a:ext cx="112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4" name="Line 1949"/>
              <p:cNvSpPr>
                <a:spLocks noChangeShapeType="1"/>
              </p:cNvSpPr>
              <p:nvPr/>
            </p:nvSpPr>
            <p:spPr bwMode="auto">
              <a:xfrm flipV="1">
                <a:off x="2723" y="2048"/>
                <a:ext cx="180" cy="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5" name="Line 1950"/>
              <p:cNvSpPr>
                <a:spLocks noChangeShapeType="1"/>
              </p:cNvSpPr>
              <p:nvPr/>
            </p:nvSpPr>
            <p:spPr bwMode="auto">
              <a:xfrm>
                <a:off x="2311" y="1819"/>
                <a:ext cx="256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6" name="Line 1951"/>
              <p:cNvSpPr>
                <a:spLocks noChangeShapeType="1"/>
              </p:cNvSpPr>
              <p:nvPr/>
            </p:nvSpPr>
            <p:spPr bwMode="auto">
              <a:xfrm>
                <a:off x="2311" y="1819"/>
                <a:ext cx="130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7" name="Line 1952"/>
              <p:cNvSpPr>
                <a:spLocks noChangeShapeType="1"/>
              </p:cNvSpPr>
              <p:nvPr/>
            </p:nvSpPr>
            <p:spPr bwMode="auto">
              <a:xfrm flipH="1">
                <a:off x="2903" y="1866"/>
                <a:ext cx="106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8" name="Line 1953"/>
              <p:cNvSpPr>
                <a:spLocks noChangeShapeType="1"/>
              </p:cNvSpPr>
              <p:nvPr/>
            </p:nvSpPr>
            <p:spPr bwMode="auto">
              <a:xfrm flipV="1">
                <a:off x="3158" y="2228"/>
                <a:ext cx="128" cy="1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49" name="Line 1954"/>
              <p:cNvSpPr>
                <a:spLocks noChangeShapeType="1"/>
              </p:cNvSpPr>
              <p:nvPr/>
            </p:nvSpPr>
            <p:spPr bwMode="auto">
              <a:xfrm flipH="1" flipV="1">
                <a:off x="2866" y="2335"/>
                <a:ext cx="292" cy="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0" name="Line 1955"/>
              <p:cNvSpPr>
                <a:spLocks noChangeShapeType="1"/>
              </p:cNvSpPr>
              <p:nvPr/>
            </p:nvSpPr>
            <p:spPr bwMode="auto">
              <a:xfrm flipH="1" flipV="1">
                <a:off x="2440" y="2350"/>
                <a:ext cx="51" cy="2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1" name="Line 1956"/>
              <p:cNvSpPr>
                <a:spLocks noChangeShapeType="1"/>
              </p:cNvSpPr>
              <p:nvPr/>
            </p:nvSpPr>
            <p:spPr bwMode="auto">
              <a:xfrm flipV="1">
                <a:off x="2751" y="3399"/>
                <a:ext cx="185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2" name="Line 1957"/>
              <p:cNvSpPr>
                <a:spLocks noChangeShapeType="1"/>
              </p:cNvSpPr>
              <p:nvPr/>
            </p:nvSpPr>
            <p:spPr bwMode="auto">
              <a:xfrm flipH="1">
                <a:off x="2616" y="3549"/>
                <a:ext cx="135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3" name="Line 1958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327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4" name="Line 1959"/>
              <p:cNvSpPr>
                <a:spLocks noChangeShapeType="1"/>
              </p:cNvSpPr>
              <p:nvPr/>
            </p:nvSpPr>
            <p:spPr bwMode="auto">
              <a:xfrm flipV="1">
                <a:off x="2524" y="2048"/>
                <a:ext cx="379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5" name="Line 1960"/>
              <p:cNvSpPr>
                <a:spLocks noChangeShapeType="1"/>
              </p:cNvSpPr>
              <p:nvPr/>
            </p:nvSpPr>
            <p:spPr bwMode="auto">
              <a:xfrm flipV="1">
                <a:off x="2304" y="2341"/>
                <a:ext cx="242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6" name="Line 1961"/>
              <p:cNvSpPr>
                <a:spLocks noChangeShapeType="1"/>
              </p:cNvSpPr>
              <p:nvPr/>
            </p:nvSpPr>
            <p:spPr bwMode="auto">
              <a:xfrm flipV="1">
                <a:off x="3098" y="2552"/>
                <a:ext cx="174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7" name="Line 1962"/>
              <p:cNvSpPr>
                <a:spLocks noChangeShapeType="1"/>
              </p:cNvSpPr>
              <p:nvPr/>
            </p:nvSpPr>
            <p:spPr bwMode="auto">
              <a:xfrm flipV="1">
                <a:off x="2446" y="3234"/>
                <a:ext cx="169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8" name="Line 1963"/>
              <p:cNvSpPr>
                <a:spLocks noChangeShapeType="1"/>
              </p:cNvSpPr>
              <p:nvPr/>
            </p:nvSpPr>
            <p:spPr bwMode="auto">
              <a:xfrm>
                <a:off x="2614" y="1894"/>
                <a:ext cx="289" cy="1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59" name="Line 1964"/>
              <p:cNvSpPr>
                <a:spLocks noChangeShapeType="1"/>
              </p:cNvSpPr>
              <p:nvPr/>
            </p:nvSpPr>
            <p:spPr bwMode="auto">
              <a:xfrm flipH="1" flipV="1">
                <a:off x="3888" y="3110"/>
                <a:ext cx="119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0" name="Line 1965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210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1" name="Line 1966"/>
              <p:cNvSpPr>
                <a:spLocks noChangeShapeType="1"/>
              </p:cNvSpPr>
              <p:nvPr/>
            </p:nvSpPr>
            <p:spPr bwMode="auto">
              <a:xfrm>
                <a:off x="2871" y="1690"/>
                <a:ext cx="32" cy="3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2" name="Line 1967"/>
              <p:cNvSpPr>
                <a:spLocks noChangeShapeType="1"/>
              </p:cNvSpPr>
              <p:nvPr/>
            </p:nvSpPr>
            <p:spPr bwMode="auto">
              <a:xfrm>
                <a:off x="2101" y="3769"/>
                <a:ext cx="120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3" name="Line 1968"/>
              <p:cNvSpPr>
                <a:spLocks noChangeShapeType="1"/>
              </p:cNvSpPr>
              <p:nvPr/>
            </p:nvSpPr>
            <p:spPr bwMode="auto">
              <a:xfrm flipH="1" flipV="1">
                <a:off x="1989" y="3704"/>
                <a:ext cx="112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4" name="Line 1969"/>
              <p:cNvSpPr>
                <a:spLocks noChangeShapeType="1"/>
              </p:cNvSpPr>
              <p:nvPr/>
            </p:nvSpPr>
            <p:spPr bwMode="auto">
              <a:xfrm>
                <a:off x="3966" y="578"/>
                <a:ext cx="103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5" name="Line 1970"/>
              <p:cNvSpPr>
                <a:spLocks noChangeShapeType="1"/>
              </p:cNvSpPr>
              <p:nvPr/>
            </p:nvSpPr>
            <p:spPr bwMode="auto">
              <a:xfrm>
                <a:off x="2756" y="2057"/>
                <a:ext cx="54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6" name="Line 1971"/>
              <p:cNvSpPr>
                <a:spLocks noChangeShapeType="1"/>
              </p:cNvSpPr>
              <p:nvPr/>
            </p:nvSpPr>
            <p:spPr bwMode="auto">
              <a:xfrm flipV="1">
                <a:off x="2756" y="2048"/>
                <a:ext cx="147" cy="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7" name="Line 1972"/>
              <p:cNvSpPr>
                <a:spLocks noChangeShapeType="1"/>
              </p:cNvSpPr>
              <p:nvPr/>
            </p:nvSpPr>
            <p:spPr bwMode="auto">
              <a:xfrm flipH="1">
                <a:off x="3206" y="1899"/>
                <a:ext cx="77" cy="3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8" name="Line 1973"/>
              <p:cNvSpPr>
                <a:spLocks noChangeShapeType="1"/>
              </p:cNvSpPr>
              <p:nvPr/>
            </p:nvSpPr>
            <p:spPr bwMode="auto">
              <a:xfrm flipV="1">
                <a:off x="3283" y="1700"/>
                <a:ext cx="216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69" name="Line 1974"/>
              <p:cNvSpPr>
                <a:spLocks noChangeShapeType="1"/>
              </p:cNvSpPr>
              <p:nvPr/>
            </p:nvSpPr>
            <p:spPr bwMode="auto">
              <a:xfrm flipH="1">
                <a:off x="2903" y="1899"/>
                <a:ext cx="380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0" name="Line 1975"/>
              <p:cNvSpPr>
                <a:spLocks noChangeShapeType="1"/>
              </p:cNvSpPr>
              <p:nvPr/>
            </p:nvSpPr>
            <p:spPr bwMode="auto">
              <a:xfrm flipV="1">
                <a:off x="2627" y="2909"/>
                <a:ext cx="189" cy="1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1" name="Line 1976"/>
              <p:cNvSpPr>
                <a:spLocks noChangeShapeType="1"/>
              </p:cNvSpPr>
              <p:nvPr/>
            </p:nvSpPr>
            <p:spPr bwMode="auto">
              <a:xfrm>
                <a:off x="2975" y="1302"/>
                <a:ext cx="8" cy="2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2" name="Line 1977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08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3" name="Line 1978"/>
              <p:cNvSpPr>
                <a:spLocks noChangeShapeType="1"/>
              </p:cNvSpPr>
              <p:nvPr/>
            </p:nvSpPr>
            <p:spPr bwMode="auto">
              <a:xfrm flipH="1">
                <a:off x="2903" y="1726"/>
                <a:ext cx="68" cy="3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4" name="Line 1979"/>
              <p:cNvSpPr>
                <a:spLocks noChangeShapeType="1"/>
              </p:cNvSpPr>
              <p:nvPr/>
            </p:nvSpPr>
            <p:spPr bwMode="auto">
              <a:xfrm flipV="1">
                <a:off x="2612" y="2048"/>
                <a:ext cx="291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5" name="Line 1980"/>
              <p:cNvSpPr>
                <a:spLocks noChangeShapeType="1"/>
              </p:cNvSpPr>
              <p:nvPr/>
            </p:nvSpPr>
            <p:spPr bwMode="auto">
              <a:xfrm>
                <a:off x="1107" y="3389"/>
                <a:ext cx="54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6" name="Line 1981"/>
              <p:cNvSpPr>
                <a:spLocks noChangeShapeType="1"/>
              </p:cNvSpPr>
              <p:nvPr/>
            </p:nvSpPr>
            <p:spPr bwMode="auto">
              <a:xfrm flipH="1">
                <a:off x="3714" y="1336"/>
                <a:ext cx="153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7" name="Line 1982"/>
              <p:cNvSpPr>
                <a:spLocks noChangeShapeType="1"/>
              </p:cNvSpPr>
              <p:nvPr/>
            </p:nvSpPr>
            <p:spPr bwMode="auto">
              <a:xfrm flipH="1">
                <a:off x="4101" y="4018"/>
                <a:ext cx="116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8" name="Line 1983"/>
              <p:cNvSpPr>
                <a:spLocks noChangeShapeType="1"/>
              </p:cNvSpPr>
              <p:nvPr/>
            </p:nvSpPr>
            <p:spPr bwMode="auto">
              <a:xfrm flipV="1">
                <a:off x="3287" y="1704"/>
                <a:ext cx="368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79" name="Line 1984"/>
              <p:cNvSpPr>
                <a:spLocks noChangeShapeType="1"/>
              </p:cNvSpPr>
              <p:nvPr/>
            </p:nvSpPr>
            <p:spPr bwMode="auto">
              <a:xfrm flipH="1">
                <a:off x="2903" y="1768"/>
                <a:ext cx="384" cy="2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0" name="Line 1985"/>
              <p:cNvSpPr>
                <a:spLocks noChangeShapeType="1"/>
              </p:cNvSpPr>
              <p:nvPr/>
            </p:nvSpPr>
            <p:spPr bwMode="auto">
              <a:xfrm flipV="1">
                <a:off x="4433" y="3070"/>
                <a:ext cx="130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1" name="Line 1986"/>
              <p:cNvSpPr>
                <a:spLocks noChangeShapeType="1"/>
              </p:cNvSpPr>
              <p:nvPr/>
            </p:nvSpPr>
            <p:spPr bwMode="auto">
              <a:xfrm flipH="1">
                <a:off x="4123" y="3163"/>
                <a:ext cx="310" cy="1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2" name="Line 1987"/>
              <p:cNvSpPr>
                <a:spLocks noChangeShapeType="1"/>
              </p:cNvSpPr>
              <p:nvPr/>
            </p:nvSpPr>
            <p:spPr bwMode="auto">
              <a:xfrm flipV="1">
                <a:off x="3126" y="1297"/>
                <a:ext cx="114" cy="30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3" name="Line 1988"/>
              <p:cNvSpPr>
                <a:spLocks noChangeShapeType="1"/>
              </p:cNvSpPr>
              <p:nvPr/>
            </p:nvSpPr>
            <p:spPr bwMode="auto">
              <a:xfrm flipH="1">
                <a:off x="2903" y="1597"/>
                <a:ext cx="223" cy="4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4" name="Line 1989"/>
              <p:cNvSpPr>
                <a:spLocks noChangeShapeType="1"/>
              </p:cNvSpPr>
              <p:nvPr/>
            </p:nvSpPr>
            <p:spPr bwMode="auto">
              <a:xfrm flipV="1">
                <a:off x="3102" y="1301"/>
                <a:ext cx="230" cy="28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5" name="Line 1990"/>
              <p:cNvSpPr>
                <a:spLocks noChangeShapeType="1"/>
              </p:cNvSpPr>
              <p:nvPr/>
            </p:nvSpPr>
            <p:spPr bwMode="auto">
              <a:xfrm flipH="1">
                <a:off x="2903" y="1585"/>
                <a:ext cx="199" cy="4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6" name="Line 1991"/>
              <p:cNvSpPr>
                <a:spLocks noChangeShapeType="1"/>
              </p:cNvSpPr>
              <p:nvPr/>
            </p:nvSpPr>
            <p:spPr bwMode="auto">
              <a:xfrm>
                <a:off x="2988" y="2296"/>
                <a:ext cx="164" cy="1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7" name="Line 1992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85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8" name="Line 1993"/>
              <p:cNvSpPr>
                <a:spLocks noChangeShapeType="1"/>
              </p:cNvSpPr>
              <p:nvPr/>
            </p:nvSpPr>
            <p:spPr bwMode="auto">
              <a:xfrm>
                <a:off x="1760" y="3923"/>
                <a:ext cx="136" cy="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89" name="Line 1994"/>
              <p:cNvSpPr>
                <a:spLocks noChangeShapeType="1"/>
              </p:cNvSpPr>
              <p:nvPr/>
            </p:nvSpPr>
            <p:spPr bwMode="auto">
              <a:xfrm flipH="1">
                <a:off x="4101" y="3975"/>
                <a:ext cx="36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0" name="Line 1995"/>
              <p:cNvSpPr>
                <a:spLocks noChangeShapeType="1"/>
              </p:cNvSpPr>
              <p:nvPr/>
            </p:nvSpPr>
            <p:spPr bwMode="auto">
              <a:xfrm flipH="1">
                <a:off x="4015" y="3975"/>
                <a:ext cx="122" cy="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1" name="Line 1996"/>
              <p:cNvSpPr>
                <a:spLocks noChangeShapeType="1"/>
              </p:cNvSpPr>
              <p:nvPr/>
            </p:nvSpPr>
            <p:spPr bwMode="auto">
              <a:xfrm flipH="1">
                <a:off x="3352" y="1917"/>
                <a:ext cx="227" cy="6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2" name="Line 1997"/>
              <p:cNvSpPr>
                <a:spLocks noChangeShapeType="1"/>
              </p:cNvSpPr>
              <p:nvPr/>
            </p:nvSpPr>
            <p:spPr bwMode="auto">
              <a:xfrm flipH="1">
                <a:off x="3276" y="1917"/>
                <a:ext cx="303" cy="1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3" name="Line 1998"/>
              <p:cNvSpPr>
                <a:spLocks noChangeShapeType="1"/>
              </p:cNvSpPr>
              <p:nvPr/>
            </p:nvSpPr>
            <p:spPr bwMode="auto">
              <a:xfrm flipV="1">
                <a:off x="4822" y="1215"/>
                <a:ext cx="85" cy="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4" name="Line 1999"/>
              <p:cNvSpPr>
                <a:spLocks noChangeShapeType="1"/>
              </p:cNvSpPr>
              <p:nvPr/>
            </p:nvSpPr>
            <p:spPr bwMode="auto">
              <a:xfrm flipH="1">
                <a:off x="3193" y="1395"/>
                <a:ext cx="230" cy="24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5" name="Line 2000"/>
              <p:cNvSpPr>
                <a:spLocks noChangeShapeType="1"/>
              </p:cNvSpPr>
              <p:nvPr/>
            </p:nvSpPr>
            <p:spPr bwMode="auto">
              <a:xfrm flipH="1">
                <a:off x="3417" y="1395"/>
                <a:ext cx="6" cy="26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6" name="Line 2001"/>
              <p:cNvSpPr>
                <a:spLocks noChangeShapeType="1"/>
              </p:cNvSpPr>
              <p:nvPr/>
            </p:nvSpPr>
            <p:spPr bwMode="auto">
              <a:xfrm flipV="1">
                <a:off x="2912" y="2556"/>
                <a:ext cx="274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7" name="Line 2002"/>
              <p:cNvSpPr>
                <a:spLocks noChangeShapeType="1"/>
              </p:cNvSpPr>
              <p:nvPr/>
            </p:nvSpPr>
            <p:spPr bwMode="auto">
              <a:xfrm flipH="1" flipV="1">
                <a:off x="2866" y="2335"/>
                <a:ext cx="46" cy="2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8" name="Line 2003"/>
              <p:cNvSpPr>
                <a:spLocks noChangeShapeType="1"/>
              </p:cNvSpPr>
              <p:nvPr/>
            </p:nvSpPr>
            <p:spPr bwMode="auto">
              <a:xfrm>
                <a:off x="2810" y="1709"/>
                <a:ext cx="93" cy="3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99" name="Line 2004"/>
              <p:cNvSpPr>
                <a:spLocks noChangeShapeType="1"/>
              </p:cNvSpPr>
              <p:nvPr/>
            </p:nvSpPr>
            <p:spPr bwMode="auto">
              <a:xfrm flipH="1" flipV="1">
                <a:off x="3240" y="1297"/>
                <a:ext cx="145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0" name="Line 2005"/>
              <p:cNvSpPr>
                <a:spLocks noChangeShapeType="1"/>
              </p:cNvSpPr>
              <p:nvPr/>
            </p:nvSpPr>
            <p:spPr bwMode="auto">
              <a:xfrm>
                <a:off x="3385" y="1413"/>
                <a:ext cx="114" cy="2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1" name="Line 2006"/>
              <p:cNvSpPr>
                <a:spLocks noChangeShapeType="1"/>
              </p:cNvSpPr>
              <p:nvPr/>
            </p:nvSpPr>
            <p:spPr bwMode="auto">
              <a:xfrm flipH="1">
                <a:off x="3099" y="1789"/>
                <a:ext cx="344" cy="20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2" name="Line 2007"/>
              <p:cNvSpPr>
                <a:spLocks noChangeShapeType="1"/>
              </p:cNvSpPr>
              <p:nvPr/>
            </p:nvSpPr>
            <p:spPr bwMode="auto">
              <a:xfrm flipH="1">
                <a:off x="3281" y="4128"/>
                <a:ext cx="130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3" name="Line 2008"/>
              <p:cNvSpPr>
                <a:spLocks noChangeShapeType="1"/>
              </p:cNvSpPr>
              <p:nvPr/>
            </p:nvSpPr>
            <p:spPr bwMode="auto">
              <a:xfrm flipH="1">
                <a:off x="3362" y="2579"/>
                <a:ext cx="170" cy="1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4" name="Line 2009"/>
              <p:cNvSpPr>
                <a:spLocks noChangeShapeType="1"/>
              </p:cNvSpPr>
              <p:nvPr/>
            </p:nvSpPr>
            <p:spPr bwMode="auto">
              <a:xfrm flipV="1">
                <a:off x="3869" y="2900"/>
                <a:ext cx="225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5" name="Line 2010"/>
              <p:cNvSpPr>
                <a:spLocks noChangeShapeType="1"/>
              </p:cNvSpPr>
              <p:nvPr/>
            </p:nvSpPr>
            <p:spPr bwMode="auto">
              <a:xfrm flipV="1">
                <a:off x="3869" y="2818"/>
                <a:ext cx="292" cy="17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6" name="Line 2011"/>
              <p:cNvSpPr>
                <a:spLocks noChangeShapeType="1"/>
              </p:cNvSpPr>
              <p:nvPr/>
            </p:nvSpPr>
            <p:spPr bwMode="auto">
              <a:xfrm flipV="1">
                <a:off x="2620" y="2379"/>
                <a:ext cx="130" cy="2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7" name="Line 2012"/>
              <p:cNvSpPr>
                <a:spLocks noChangeShapeType="1"/>
              </p:cNvSpPr>
              <p:nvPr/>
            </p:nvSpPr>
            <p:spPr bwMode="auto">
              <a:xfrm>
                <a:off x="2898" y="1634"/>
                <a:ext cx="5" cy="4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508" name="Line 2013"/>
              <p:cNvSpPr>
                <a:spLocks noChangeShapeType="1"/>
              </p:cNvSpPr>
              <p:nvPr/>
            </p:nvSpPr>
            <p:spPr bwMode="auto">
              <a:xfrm flipV="1">
                <a:off x="2359" y="2658"/>
                <a:ext cx="261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6" name="Group 2215"/>
            <p:cNvGrpSpPr>
              <a:grpSpLocks/>
            </p:cNvGrpSpPr>
            <p:nvPr/>
          </p:nvGrpSpPr>
          <p:grpSpPr bwMode="auto">
            <a:xfrm>
              <a:off x="2151537" y="424286"/>
              <a:ext cx="5337397" cy="6179235"/>
              <a:chOff x="1198" y="72"/>
              <a:chExt cx="3709" cy="4294"/>
            </a:xfrm>
          </p:grpSpPr>
          <p:sp>
            <p:nvSpPr>
              <p:cNvPr id="6109" name="Line 2015"/>
              <p:cNvSpPr>
                <a:spLocks noChangeShapeType="1"/>
              </p:cNvSpPr>
              <p:nvPr/>
            </p:nvSpPr>
            <p:spPr bwMode="auto">
              <a:xfrm flipV="1">
                <a:off x="2975" y="2440"/>
                <a:ext cx="137" cy="2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0" name="Line 2016"/>
              <p:cNvSpPr>
                <a:spLocks noChangeShapeType="1"/>
              </p:cNvSpPr>
              <p:nvPr/>
            </p:nvSpPr>
            <p:spPr bwMode="auto">
              <a:xfrm flipV="1">
                <a:off x="2880" y="2048"/>
                <a:ext cx="23" cy="2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1" name="Line 2017"/>
              <p:cNvSpPr>
                <a:spLocks noChangeShapeType="1"/>
              </p:cNvSpPr>
              <p:nvPr/>
            </p:nvSpPr>
            <p:spPr bwMode="auto">
              <a:xfrm flipV="1">
                <a:off x="2316" y="2350"/>
                <a:ext cx="124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2" name="Line 2018"/>
              <p:cNvSpPr>
                <a:spLocks noChangeShapeType="1"/>
              </p:cNvSpPr>
              <p:nvPr/>
            </p:nvSpPr>
            <p:spPr bwMode="auto">
              <a:xfrm>
                <a:off x="2974" y="2230"/>
                <a:ext cx="176" cy="5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3" name="Line 2019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71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4" name="Line 2020"/>
              <p:cNvSpPr>
                <a:spLocks noChangeShapeType="1"/>
              </p:cNvSpPr>
              <p:nvPr/>
            </p:nvSpPr>
            <p:spPr bwMode="auto">
              <a:xfrm flipV="1">
                <a:off x="1829" y="1032"/>
                <a:ext cx="128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5" name="Line 2021"/>
              <p:cNvSpPr>
                <a:spLocks noChangeShapeType="1"/>
              </p:cNvSpPr>
              <p:nvPr/>
            </p:nvSpPr>
            <p:spPr bwMode="auto">
              <a:xfrm flipH="1">
                <a:off x="2268" y="4257"/>
                <a:ext cx="128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6" name="Line 2022"/>
              <p:cNvSpPr>
                <a:spLocks noChangeShapeType="1"/>
              </p:cNvSpPr>
              <p:nvPr/>
            </p:nvSpPr>
            <p:spPr bwMode="auto">
              <a:xfrm>
                <a:off x="4880" y="1075"/>
                <a:ext cx="27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7" name="Line 2023"/>
              <p:cNvSpPr>
                <a:spLocks noChangeShapeType="1"/>
              </p:cNvSpPr>
              <p:nvPr/>
            </p:nvSpPr>
            <p:spPr bwMode="auto">
              <a:xfrm>
                <a:off x="2687" y="1847"/>
                <a:ext cx="216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8" name="Line 2024"/>
              <p:cNvSpPr>
                <a:spLocks noChangeShapeType="1"/>
              </p:cNvSpPr>
              <p:nvPr/>
            </p:nvSpPr>
            <p:spPr bwMode="auto">
              <a:xfrm flipH="1">
                <a:off x="3193" y="1761"/>
                <a:ext cx="156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19" name="Line 2025"/>
              <p:cNvSpPr>
                <a:spLocks noChangeShapeType="1"/>
              </p:cNvSpPr>
              <p:nvPr/>
            </p:nvSpPr>
            <p:spPr bwMode="auto">
              <a:xfrm flipH="1" flipV="1">
                <a:off x="3313" y="1712"/>
                <a:ext cx="36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0" name="Line 2026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07" cy="4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1" name="Line 2027"/>
              <p:cNvSpPr>
                <a:spLocks noChangeShapeType="1"/>
              </p:cNvSpPr>
              <p:nvPr/>
            </p:nvSpPr>
            <p:spPr bwMode="auto">
              <a:xfrm flipV="1">
                <a:off x="2339" y="1489"/>
                <a:ext cx="513" cy="4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2" name="Line 2028"/>
              <p:cNvSpPr>
                <a:spLocks noChangeShapeType="1"/>
              </p:cNvSpPr>
              <p:nvPr/>
            </p:nvSpPr>
            <p:spPr bwMode="auto">
              <a:xfrm flipH="1">
                <a:off x="2306" y="1946"/>
                <a:ext cx="33" cy="3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3" name="Line 2029"/>
              <p:cNvSpPr>
                <a:spLocks noChangeShapeType="1"/>
              </p:cNvSpPr>
              <p:nvPr/>
            </p:nvSpPr>
            <p:spPr bwMode="auto">
              <a:xfrm flipH="1" flipV="1">
                <a:off x="4244" y="3129"/>
                <a:ext cx="181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4" name="Line 2030"/>
              <p:cNvSpPr>
                <a:spLocks noChangeShapeType="1"/>
              </p:cNvSpPr>
              <p:nvPr/>
            </p:nvSpPr>
            <p:spPr bwMode="auto">
              <a:xfrm flipH="1" flipV="1">
                <a:off x="3286" y="2421"/>
                <a:ext cx="254" cy="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5" name="Line 2031"/>
              <p:cNvSpPr>
                <a:spLocks noChangeShapeType="1"/>
              </p:cNvSpPr>
              <p:nvPr/>
            </p:nvSpPr>
            <p:spPr bwMode="auto">
              <a:xfrm flipH="1">
                <a:off x="3193" y="1712"/>
                <a:ext cx="120" cy="2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6" name="Line 2032"/>
              <p:cNvSpPr>
                <a:spLocks noChangeShapeType="1"/>
              </p:cNvSpPr>
              <p:nvPr/>
            </p:nvSpPr>
            <p:spPr bwMode="auto">
              <a:xfrm flipH="1">
                <a:off x="3211" y="1712"/>
                <a:ext cx="102" cy="1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7" name="Line 2033"/>
              <p:cNvSpPr>
                <a:spLocks noChangeShapeType="1"/>
              </p:cNvSpPr>
              <p:nvPr/>
            </p:nvSpPr>
            <p:spPr bwMode="auto">
              <a:xfrm>
                <a:off x="3911" y="3524"/>
                <a:ext cx="10" cy="2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8" name="Line 2034"/>
              <p:cNvSpPr>
                <a:spLocks noChangeShapeType="1"/>
              </p:cNvSpPr>
              <p:nvPr/>
            </p:nvSpPr>
            <p:spPr bwMode="auto">
              <a:xfrm>
                <a:off x="2628" y="2040"/>
                <a:ext cx="275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29" name="Line 2035"/>
              <p:cNvSpPr>
                <a:spLocks noChangeShapeType="1"/>
              </p:cNvSpPr>
              <p:nvPr/>
            </p:nvSpPr>
            <p:spPr bwMode="auto">
              <a:xfrm flipV="1">
                <a:off x="3439" y="527"/>
                <a:ext cx="103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0" name="Line 2036"/>
              <p:cNvSpPr>
                <a:spLocks noChangeShapeType="1"/>
              </p:cNvSpPr>
              <p:nvPr/>
            </p:nvSpPr>
            <p:spPr bwMode="auto">
              <a:xfrm flipV="1">
                <a:off x="1877" y="695"/>
                <a:ext cx="109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1" name="Line 2037"/>
              <p:cNvSpPr>
                <a:spLocks noChangeShapeType="1"/>
              </p:cNvSpPr>
              <p:nvPr/>
            </p:nvSpPr>
            <p:spPr bwMode="auto">
              <a:xfrm flipV="1">
                <a:off x="1877" y="602"/>
                <a:ext cx="50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2" name="Line 2038"/>
              <p:cNvSpPr>
                <a:spLocks noChangeShapeType="1"/>
              </p:cNvSpPr>
              <p:nvPr/>
            </p:nvSpPr>
            <p:spPr bwMode="auto">
              <a:xfrm>
                <a:off x="2799" y="1657"/>
                <a:ext cx="104" cy="3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3" name="Line 2039"/>
              <p:cNvSpPr>
                <a:spLocks noChangeShapeType="1"/>
              </p:cNvSpPr>
              <p:nvPr/>
            </p:nvSpPr>
            <p:spPr bwMode="auto">
              <a:xfrm>
                <a:off x="4037" y="2796"/>
                <a:ext cx="34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4" name="Line 2040"/>
              <p:cNvSpPr>
                <a:spLocks noChangeShapeType="1"/>
              </p:cNvSpPr>
              <p:nvPr/>
            </p:nvSpPr>
            <p:spPr bwMode="auto">
              <a:xfrm flipH="1">
                <a:off x="2903" y="1670"/>
                <a:ext cx="11" cy="3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5" name="Line 2041"/>
              <p:cNvSpPr>
                <a:spLocks noChangeShapeType="1"/>
              </p:cNvSpPr>
              <p:nvPr/>
            </p:nvSpPr>
            <p:spPr bwMode="auto">
              <a:xfrm flipV="1">
                <a:off x="2467" y="2426"/>
                <a:ext cx="263" cy="2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6" name="Line 2042"/>
              <p:cNvSpPr>
                <a:spLocks noChangeShapeType="1"/>
              </p:cNvSpPr>
              <p:nvPr/>
            </p:nvSpPr>
            <p:spPr bwMode="auto">
              <a:xfrm flipV="1">
                <a:off x="2649" y="2048"/>
                <a:ext cx="254" cy="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7" name="Line 2043"/>
              <p:cNvSpPr>
                <a:spLocks noChangeShapeType="1"/>
              </p:cNvSpPr>
              <p:nvPr/>
            </p:nvSpPr>
            <p:spPr bwMode="auto">
              <a:xfrm flipH="1">
                <a:off x="3378" y="2258"/>
                <a:ext cx="213" cy="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8" name="Line 2044"/>
              <p:cNvSpPr>
                <a:spLocks noChangeShapeType="1"/>
              </p:cNvSpPr>
              <p:nvPr/>
            </p:nvSpPr>
            <p:spPr bwMode="auto">
              <a:xfrm flipH="1">
                <a:off x="2903" y="1714"/>
                <a:ext cx="202" cy="3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39" name="Line 2045"/>
              <p:cNvSpPr>
                <a:spLocks noChangeShapeType="1"/>
              </p:cNvSpPr>
              <p:nvPr/>
            </p:nvSpPr>
            <p:spPr bwMode="auto">
              <a:xfrm flipH="1" flipV="1">
                <a:off x="2101" y="3769"/>
                <a:ext cx="120" cy="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0" name="Line 2046"/>
              <p:cNvSpPr>
                <a:spLocks noChangeShapeType="1"/>
              </p:cNvSpPr>
              <p:nvPr/>
            </p:nvSpPr>
            <p:spPr bwMode="auto">
              <a:xfrm>
                <a:off x="2807" y="2589"/>
                <a:ext cx="9" cy="3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1" name="Line 2047"/>
              <p:cNvSpPr>
                <a:spLocks noChangeShapeType="1"/>
              </p:cNvSpPr>
              <p:nvPr/>
            </p:nvSpPr>
            <p:spPr bwMode="auto">
              <a:xfrm flipV="1">
                <a:off x="2807" y="2048"/>
                <a:ext cx="96" cy="5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2" name="Line 2048"/>
              <p:cNvSpPr>
                <a:spLocks noChangeShapeType="1"/>
              </p:cNvSpPr>
              <p:nvPr/>
            </p:nvSpPr>
            <p:spPr bwMode="auto">
              <a:xfrm flipV="1">
                <a:off x="2684" y="1324"/>
                <a:ext cx="404" cy="3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3" name="Line 2049"/>
              <p:cNvSpPr>
                <a:spLocks noChangeShapeType="1"/>
              </p:cNvSpPr>
              <p:nvPr/>
            </p:nvSpPr>
            <p:spPr bwMode="auto">
              <a:xfrm flipH="1" flipV="1">
                <a:off x="1832" y="814"/>
                <a:ext cx="127" cy="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4" name="Line 2050"/>
              <p:cNvSpPr>
                <a:spLocks noChangeShapeType="1"/>
              </p:cNvSpPr>
              <p:nvPr/>
            </p:nvSpPr>
            <p:spPr bwMode="auto">
              <a:xfrm flipH="1" flipV="1">
                <a:off x="3214" y="3342"/>
                <a:ext cx="176" cy="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5" name="Line 2051"/>
              <p:cNvSpPr>
                <a:spLocks noChangeShapeType="1"/>
              </p:cNvSpPr>
              <p:nvPr/>
            </p:nvSpPr>
            <p:spPr bwMode="auto">
              <a:xfrm>
                <a:off x="2655" y="1806"/>
                <a:ext cx="248" cy="24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6" name="Line 2052"/>
              <p:cNvSpPr>
                <a:spLocks noChangeShapeType="1"/>
              </p:cNvSpPr>
              <p:nvPr/>
            </p:nvSpPr>
            <p:spPr bwMode="auto">
              <a:xfrm flipH="1">
                <a:off x="3692" y="2573"/>
                <a:ext cx="328" cy="2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7" name="Line 2053"/>
              <p:cNvSpPr>
                <a:spLocks noChangeShapeType="1"/>
              </p:cNvSpPr>
              <p:nvPr/>
            </p:nvSpPr>
            <p:spPr bwMode="auto">
              <a:xfrm flipV="1">
                <a:off x="2718" y="2048"/>
                <a:ext cx="185" cy="1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8" name="Line 2054"/>
              <p:cNvSpPr>
                <a:spLocks noChangeShapeType="1"/>
              </p:cNvSpPr>
              <p:nvPr/>
            </p:nvSpPr>
            <p:spPr bwMode="auto">
              <a:xfrm flipH="1" flipV="1">
                <a:off x="1984" y="2996"/>
                <a:ext cx="18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49" name="Line 2055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559" cy="4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0" name="Line 2056"/>
              <p:cNvSpPr>
                <a:spLocks noChangeShapeType="1"/>
              </p:cNvSpPr>
              <p:nvPr/>
            </p:nvSpPr>
            <p:spPr bwMode="auto">
              <a:xfrm flipH="1" flipV="1">
                <a:off x="3165" y="1658"/>
                <a:ext cx="176" cy="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1" name="Line 2057"/>
              <p:cNvSpPr>
                <a:spLocks noChangeShapeType="1"/>
              </p:cNvSpPr>
              <p:nvPr/>
            </p:nvSpPr>
            <p:spPr bwMode="auto">
              <a:xfrm flipH="1">
                <a:off x="3220" y="1674"/>
                <a:ext cx="121" cy="4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2" name="Line 2058"/>
              <p:cNvSpPr>
                <a:spLocks noChangeShapeType="1"/>
              </p:cNvSpPr>
              <p:nvPr/>
            </p:nvSpPr>
            <p:spPr bwMode="auto">
              <a:xfrm>
                <a:off x="2706" y="1995"/>
                <a:ext cx="197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3" name="Line 2059"/>
              <p:cNvSpPr>
                <a:spLocks noChangeShapeType="1"/>
              </p:cNvSpPr>
              <p:nvPr/>
            </p:nvSpPr>
            <p:spPr bwMode="auto">
              <a:xfrm flipH="1">
                <a:off x="2672" y="1841"/>
                <a:ext cx="91" cy="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4" name="Line 2060"/>
              <p:cNvSpPr>
                <a:spLocks noChangeShapeType="1"/>
              </p:cNvSpPr>
              <p:nvPr/>
            </p:nvSpPr>
            <p:spPr bwMode="auto">
              <a:xfrm>
                <a:off x="2763" y="1841"/>
                <a:ext cx="140" cy="2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5" name="Line 2061"/>
              <p:cNvSpPr>
                <a:spLocks noChangeShapeType="1"/>
              </p:cNvSpPr>
              <p:nvPr/>
            </p:nvSpPr>
            <p:spPr bwMode="auto">
              <a:xfrm>
                <a:off x="2844" y="1759"/>
                <a:ext cx="59" cy="2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6" name="Line 2062"/>
              <p:cNvSpPr>
                <a:spLocks noChangeShapeType="1"/>
              </p:cNvSpPr>
              <p:nvPr/>
            </p:nvSpPr>
            <p:spPr bwMode="auto">
              <a:xfrm flipH="1">
                <a:off x="3832" y="2751"/>
                <a:ext cx="92" cy="8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7" name="Line 2063"/>
              <p:cNvSpPr>
                <a:spLocks noChangeShapeType="1"/>
              </p:cNvSpPr>
              <p:nvPr/>
            </p:nvSpPr>
            <p:spPr bwMode="auto">
              <a:xfrm flipH="1">
                <a:off x="3499" y="1531"/>
                <a:ext cx="146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8" name="Line 2064"/>
              <p:cNvSpPr>
                <a:spLocks noChangeShapeType="1"/>
              </p:cNvSpPr>
              <p:nvPr/>
            </p:nvSpPr>
            <p:spPr bwMode="auto">
              <a:xfrm flipV="1">
                <a:off x="2698" y="2048"/>
                <a:ext cx="205" cy="22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59" name="Line 2065"/>
              <p:cNvSpPr>
                <a:spLocks noChangeShapeType="1"/>
              </p:cNvSpPr>
              <p:nvPr/>
            </p:nvSpPr>
            <p:spPr bwMode="auto">
              <a:xfrm flipH="1">
                <a:off x="3575" y="743"/>
                <a:ext cx="4" cy="12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0" name="Line 2066"/>
              <p:cNvSpPr>
                <a:spLocks noChangeShapeType="1"/>
              </p:cNvSpPr>
              <p:nvPr/>
            </p:nvSpPr>
            <p:spPr bwMode="auto">
              <a:xfrm flipH="1">
                <a:off x="3471" y="743"/>
                <a:ext cx="108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1" name="Line 2067"/>
              <p:cNvSpPr>
                <a:spLocks noChangeShapeType="1"/>
              </p:cNvSpPr>
              <p:nvPr/>
            </p:nvSpPr>
            <p:spPr bwMode="auto">
              <a:xfrm>
                <a:off x="2025" y="2207"/>
                <a:ext cx="281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2" name="Line 2068"/>
              <p:cNvSpPr>
                <a:spLocks noChangeShapeType="1"/>
              </p:cNvSpPr>
              <p:nvPr/>
            </p:nvSpPr>
            <p:spPr bwMode="auto">
              <a:xfrm>
                <a:off x="2401" y="3536"/>
                <a:ext cx="46" cy="10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3" name="Line 2069"/>
              <p:cNvSpPr>
                <a:spLocks noChangeShapeType="1"/>
              </p:cNvSpPr>
              <p:nvPr/>
            </p:nvSpPr>
            <p:spPr bwMode="auto">
              <a:xfrm>
                <a:off x="2664" y="1886"/>
                <a:ext cx="239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4" name="Line 2070"/>
              <p:cNvSpPr>
                <a:spLocks noChangeShapeType="1"/>
              </p:cNvSpPr>
              <p:nvPr/>
            </p:nvSpPr>
            <p:spPr bwMode="auto">
              <a:xfrm flipH="1">
                <a:off x="3869" y="2900"/>
                <a:ext cx="225" cy="9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5" name="Line 2071"/>
              <p:cNvSpPr>
                <a:spLocks noChangeShapeType="1"/>
              </p:cNvSpPr>
              <p:nvPr/>
            </p:nvSpPr>
            <p:spPr bwMode="auto">
              <a:xfrm flipV="1">
                <a:off x="2615" y="3071"/>
                <a:ext cx="299" cy="1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6" name="Line 2072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197" cy="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7" name="Line 2073"/>
              <p:cNvSpPr>
                <a:spLocks noChangeShapeType="1"/>
              </p:cNvSpPr>
              <p:nvPr/>
            </p:nvSpPr>
            <p:spPr bwMode="auto">
              <a:xfrm flipH="1" flipV="1">
                <a:off x="3816" y="3160"/>
                <a:ext cx="132" cy="16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8" name="Line 2074"/>
              <p:cNvSpPr>
                <a:spLocks noChangeShapeType="1"/>
              </p:cNvSpPr>
              <p:nvPr/>
            </p:nvSpPr>
            <p:spPr bwMode="auto">
              <a:xfrm>
                <a:off x="2556" y="1828"/>
                <a:ext cx="347" cy="22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69" name="Line 2075"/>
              <p:cNvSpPr>
                <a:spLocks noChangeShapeType="1"/>
              </p:cNvSpPr>
              <p:nvPr/>
            </p:nvSpPr>
            <p:spPr bwMode="auto">
              <a:xfrm flipH="1">
                <a:off x="3599" y="1129"/>
                <a:ext cx="29" cy="1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0" name="Line 2076"/>
              <p:cNvSpPr>
                <a:spLocks noChangeShapeType="1"/>
              </p:cNvSpPr>
              <p:nvPr/>
            </p:nvSpPr>
            <p:spPr bwMode="auto">
              <a:xfrm>
                <a:off x="2769" y="1303"/>
                <a:ext cx="59" cy="2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1" name="Line 2077"/>
              <p:cNvSpPr>
                <a:spLocks noChangeShapeType="1"/>
              </p:cNvSpPr>
              <p:nvPr/>
            </p:nvSpPr>
            <p:spPr bwMode="auto">
              <a:xfrm flipV="1">
                <a:off x="4161" y="2747"/>
                <a:ext cx="227" cy="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2" name="Line 2078"/>
              <p:cNvSpPr>
                <a:spLocks noChangeShapeType="1"/>
              </p:cNvSpPr>
              <p:nvPr/>
            </p:nvSpPr>
            <p:spPr bwMode="auto">
              <a:xfrm>
                <a:off x="2849" y="1874"/>
                <a:ext cx="54" cy="17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3" name="Line 2079"/>
              <p:cNvSpPr>
                <a:spLocks noChangeShapeType="1"/>
              </p:cNvSpPr>
              <p:nvPr/>
            </p:nvSpPr>
            <p:spPr bwMode="auto">
              <a:xfrm flipH="1">
                <a:off x="2903" y="1962"/>
                <a:ext cx="189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4" name="Line 2080"/>
              <p:cNvSpPr>
                <a:spLocks noChangeShapeType="1"/>
              </p:cNvSpPr>
              <p:nvPr/>
            </p:nvSpPr>
            <p:spPr bwMode="auto">
              <a:xfrm flipH="1">
                <a:off x="2903" y="1650"/>
                <a:ext cx="65" cy="39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5" name="Line 2081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114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6" name="Line 2082"/>
              <p:cNvSpPr>
                <a:spLocks noChangeShapeType="1"/>
              </p:cNvSpPr>
              <p:nvPr/>
            </p:nvSpPr>
            <p:spPr bwMode="auto">
              <a:xfrm flipH="1">
                <a:off x="3751" y="3228"/>
                <a:ext cx="160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7" name="Line 2083"/>
              <p:cNvSpPr>
                <a:spLocks noChangeShapeType="1"/>
              </p:cNvSpPr>
              <p:nvPr/>
            </p:nvSpPr>
            <p:spPr bwMode="auto">
              <a:xfrm>
                <a:off x="2125" y="1764"/>
                <a:ext cx="29" cy="2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8" name="Line 2084"/>
              <p:cNvSpPr>
                <a:spLocks noChangeShapeType="1"/>
              </p:cNvSpPr>
              <p:nvPr/>
            </p:nvSpPr>
            <p:spPr bwMode="auto">
              <a:xfrm>
                <a:off x="2125" y="1764"/>
                <a:ext cx="345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79" name="Line 2085"/>
              <p:cNvSpPr>
                <a:spLocks noChangeShapeType="1"/>
              </p:cNvSpPr>
              <p:nvPr/>
            </p:nvSpPr>
            <p:spPr bwMode="auto">
              <a:xfrm flipH="1">
                <a:off x="3774" y="2199"/>
                <a:ext cx="241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0" name="Line 2086"/>
              <p:cNvSpPr>
                <a:spLocks noChangeShapeType="1"/>
              </p:cNvSpPr>
              <p:nvPr/>
            </p:nvSpPr>
            <p:spPr bwMode="auto">
              <a:xfrm flipV="1">
                <a:off x="3273" y="3401"/>
                <a:ext cx="117" cy="3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1" name="Line 2087"/>
              <p:cNvSpPr>
                <a:spLocks noChangeShapeType="1"/>
              </p:cNvSpPr>
              <p:nvPr/>
            </p:nvSpPr>
            <p:spPr bwMode="auto">
              <a:xfrm flipH="1">
                <a:off x="2903" y="1873"/>
                <a:ext cx="149" cy="17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2" name="Line 2088"/>
              <p:cNvSpPr>
                <a:spLocks noChangeShapeType="1"/>
              </p:cNvSpPr>
              <p:nvPr/>
            </p:nvSpPr>
            <p:spPr bwMode="auto">
              <a:xfrm>
                <a:off x="2853" y="1798"/>
                <a:ext cx="50" cy="2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3" name="Line 2089"/>
              <p:cNvSpPr>
                <a:spLocks noChangeShapeType="1"/>
              </p:cNvSpPr>
              <p:nvPr/>
            </p:nvSpPr>
            <p:spPr bwMode="auto">
              <a:xfrm flipV="1">
                <a:off x="2685" y="2048"/>
                <a:ext cx="218" cy="6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4" name="Line 2090"/>
              <p:cNvSpPr>
                <a:spLocks noChangeShapeType="1"/>
              </p:cNvSpPr>
              <p:nvPr/>
            </p:nvSpPr>
            <p:spPr bwMode="auto">
              <a:xfrm flipH="1">
                <a:off x="3754" y="2774"/>
                <a:ext cx="181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5" name="Line 2091"/>
              <p:cNvSpPr>
                <a:spLocks noChangeShapeType="1"/>
              </p:cNvSpPr>
              <p:nvPr/>
            </p:nvSpPr>
            <p:spPr bwMode="auto">
              <a:xfrm flipH="1">
                <a:off x="3783" y="2774"/>
                <a:ext cx="152" cy="1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6" name="Line 2092"/>
              <p:cNvSpPr>
                <a:spLocks noChangeShapeType="1"/>
              </p:cNvSpPr>
              <p:nvPr/>
            </p:nvSpPr>
            <p:spPr bwMode="auto">
              <a:xfrm flipH="1">
                <a:off x="2903" y="1793"/>
                <a:ext cx="11" cy="2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7" name="Line 2093"/>
              <p:cNvSpPr>
                <a:spLocks noChangeShapeType="1"/>
              </p:cNvSpPr>
              <p:nvPr/>
            </p:nvSpPr>
            <p:spPr bwMode="auto">
              <a:xfrm>
                <a:off x="3357" y="3346"/>
                <a:ext cx="86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8" name="Line 2094"/>
              <p:cNvSpPr>
                <a:spLocks noChangeShapeType="1"/>
              </p:cNvSpPr>
              <p:nvPr/>
            </p:nvSpPr>
            <p:spPr bwMode="auto">
              <a:xfrm>
                <a:off x="3357" y="3346"/>
                <a:ext cx="205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89" name="Line 2095"/>
              <p:cNvSpPr>
                <a:spLocks noChangeShapeType="1"/>
              </p:cNvSpPr>
              <p:nvPr/>
            </p:nvSpPr>
            <p:spPr bwMode="auto">
              <a:xfrm flipV="1">
                <a:off x="2581" y="2048"/>
                <a:ext cx="322" cy="2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0" name="Line 2096"/>
              <p:cNvSpPr>
                <a:spLocks noChangeShapeType="1"/>
              </p:cNvSpPr>
              <p:nvPr/>
            </p:nvSpPr>
            <p:spPr bwMode="auto">
              <a:xfrm flipH="1">
                <a:off x="2440" y="2280"/>
                <a:ext cx="141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1" name="Line 2097"/>
              <p:cNvSpPr>
                <a:spLocks noChangeShapeType="1"/>
              </p:cNvSpPr>
              <p:nvPr/>
            </p:nvSpPr>
            <p:spPr bwMode="auto">
              <a:xfrm flipH="1">
                <a:off x="2903" y="1981"/>
                <a:ext cx="449" cy="6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2" name="Line 2098"/>
              <p:cNvSpPr>
                <a:spLocks noChangeShapeType="1"/>
              </p:cNvSpPr>
              <p:nvPr/>
            </p:nvSpPr>
            <p:spPr bwMode="auto">
              <a:xfrm>
                <a:off x="2719" y="1755"/>
                <a:ext cx="184" cy="2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3" name="Line 2099"/>
              <p:cNvSpPr>
                <a:spLocks noChangeShapeType="1"/>
              </p:cNvSpPr>
              <p:nvPr/>
            </p:nvSpPr>
            <p:spPr bwMode="auto">
              <a:xfrm>
                <a:off x="2667" y="1957"/>
                <a:ext cx="236" cy="9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4" name="Line 2100"/>
              <p:cNvSpPr>
                <a:spLocks noChangeShapeType="1"/>
              </p:cNvSpPr>
              <p:nvPr/>
            </p:nvSpPr>
            <p:spPr bwMode="auto">
              <a:xfrm>
                <a:off x="2886" y="1832"/>
                <a:ext cx="17" cy="21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5" name="Line 2101"/>
              <p:cNvSpPr>
                <a:spLocks noChangeShapeType="1"/>
              </p:cNvSpPr>
              <p:nvPr/>
            </p:nvSpPr>
            <p:spPr bwMode="auto">
              <a:xfrm flipH="1">
                <a:off x="1982" y="72"/>
                <a:ext cx="20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6" name="Line 2102"/>
              <p:cNvSpPr>
                <a:spLocks noChangeShapeType="1"/>
              </p:cNvSpPr>
              <p:nvPr/>
            </p:nvSpPr>
            <p:spPr bwMode="auto">
              <a:xfrm flipH="1">
                <a:off x="2827" y="2048"/>
                <a:ext cx="76" cy="20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7" name="Line 2103"/>
              <p:cNvSpPr>
                <a:spLocks noChangeShapeType="1"/>
              </p:cNvSpPr>
              <p:nvPr/>
            </p:nvSpPr>
            <p:spPr bwMode="auto">
              <a:xfrm flipH="1" flipV="1">
                <a:off x="2620" y="1959"/>
                <a:ext cx="283" cy="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8" name="Line 2104"/>
              <p:cNvSpPr>
                <a:spLocks noChangeShapeType="1"/>
              </p:cNvSpPr>
              <p:nvPr/>
            </p:nvSpPr>
            <p:spPr bwMode="auto">
              <a:xfrm flipH="1" flipV="1">
                <a:off x="1552" y="2439"/>
                <a:ext cx="7" cy="13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99" name="Line 2105"/>
              <p:cNvSpPr>
                <a:spLocks noChangeShapeType="1"/>
              </p:cNvSpPr>
              <p:nvPr/>
            </p:nvSpPr>
            <p:spPr bwMode="auto">
              <a:xfrm flipH="1">
                <a:off x="1198" y="3536"/>
                <a:ext cx="128" cy="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0" name="Line 2106"/>
              <p:cNvSpPr>
                <a:spLocks noChangeShapeType="1"/>
              </p:cNvSpPr>
              <p:nvPr/>
            </p:nvSpPr>
            <p:spPr bwMode="auto">
              <a:xfrm>
                <a:off x="2776" y="1703"/>
                <a:ext cx="127" cy="3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1" name="Line 2107"/>
              <p:cNvSpPr>
                <a:spLocks noChangeShapeType="1"/>
              </p:cNvSpPr>
              <p:nvPr/>
            </p:nvSpPr>
            <p:spPr bwMode="auto">
              <a:xfrm flipH="1">
                <a:off x="3620" y="2337"/>
                <a:ext cx="236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2" name="Line 2108"/>
              <p:cNvSpPr>
                <a:spLocks noChangeShapeType="1"/>
              </p:cNvSpPr>
              <p:nvPr/>
            </p:nvSpPr>
            <p:spPr bwMode="auto">
              <a:xfrm flipH="1">
                <a:off x="2502" y="3481"/>
                <a:ext cx="144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3" name="Line 2109"/>
              <p:cNvSpPr>
                <a:spLocks noChangeShapeType="1"/>
              </p:cNvSpPr>
              <p:nvPr/>
            </p:nvSpPr>
            <p:spPr bwMode="auto">
              <a:xfrm flipV="1">
                <a:off x="3428" y="4281"/>
                <a:ext cx="82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4" name="Line 2110"/>
              <p:cNvSpPr>
                <a:spLocks noChangeShapeType="1"/>
              </p:cNvSpPr>
              <p:nvPr/>
            </p:nvSpPr>
            <p:spPr bwMode="auto">
              <a:xfrm flipH="1">
                <a:off x="2527" y="2193"/>
                <a:ext cx="89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5" name="Line 2111"/>
              <p:cNvSpPr>
                <a:spLocks noChangeShapeType="1"/>
              </p:cNvSpPr>
              <p:nvPr/>
            </p:nvSpPr>
            <p:spPr bwMode="auto">
              <a:xfrm flipV="1">
                <a:off x="2616" y="2048"/>
                <a:ext cx="287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6" name="Line 2112"/>
              <p:cNvSpPr>
                <a:spLocks noChangeShapeType="1"/>
              </p:cNvSpPr>
              <p:nvPr/>
            </p:nvSpPr>
            <p:spPr bwMode="auto">
              <a:xfrm flipH="1">
                <a:off x="2903" y="1994"/>
                <a:ext cx="297" cy="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7" name="Line 2113"/>
              <p:cNvSpPr>
                <a:spLocks noChangeShapeType="1"/>
              </p:cNvSpPr>
              <p:nvPr/>
            </p:nvSpPr>
            <p:spPr bwMode="auto">
              <a:xfrm>
                <a:off x="3200" y="1994"/>
                <a:ext cx="174" cy="1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8" name="Line 2114"/>
              <p:cNvSpPr>
                <a:spLocks noChangeShapeType="1"/>
              </p:cNvSpPr>
              <p:nvPr/>
            </p:nvSpPr>
            <p:spPr bwMode="auto">
              <a:xfrm flipH="1">
                <a:off x="3165" y="1408"/>
                <a:ext cx="69" cy="2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09" name="Line 2115"/>
              <p:cNvSpPr>
                <a:spLocks noChangeShapeType="1"/>
              </p:cNvSpPr>
              <p:nvPr/>
            </p:nvSpPr>
            <p:spPr bwMode="auto">
              <a:xfrm flipV="1">
                <a:off x="3335" y="3213"/>
                <a:ext cx="72" cy="2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0" name="Line 2116"/>
              <p:cNvSpPr>
                <a:spLocks noChangeShapeType="1"/>
              </p:cNvSpPr>
              <p:nvPr/>
            </p:nvSpPr>
            <p:spPr bwMode="auto">
              <a:xfrm>
                <a:off x="2755" y="1063"/>
                <a:ext cx="14" cy="2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1" name="Line 2117"/>
              <p:cNvSpPr>
                <a:spLocks noChangeShapeType="1"/>
              </p:cNvSpPr>
              <p:nvPr/>
            </p:nvSpPr>
            <p:spPr bwMode="auto">
              <a:xfrm>
                <a:off x="2786" y="1908"/>
                <a:ext cx="117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2" name="Line 2118"/>
              <p:cNvSpPr>
                <a:spLocks noChangeShapeType="1"/>
              </p:cNvSpPr>
              <p:nvPr/>
            </p:nvSpPr>
            <p:spPr bwMode="auto">
              <a:xfrm flipV="1">
                <a:off x="2291" y="2033"/>
                <a:ext cx="152" cy="1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3" name="Line 2119"/>
              <p:cNvSpPr>
                <a:spLocks noChangeShapeType="1"/>
              </p:cNvSpPr>
              <p:nvPr/>
            </p:nvSpPr>
            <p:spPr bwMode="auto">
              <a:xfrm>
                <a:off x="2291" y="2232"/>
                <a:ext cx="149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4" name="Line 2120"/>
              <p:cNvSpPr>
                <a:spLocks noChangeShapeType="1"/>
              </p:cNvSpPr>
              <p:nvPr/>
            </p:nvSpPr>
            <p:spPr bwMode="auto">
              <a:xfrm flipV="1">
                <a:off x="2728" y="3375"/>
                <a:ext cx="149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5" name="Line 2121"/>
              <p:cNvSpPr>
                <a:spLocks noChangeShapeType="1"/>
              </p:cNvSpPr>
              <p:nvPr/>
            </p:nvSpPr>
            <p:spPr bwMode="auto">
              <a:xfrm flipH="1">
                <a:off x="4165" y="2348"/>
                <a:ext cx="158" cy="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6" name="Line 2122"/>
              <p:cNvSpPr>
                <a:spLocks noChangeShapeType="1"/>
              </p:cNvSpPr>
              <p:nvPr/>
            </p:nvSpPr>
            <p:spPr bwMode="auto">
              <a:xfrm flipH="1">
                <a:off x="2903" y="1938"/>
                <a:ext cx="205" cy="11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7" name="Line 2123"/>
              <p:cNvSpPr>
                <a:spLocks noChangeShapeType="1"/>
              </p:cNvSpPr>
              <p:nvPr/>
            </p:nvSpPr>
            <p:spPr bwMode="auto">
              <a:xfrm>
                <a:off x="2850" y="1659"/>
                <a:ext cx="53" cy="38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8" name="Line 2124"/>
              <p:cNvSpPr>
                <a:spLocks noChangeShapeType="1"/>
              </p:cNvSpPr>
              <p:nvPr/>
            </p:nvSpPr>
            <p:spPr bwMode="auto">
              <a:xfrm flipV="1">
                <a:off x="3378" y="2307"/>
                <a:ext cx="72" cy="7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19" name="Line 2125"/>
              <p:cNvSpPr>
                <a:spLocks noChangeShapeType="1"/>
              </p:cNvSpPr>
              <p:nvPr/>
            </p:nvSpPr>
            <p:spPr bwMode="auto">
              <a:xfrm flipH="1">
                <a:off x="3764" y="2609"/>
                <a:ext cx="303" cy="1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0" name="Line 2126"/>
              <p:cNvSpPr>
                <a:spLocks noChangeShapeType="1"/>
              </p:cNvSpPr>
              <p:nvPr/>
            </p:nvSpPr>
            <p:spPr bwMode="auto">
              <a:xfrm>
                <a:off x="2676" y="1724"/>
                <a:ext cx="227" cy="32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1" name="Line 2127"/>
              <p:cNvSpPr>
                <a:spLocks noChangeShapeType="1"/>
              </p:cNvSpPr>
              <p:nvPr/>
            </p:nvSpPr>
            <p:spPr bwMode="auto">
              <a:xfrm>
                <a:off x="2738" y="1969"/>
                <a:ext cx="165" cy="7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2" name="Line 2128"/>
              <p:cNvSpPr>
                <a:spLocks noChangeShapeType="1"/>
              </p:cNvSpPr>
              <p:nvPr/>
            </p:nvSpPr>
            <p:spPr bwMode="auto">
              <a:xfrm>
                <a:off x="1927" y="602"/>
                <a:ext cx="59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3" name="Line 2129"/>
              <p:cNvSpPr>
                <a:spLocks noChangeShapeType="1"/>
              </p:cNvSpPr>
              <p:nvPr/>
            </p:nvSpPr>
            <p:spPr bwMode="auto">
              <a:xfrm flipH="1">
                <a:off x="1877" y="602"/>
                <a:ext cx="50" cy="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4" name="Line 2130"/>
              <p:cNvSpPr>
                <a:spLocks noChangeShapeType="1"/>
              </p:cNvSpPr>
              <p:nvPr/>
            </p:nvSpPr>
            <p:spPr bwMode="auto">
              <a:xfrm flipV="1">
                <a:off x="4101" y="3975"/>
                <a:ext cx="36" cy="10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5" name="Line 2131"/>
              <p:cNvSpPr>
                <a:spLocks noChangeShapeType="1"/>
              </p:cNvSpPr>
              <p:nvPr/>
            </p:nvSpPr>
            <p:spPr bwMode="auto">
              <a:xfrm flipV="1">
                <a:off x="2165" y="2478"/>
                <a:ext cx="204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6" name="Line 2132"/>
              <p:cNvSpPr>
                <a:spLocks noChangeShapeType="1"/>
              </p:cNvSpPr>
              <p:nvPr/>
            </p:nvSpPr>
            <p:spPr bwMode="auto">
              <a:xfrm flipH="1">
                <a:off x="2903" y="1891"/>
                <a:ext cx="208" cy="15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7" name="Line 2133"/>
              <p:cNvSpPr>
                <a:spLocks noChangeShapeType="1"/>
              </p:cNvSpPr>
              <p:nvPr/>
            </p:nvSpPr>
            <p:spPr bwMode="auto">
              <a:xfrm flipV="1">
                <a:off x="3318" y="3400"/>
                <a:ext cx="125" cy="12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8" name="Line 2134"/>
              <p:cNvSpPr>
                <a:spLocks noChangeShapeType="1"/>
              </p:cNvSpPr>
              <p:nvPr/>
            </p:nvSpPr>
            <p:spPr bwMode="auto">
              <a:xfrm flipV="1">
                <a:off x="3318" y="3346"/>
                <a:ext cx="39" cy="1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29" name="Line 2135"/>
              <p:cNvSpPr>
                <a:spLocks noChangeShapeType="1"/>
              </p:cNvSpPr>
              <p:nvPr/>
            </p:nvSpPr>
            <p:spPr bwMode="auto">
              <a:xfrm flipV="1">
                <a:off x="2573" y="1922"/>
                <a:ext cx="99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0" name="Line 2136"/>
              <p:cNvSpPr>
                <a:spLocks noChangeShapeType="1"/>
              </p:cNvSpPr>
              <p:nvPr/>
            </p:nvSpPr>
            <p:spPr bwMode="auto">
              <a:xfrm>
                <a:off x="2573" y="1970"/>
                <a:ext cx="330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1" name="Line 2137"/>
              <p:cNvSpPr>
                <a:spLocks noChangeShapeType="1"/>
              </p:cNvSpPr>
              <p:nvPr/>
            </p:nvSpPr>
            <p:spPr bwMode="auto">
              <a:xfrm flipH="1">
                <a:off x="2903" y="1936"/>
                <a:ext cx="107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2" name="Line 2138"/>
              <p:cNvSpPr>
                <a:spLocks noChangeShapeType="1"/>
              </p:cNvSpPr>
              <p:nvPr/>
            </p:nvSpPr>
            <p:spPr bwMode="auto">
              <a:xfrm flipH="1" flipV="1">
                <a:off x="4037" y="2796"/>
                <a:ext cx="34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3" name="Line 2139"/>
              <p:cNvSpPr>
                <a:spLocks noChangeShapeType="1"/>
              </p:cNvSpPr>
              <p:nvPr/>
            </p:nvSpPr>
            <p:spPr bwMode="auto">
              <a:xfrm>
                <a:off x="2750" y="1693"/>
                <a:ext cx="153" cy="35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4" name="Line 2140"/>
              <p:cNvSpPr>
                <a:spLocks noChangeShapeType="1"/>
              </p:cNvSpPr>
              <p:nvPr/>
            </p:nvSpPr>
            <p:spPr bwMode="auto">
              <a:xfrm flipV="1">
                <a:off x="2655" y="2253"/>
                <a:ext cx="172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5" name="Line 2141"/>
              <p:cNvSpPr>
                <a:spLocks noChangeShapeType="1"/>
              </p:cNvSpPr>
              <p:nvPr/>
            </p:nvSpPr>
            <p:spPr bwMode="auto">
              <a:xfrm flipH="1" flipV="1">
                <a:off x="1933" y="1934"/>
                <a:ext cx="232" cy="11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6" name="Line 2142"/>
              <p:cNvSpPr>
                <a:spLocks noChangeShapeType="1"/>
              </p:cNvSpPr>
              <p:nvPr/>
            </p:nvSpPr>
            <p:spPr bwMode="auto">
              <a:xfrm>
                <a:off x="2165" y="2053"/>
                <a:ext cx="201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7" name="Line 2143"/>
              <p:cNvSpPr>
                <a:spLocks noChangeShapeType="1"/>
              </p:cNvSpPr>
              <p:nvPr/>
            </p:nvSpPr>
            <p:spPr bwMode="auto">
              <a:xfrm flipH="1">
                <a:off x="3450" y="2302"/>
                <a:ext cx="222" cy="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8" name="Line 2144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199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39" name="Line 2145"/>
              <p:cNvSpPr>
                <a:spLocks noChangeShapeType="1"/>
              </p:cNvSpPr>
              <p:nvPr/>
            </p:nvSpPr>
            <p:spPr bwMode="auto">
              <a:xfrm flipH="1">
                <a:off x="2903" y="1870"/>
                <a:ext cx="190" cy="1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0" name="Line 2146"/>
              <p:cNvSpPr>
                <a:spLocks noChangeShapeType="1"/>
              </p:cNvSpPr>
              <p:nvPr/>
            </p:nvSpPr>
            <p:spPr bwMode="auto">
              <a:xfrm flipV="1">
                <a:off x="2184" y="2077"/>
                <a:ext cx="255" cy="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1" name="Line 2147"/>
              <p:cNvSpPr>
                <a:spLocks noChangeShapeType="1"/>
              </p:cNvSpPr>
              <p:nvPr/>
            </p:nvSpPr>
            <p:spPr bwMode="auto">
              <a:xfrm flipH="1">
                <a:off x="2903" y="1803"/>
                <a:ext cx="89" cy="2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2" name="Line 2148"/>
              <p:cNvSpPr>
                <a:spLocks noChangeShapeType="1"/>
              </p:cNvSpPr>
              <p:nvPr/>
            </p:nvSpPr>
            <p:spPr bwMode="auto">
              <a:xfrm>
                <a:off x="3332" y="1301"/>
                <a:ext cx="114" cy="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3" name="Line 2149"/>
              <p:cNvSpPr>
                <a:spLocks noChangeShapeType="1"/>
              </p:cNvSpPr>
              <p:nvPr/>
            </p:nvSpPr>
            <p:spPr bwMode="auto">
              <a:xfrm flipV="1">
                <a:off x="2707" y="2048"/>
                <a:ext cx="196" cy="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4" name="Line 2150"/>
              <p:cNvSpPr>
                <a:spLocks noChangeShapeType="1"/>
              </p:cNvSpPr>
              <p:nvPr/>
            </p:nvSpPr>
            <p:spPr bwMode="auto">
              <a:xfrm flipH="1">
                <a:off x="2903" y="1519"/>
                <a:ext cx="219" cy="5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5" name="Line 2151"/>
              <p:cNvSpPr>
                <a:spLocks noChangeShapeType="1"/>
              </p:cNvSpPr>
              <p:nvPr/>
            </p:nvSpPr>
            <p:spPr bwMode="auto">
              <a:xfrm flipH="1">
                <a:off x="3783" y="2837"/>
                <a:ext cx="150" cy="1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6" name="Line 2152"/>
              <p:cNvSpPr>
                <a:spLocks noChangeShapeType="1"/>
              </p:cNvSpPr>
              <p:nvPr/>
            </p:nvSpPr>
            <p:spPr bwMode="auto">
              <a:xfrm flipH="1">
                <a:off x="3220" y="1889"/>
                <a:ext cx="324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7" name="Line 2153"/>
              <p:cNvSpPr>
                <a:spLocks noChangeShapeType="1"/>
              </p:cNvSpPr>
              <p:nvPr/>
            </p:nvSpPr>
            <p:spPr bwMode="auto">
              <a:xfrm flipH="1">
                <a:off x="2903" y="1820"/>
                <a:ext cx="44" cy="2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8" name="Line 2154"/>
              <p:cNvSpPr>
                <a:spLocks noChangeShapeType="1"/>
              </p:cNvSpPr>
              <p:nvPr/>
            </p:nvSpPr>
            <p:spPr bwMode="auto">
              <a:xfrm flipV="1">
                <a:off x="3023" y="3091"/>
                <a:ext cx="262" cy="5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49" name="Line 2155"/>
              <p:cNvSpPr>
                <a:spLocks noChangeShapeType="1"/>
              </p:cNvSpPr>
              <p:nvPr/>
            </p:nvSpPr>
            <p:spPr bwMode="auto">
              <a:xfrm>
                <a:off x="2829" y="1622"/>
                <a:ext cx="74" cy="4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0" name="Line 2156"/>
              <p:cNvSpPr>
                <a:spLocks noChangeShapeType="1"/>
              </p:cNvSpPr>
              <p:nvPr/>
            </p:nvSpPr>
            <p:spPr bwMode="auto">
              <a:xfrm flipV="1">
                <a:off x="2757" y="2048"/>
                <a:ext cx="146" cy="13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1" name="Line 2157"/>
              <p:cNvSpPr>
                <a:spLocks noChangeShapeType="1"/>
              </p:cNvSpPr>
              <p:nvPr/>
            </p:nvSpPr>
            <p:spPr bwMode="auto">
              <a:xfrm>
                <a:off x="2713" y="1903"/>
                <a:ext cx="190" cy="14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2" name="Line 2158"/>
              <p:cNvSpPr>
                <a:spLocks noChangeShapeType="1"/>
              </p:cNvSpPr>
              <p:nvPr/>
            </p:nvSpPr>
            <p:spPr bwMode="auto">
              <a:xfrm flipH="1">
                <a:off x="2362" y="1998"/>
                <a:ext cx="11" cy="20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3" name="Line 2159"/>
              <p:cNvSpPr>
                <a:spLocks noChangeShapeType="1"/>
              </p:cNvSpPr>
              <p:nvPr/>
            </p:nvSpPr>
            <p:spPr bwMode="auto">
              <a:xfrm flipV="1">
                <a:off x="3217" y="3367"/>
                <a:ext cx="206" cy="2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4" name="Line 2160"/>
              <p:cNvSpPr>
                <a:spLocks noChangeShapeType="1"/>
              </p:cNvSpPr>
              <p:nvPr/>
            </p:nvSpPr>
            <p:spPr bwMode="auto">
              <a:xfrm flipV="1">
                <a:off x="3217" y="3176"/>
                <a:ext cx="58" cy="2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5" name="Line 2161"/>
              <p:cNvSpPr>
                <a:spLocks noChangeShapeType="1"/>
              </p:cNvSpPr>
              <p:nvPr/>
            </p:nvSpPr>
            <p:spPr bwMode="auto">
              <a:xfrm flipH="1">
                <a:off x="3797" y="2927"/>
                <a:ext cx="38" cy="1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6" name="Line 2162"/>
              <p:cNvSpPr>
                <a:spLocks noChangeShapeType="1"/>
              </p:cNvSpPr>
              <p:nvPr/>
            </p:nvSpPr>
            <p:spPr bwMode="auto">
              <a:xfrm flipH="1" flipV="1">
                <a:off x="3754" y="2886"/>
                <a:ext cx="81" cy="4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7" name="Line 2163"/>
              <p:cNvSpPr>
                <a:spLocks noChangeShapeType="1"/>
              </p:cNvSpPr>
              <p:nvPr/>
            </p:nvSpPr>
            <p:spPr bwMode="auto">
              <a:xfrm>
                <a:off x="2535" y="632"/>
                <a:ext cx="87" cy="9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8" name="Line 2164"/>
              <p:cNvSpPr>
                <a:spLocks noChangeShapeType="1"/>
              </p:cNvSpPr>
              <p:nvPr/>
            </p:nvSpPr>
            <p:spPr bwMode="auto">
              <a:xfrm>
                <a:off x="2656" y="2000"/>
                <a:ext cx="247" cy="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59" name="Line 2165"/>
              <p:cNvSpPr>
                <a:spLocks noChangeShapeType="1"/>
              </p:cNvSpPr>
              <p:nvPr/>
            </p:nvSpPr>
            <p:spPr bwMode="auto">
              <a:xfrm flipH="1">
                <a:off x="3797" y="3008"/>
                <a:ext cx="153" cy="3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0" name="Line 2166"/>
              <p:cNvSpPr>
                <a:spLocks noChangeShapeType="1"/>
              </p:cNvSpPr>
              <p:nvPr/>
            </p:nvSpPr>
            <p:spPr bwMode="auto">
              <a:xfrm flipV="1">
                <a:off x="2901" y="1205"/>
                <a:ext cx="58" cy="3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1" name="Line 2167"/>
              <p:cNvSpPr>
                <a:spLocks noChangeShapeType="1"/>
              </p:cNvSpPr>
              <p:nvPr/>
            </p:nvSpPr>
            <p:spPr bwMode="auto">
              <a:xfrm>
                <a:off x="2901" y="1567"/>
                <a:ext cx="2" cy="48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2" name="Line 2168"/>
              <p:cNvSpPr>
                <a:spLocks noChangeShapeType="1"/>
              </p:cNvSpPr>
              <p:nvPr/>
            </p:nvSpPr>
            <p:spPr bwMode="auto">
              <a:xfrm flipV="1">
                <a:off x="3772" y="389"/>
                <a:ext cx="76" cy="10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3" name="Line 2169"/>
              <p:cNvSpPr>
                <a:spLocks noChangeShapeType="1"/>
              </p:cNvSpPr>
              <p:nvPr/>
            </p:nvSpPr>
            <p:spPr bwMode="auto">
              <a:xfrm flipV="1">
                <a:off x="3048" y="3030"/>
                <a:ext cx="246" cy="1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4" name="Line 2170"/>
              <p:cNvSpPr>
                <a:spLocks noChangeShapeType="1"/>
              </p:cNvSpPr>
              <p:nvPr/>
            </p:nvSpPr>
            <p:spPr bwMode="auto">
              <a:xfrm flipH="1">
                <a:off x="2980" y="3157"/>
                <a:ext cx="364" cy="1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5" name="Line 2171"/>
              <p:cNvSpPr>
                <a:spLocks noChangeShapeType="1"/>
              </p:cNvSpPr>
              <p:nvPr/>
            </p:nvSpPr>
            <p:spPr bwMode="auto">
              <a:xfrm>
                <a:off x="2881" y="1899"/>
                <a:ext cx="22" cy="1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6" name="Line 2172"/>
              <p:cNvSpPr>
                <a:spLocks noChangeShapeType="1"/>
              </p:cNvSpPr>
              <p:nvPr/>
            </p:nvSpPr>
            <p:spPr bwMode="auto">
              <a:xfrm flipH="1">
                <a:off x="3414" y="2285"/>
                <a:ext cx="344" cy="5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7" name="Line 2173"/>
              <p:cNvSpPr>
                <a:spLocks noChangeShapeType="1"/>
              </p:cNvSpPr>
              <p:nvPr/>
            </p:nvSpPr>
            <p:spPr bwMode="auto">
              <a:xfrm>
                <a:off x="2681" y="1775"/>
                <a:ext cx="222" cy="2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8" name="Line 2174"/>
              <p:cNvSpPr>
                <a:spLocks noChangeShapeType="1"/>
              </p:cNvSpPr>
              <p:nvPr/>
            </p:nvSpPr>
            <p:spPr bwMode="auto">
              <a:xfrm flipH="1">
                <a:off x="3621" y="2647"/>
                <a:ext cx="154" cy="18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69" name="Line 2175"/>
              <p:cNvSpPr>
                <a:spLocks noChangeShapeType="1"/>
              </p:cNvSpPr>
              <p:nvPr/>
            </p:nvSpPr>
            <p:spPr bwMode="auto">
              <a:xfrm flipV="1">
                <a:off x="2700" y="2048"/>
                <a:ext cx="203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0" name="Line 2176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75" cy="10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1" name="Line 2177"/>
              <p:cNvSpPr>
                <a:spLocks noChangeShapeType="1"/>
              </p:cNvSpPr>
              <p:nvPr/>
            </p:nvSpPr>
            <p:spPr bwMode="auto">
              <a:xfrm flipV="1">
                <a:off x="2369" y="2429"/>
                <a:ext cx="237" cy="4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2" name="Line 2178"/>
              <p:cNvSpPr>
                <a:spLocks noChangeShapeType="1"/>
              </p:cNvSpPr>
              <p:nvPr/>
            </p:nvSpPr>
            <p:spPr bwMode="auto">
              <a:xfrm flipV="1">
                <a:off x="2369" y="2470"/>
                <a:ext cx="88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3" name="Line 2179"/>
              <p:cNvSpPr>
                <a:spLocks noChangeShapeType="1"/>
              </p:cNvSpPr>
              <p:nvPr/>
            </p:nvSpPr>
            <p:spPr bwMode="auto">
              <a:xfrm flipV="1">
                <a:off x="2369" y="2305"/>
                <a:ext cx="158" cy="17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4" name="Line 2180"/>
              <p:cNvSpPr>
                <a:spLocks noChangeShapeType="1"/>
              </p:cNvSpPr>
              <p:nvPr/>
            </p:nvSpPr>
            <p:spPr bwMode="auto">
              <a:xfrm flipH="1">
                <a:off x="2165" y="2478"/>
                <a:ext cx="204" cy="7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5" name="Line 2181"/>
              <p:cNvSpPr>
                <a:spLocks noChangeShapeType="1"/>
              </p:cNvSpPr>
              <p:nvPr/>
            </p:nvSpPr>
            <p:spPr bwMode="auto">
              <a:xfrm flipH="1" flipV="1">
                <a:off x="3851" y="3317"/>
                <a:ext cx="97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6" name="Line 2182"/>
              <p:cNvSpPr>
                <a:spLocks noChangeShapeType="1"/>
              </p:cNvSpPr>
              <p:nvPr/>
            </p:nvSpPr>
            <p:spPr bwMode="auto">
              <a:xfrm>
                <a:off x="3948" y="3461"/>
                <a:ext cx="79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7" name="Line 2183"/>
              <p:cNvSpPr>
                <a:spLocks noChangeShapeType="1"/>
              </p:cNvSpPr>
              <p:nvPr/>
            </p:nvSpPr>
            <p:spPr bwMode="auto">
              <a:xfrm flipH="1">
                <a:off x="3489" y="2524"/>
                <a:ext cx="273" cy="17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8" name="Line 2184"/>
              <p:cNvSpPr>
                <a:spLocks noChangeShapeType="1"/>
              </p:cNvSpPr>
              <p:nvPr/>
            </p:nvSpPr>
            <p:spPr bwMode="auto">
              <a:xfrm flipV="1">
                <a:off x="3723" y="3039"/>
                <a:ext cx="74" cy="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79" name="Line 2185"/>
              <p:cNvSpPr>
                <a:spLocks noChangeShapeType="1"/>
              </p:cNvSpPr>
              <p:nvPr/>
            </p:nvSpPr>
            <p:spPr bwMode="auto">
              <a:xfrm flipV="1">
                <a:off x="3723" y="3008"/>
                <a:ext cx="227" cy="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0" name="Line 2186"/>
              <p:cNvSpPr>
                <a:spLocks noChangeShapeType="1"/>
              </p:cNvSpPr>
              <p:nvPr/>
            </p:nvSpPr>
            <p:spPr bwMode="auto">
              <a:xfrm flipV="1">
                <a:off x="3723" y="2955"/>
                <a:ext cx="60" cy="8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1" name="Line 2187"/>
              <p:cNvSpPr>
                <a:spLocks noChangeShapeType="1"/>
              </p:cNvSpPr>
              <p:nvPr/>
            </p:nvSpPr>
            <p:spPr bwMode="auto">
              <a:xfrm flipV="1">
                <a:off x="2950" y="3170"/>
                <a:ext cx="256" cy="6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2" name="Line 2188"/>
              <p:cNvSpPr>
                <a:spLocks noChangeShapeType="1"/>
              </p:cNvSpPr>
              <p:nvPr/>
            </p:nvSpPr>
            <p:spPr bwMode="auto">
              <a:xfrm flipV="1">
                <a:off x="2880" y="2444"/>
                <a:ext cx="272" cy="13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3" name="Line 2189"/>
              <p:cNvSpPr>
                <a:spLocks noChangeShapeType="1"/>
              </p:cNvSpPr>
              <p:nvPr/>
            </p:nvSpPr>
            <p:spPr bwMode="auto">
              <a:xfrm flipH="1" flipV="1">
                <a:off x="2822" y="2368"/>
                <a:ext cx="58" cy="21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4" name="Line 2190"/>
              <p:cNvSpPr>
                <a:spLocks noChangeShapeType="1"/>
              </p:cNvSpPr>
              <p:nvPr/>
            </p:nvSpPr>
            <p:spPr bwMode="auto">
              <a:xfrm flipH="1">
                <a:off x="3193" y="1812"/>
                <a:ext cx="171" cy="1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5" name="Line 2191"/>
              <p:cNvSpPr>
                <a:spLocks noChangeShapeType="1"/>
              </p:cNvSpPr>
              <p:nvPr/>
            </p:nvSpPr>
            <p:spPr bwMode="auto">
              <a:xfrm flipH="1" flipV="1">
                <a:off x="3751" y="3231"/>
                <a:ext cx="92" cy="15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6" name="Line 2192"/>
              <p:cNvSpPr>
                <a:spLocks noChangeShapeType="1"/>
              </p:cNvSpPr>
              <p:nvPr/>
            </p:nvSpPr>
            <p:spPr bwMode="auto">
              <a:xfrm flipH="1" flipV="1">
                <a:off x="3834" y="3273"/>
                <a:ext cx="9" cy="11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7" name="Line 2193"/>
              <p:cNvSpPr>
                <a:spLocks noChangeShapeType="1"/>
              </p:cNvSpPr>
              <p:nvPr/>
            </p:nvSpPr>
            <p:spPr bwMode="auto">
              <a:xfrm flipV="1">
                <a:off x="1278" y="776"/>
                <a:ext cx="127" cy="1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8" name="Line 2194"/>
              <p:cNvSpPr>
                <a:spLocks noChangeShapeType="1"/>
              </p:cNvSpPr>
              <p:nvPr/>
            </p:nvSpPr>
            <p:spPr bwMode="auto">
              <a:xfrm flipV="1">
                <a:off x="3074" y="2444"/>
                <a:ext cx="78" cy="23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89" name="Line 2195"/>
              <p:cNvSpPr>
                <a:spLocks noChangeShapeType="1"/>
              </p:cNvSpPr>
              <p:nvPr/>
            </p:nvSpPr>
            <p:spPr bwMode="auto">
              <a:xfrm>
                <a:off x="3335" y="1633"/>
                <a:ext cx="75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0" name="Line 2196"/>
              <p:cNvSpPr>
                <a:spLocks noChangeShapeType="1"/>
              </p:cNvSpPr>
              <p:nvPr/>
            </p:nvSpPr>
            <p:spPr bwMode="auto">
              <a:xfrm flipH="1">
                <a:off x="3193" y="1633"/>
                <a:ext cx="142" cy="3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1" name="Line 2197"/>
              <p:cNvSpPr>
                <a:spLocks noChangeShapeType="1"/>
              </p:cNvSpPr>
              <p:nvPr/>
            </p:nvSpPr>
            <p:spPr bwMode="auto">
              <a:xfrm flipH="1" flipV="1">
                <a:off x="3088" y="1324"/>
                <a:ext cx="247" cy="30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2" name="Line 2198"/>
              <p:cNvSpPr>
                <a:spLocks noChangeShapeType="1"/>
              </p:cNvSpPr>
              <p:nvPr/>
            </p:nvSpPr>
            <p:spPr bwMode="auto">
              <a:xfrm flipH="1">
                <a:off x="3428" y="4281"/>
                <a:ext cx="82" cy="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3" name="Line 2199"/>
              <p:cNvSpPr>
                <a:spLocks noChangeShapeType="1"/>
              </p:cNvSpPr>
              <p:nvPr/>
            </p:nvSpPr>
            <p:spPr bwMode="auto">
              <a:xfrm>
                <a:off x="2350" y="1590"/>
                <a:ext cx="139" cy="18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4" name="Line 2200"/>
              <p:cNvSpPr>
                <a:spLocks noChangeShapeType="1"/>
              </p:cNvSpPr>
              <p:nvPr/>
            </p:nvSpPr>
            <p:spPr bwMode="auto">
              <a:xfrm flipH="1">
                <a:off x="2896" y="1192"/>
                <a:ext cx="39" cy="25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5" name="Line 2201"/>
              <p:cNvSpPr>
                <a:spLocks noChangeShapeType="1"/>
              </p:cNvSpPr>
              <p:nvPr/>
            </p:nvSpPr>
            <p:spPr bwMode="auto">
              <a:xfrm>
                <a:off x="2935" y="1192"/>
                <a:ext cx="145" cy="7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6" name="Line 2202"/>
              <p:cNvSpPr>
                <a:spLocks noChangeShapeType="1"/>
              </p:cNvSpPr>
              <p:nvPr/>
            </p:nvSpPr>
            <p:spPr bwMode="auto">
              <a:xfrm flipH="1" flipV="1">
                <a:off x="3851" y="3317"/>
                <a:ext cx="176" cy="18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7" name="Line 2203"/>
              <p:cNvSpPr>
                <a:spLocks noChangeShapeType="1"/>
              </p:cNvSpPr>
              <p:nvPr/>
            </p:nvSpPr>
            <p:spPr bwMode="auto">
              <a:xfrm flipH="1" flipV="1">
                <a:off x="3948" y="3461"/>
                <a:ext cx="79" cy="4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8" name="Line 2204"/>
              <p:cNvSpPr>
                <a:spLocks noChangeShapeType="1"/>
              </p:cNvSpPr>
              <p:nvPr/>
            </p:nvSpPr>
            <p:spPr bwMode="auto">
              <a:xfrm flipH="1" flipV="1">
                <a:off x="3036" y="3280"/>
                <a:ext cx="132" cy="1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299" name="Line 2205"/>
              <p:cNvSpPr>
                <a:spLocks noChangeShapeType="1"/>
              </p:cNvSpPr>
              <p:nvPr/>
            </p:nvSpPr>
            <p:spPr bwMode="auto">
              <a:xfrm flipV="1">
                <a:off x="3168" y="3266"/>
                <a:ext cx="181" cy="2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0" name="Line 2206"/>
              <p:cNvSpPr>
                <a:spLocks noChangeShapeType="1"/>
              </p:cNvSpPr>
              <p:nvPr/>
            </p:nvSpPr>
            <p:spPr bwMode="auto">
              <a:xfrm>
                <a:off x="2400" y="1281"/>
                <a:ext cx="81" cy="1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1" name="Line 2207"/>
              <p:cNvSpPr>
                <a:spLocks noChangeShapeType="1"/>
              </p:cNvSpPr>
              <p:nvPr/>
            </p:nvSpPr>
            <p:spPr bwMode="auto">
              <a:xfrm flipH="1" flipV="1">
                <a:off x="3874" y="2884"/>
                <a:ext cx="69" cy="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2" name="Line 2208"/>
              <p:cNvSpPr>
                <a:spLocks noChangeShapeType="1"/>
              </p:cNvSpPr>
              <p:nvPr/>
            </p:nvSpPr>
            <p:spPr bwMode="auto">
              <a:xfrm flipH="1">
                <a:off x="3797" y="2924"/>
                <a:ext cx="146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3" name="Line 2209"/>
              <p:cNvSpPr>
                <a:spLocks noChangeShapeType="1"/>
              </p:cNvSpPr>
              <p:nvPr/>
            </p:nvSpPr>
            <p:spPr bwMode="auto">
              <a:xfrm flipV="1">
                <a:off x="2911" y="3787"/>
                <a:ext cx="80" cy="12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4" name="Line 2210"/>
              <p:cNvSpPr>
                <a:spLocks noChangeShapeType="1"/>
              </p:cNvSpPr>
              <p:nvPr/>
            </p:nvSpPr>
            <p:spPr bwMode="auto">
              <a:xfrm>
                <a:off x="2038" y="2072"/>
                <a:ext cx="253" cy="10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5" name="Line 2211"/>
              <p:cNvSpPr>
                <a:spLocks noChangeShapeType="1"/>
              </p:cNvSpPr>
              <p:nvPr/>
            </p:nvSpPr>
            <p:spPr bwMode="auto">
              <a:xfrm flipV="1">
                <a:off x="2038" y="2034"/>
                <a:ext cx="177" cy="3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6" name="Line 2212"/>
              <p:cNvSpPr>
                <a:spLocks noChangeShapeType="1"/>
              </p:cNvSpPr>
              <p:nvPr/>
            </p:nvSpPr>
            <p:spPr bwMode="auto">
              <a:xfrm flipH="1">
                <a:off x="4254" y="2601"/>
                <a:ext cx="162" cy="6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7" name="Line 2213"/>
              <p:cNvSpPr>
                <a:spLocks noChangeShapeType="1"/>
              </p:cNvSpPr>
              <p:nvPr/>
            </p:nvSpPr>
            <p:spPr bwMode="auto">
              <a:xfrm flipV="1">
                <a:off x="3206" y="2157"/>
                <a:ext cx="311" cy="5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308" name="Line 2214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303" cy="16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7" name="Group 2416"/>
            <p:cNvGrpSpPr>
              <a:grpSpLocks/>
            </p:cNvGrpSpPr>
            <p:nvPr/>
          </p:nvGrpSpPr>
          <p:grpSpPr bwMode="auto">
            <a:xfrm>
              <a:off x="1524116" y="359529"/>
              <a:ext cx="6320261" cy="6192186"/>
              <a:chOff x="762" y="27"/>
              <a:chExt cx="4392" cy="4303"/>
            </a:xfrm>
          </p:grpSpPr>
          <p:sp>
            <p:nvSpPr>
              <p:cNvPr id="5909" name="Line 2216"/>
              <p:cNvSpPr>
                <a:spLocks noChangeShapeType="1"/>
              </p:cNvSpPr>
              <p:nvPr/>
            </p:nvSpPr>
            <p:spPr bwMode="auto">
              <a:xfrm flipH="1">
                <a:off x="2750" y="2242"/>
                <a:ext cx="1" cy="13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0" name="Line 2217"/>
              <p:cNvSpPr>
                <a:spLocks noChangeShapeType="1"/>
              </p:cNvSpPr>
              <p:nvPr/>
            </p:nvSpPr>
            <p:spPr bwMode="auto">
              <a:xfrm flipV="1">
                <a:off x="2751" y="2048"/>
                <a:ext cx="152" cy="19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1" name="Line 2218"/>
              <p:cNvSpPr>
                <a:spLocks noChangeShapeType="1"/>
              </p:cNvSpPr>
              <p:nvPr/>
            </p:nvSpPr>
            <p:spPr bwMode="auto">
              <a:xfrm flipH="1">
                <a:off x="2903" y="1860"/>
                <a:ext cx="64" cy="1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2" name="Line 2219"/>
              <p:cNvSpPr>
                <a:spLocks noChangeShapeType="1"/>
              </p:cNvSpPr>
              <p:nvPr/>
            </p:nvSpPr>
            <p:spPr bwMode="auto">
              <a:xfrm flipV="1">
                <a:off x="2397" y="2963"/>
                <a:ext cx="193" cy="5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3" name="Line 2220"/>
              <p:cNvSpPr>
                <a:spLocks noChangeShapeType="1"/>
              </p:cNvSpPr>
              <p:nvPr/>
            </p:nvSpPr>
            <p:spPr bwMode="auto">
              <a:xfrm flipV="1">
                <a:off x="2397" y="2839"/>
                <a:ext cx="61" cy="18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4" name="Line 2221"/>
              <p:cNvSpPr>
                <a:spLocks noChangeShapeType="1"/>
              </p:cNvSpPr>
              <p:nvPr/>
            </p:nvSpPr>
            <p:spPr bwMode="auto">
              <a:xfrm>
                <a:off x="2634" y="1309"/>
                <a:ext cx="102" cy="24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5" name="Line 2222"/>
              <p:cNvSpPr>
                <a:spLocks noChangeShapeType="1"/>
              </p:cNvSpPr>
              <p:nvPr/>
            </p:nvSpPr>
            <p:spPr bwMode="auto">
              <a:xfrm>
                <a:off x="4685" y="3041"/>
                <a:ext cx="122" cy="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6" name="Line 2223"/>
              <p:cNvSpPr>
                <a:spLocks noChangeShapeType="1"/>
              </p:cNvSpPr>
              <p:nvPr/>
            </p:nvSpPr>
            <p:spPr bwMode="auto">
              <a:xfrm flipV="1">
                <a:off x="3238" y="3131"/>
                <a:ext cx="77" cy="115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7" name="Line 2224"/>
              <p:cNvSpPr>
                <a:spLocks noChangeShapeType="1"/>
              </p:cNvSpPr>
              <p:nvPr/>
            </p:nvSpPr>
            <p:spPr bwMode="auto">
              <a:xfrm flipV="1">
                <a:off x="3238" y="3147"/>
                <a:ext cx="187" cy="99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8" name="Line 2225"/>
              <p:cNvSpPr>
                <a:spLocks noChangeShapeType="1"/>
              </p:cNvSpPr>
              <p:nvPr/>
            </p:nvSpPr>
            <p:spPr bwMode="auto">
              <a:xfrm flipV="1">
                <a:off x="2796" y="2048"/>
                <a:ext cx="107" cy="17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19" name="Line 2226"/>
              <p:cNvSpPr>
                <a:spLocks noChangeShapeType="1"/>
              </p:cNvSpPr>
              <p:nvPr/>
            </p:nvSpPr>
            <p:spPr bwMode="auto">
              <a:xfrm flipH="1" flipV="1">
                <a:off x="3471" y="814"/>
                <a:ext cx="104" cy="56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0" name="Line 2227"/>
              <p:cNvSpPr>
                <a:spLocks noChangeShapeType="1"/>
              </p:cNvSpPr>
              <p:nvPr/>
            </p:nvSpPr>
            <p:spPr bwMode="auto">
              <a:xfrm>
                <a:off x="2208" y="1320"/>
                <a:ext cx="100" cy="14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1" name="Line 2228"/>
              <p:cNvSpPr>
                <a:spLocks noChangeShapeType="1"/>
              </p:cNvSpPr>
              <p:nvPr/>
            </p:nvSpPr>
            <p:spPr bwMode="auto">
              <a:xfrm flipH="1">
                <a:off x="2903" y="1908"/>
                <a:ext cx="60" cy="140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2" name="Line 2229"/>
              <p:cNvSpPr>
                <a:spLocks noChangeShapeType="1"/>
              </p:cNvSpPr>
              <p:nvPr/>
            </p:nvSpPr>
            <p:spPr bwMode="auto">
              <a:xfrm flipV="1">
                <a:off x="2432" y="2836"/>
                <a:ext cx="157" cy="9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3" name="Line 2230"/>
              <p:cNvSpPr>
                <a:spLocks noChangeShapeType="1"/>
              </p:cNvSpPr>
              <p:nvPr/>
            </p:nvSpPr>
            <p:spPr bwMode="auto">
              <a:xfrm flipV="1">
                <a:off x="2432" y="2895"/>
                <a:ext cx="206" cy="34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4" name="Line 2231"/>
              <p:cNvSpPr>
                <a:spLocks noChangeShapeType="1"/>
              </p:cNvSpPr>
              <p:nvPr/>
            </p:nvSpPr>
            <p:spPr bwMode="auto">
              <a:xfrm flipH="1" flipV="1">
                <a:off x="2903" y="2048"/>
                <a:ext cx="209" cy="392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5" name="Line 2232"/>
              <p:cNvSpPr>
                <a:spLocks noChangeShapeType="1"/>
              </p:cNvSpPr>
              <p:nvPr/>
            </p:nvSpPr>
            <p:spPr bwMode="auto">
              <a:xfrm flipH="1">
                <a:off x="3673" y="2132"/>
                <a:ext cx="265" cy="121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6" name="Line 2233"/>
              <p:cNvSpPr>
                <a:spLocks noChangeShapeType="1"/>
              </p:cNvSpPr>
              <p:nvPr/>
            </p:nvSpPr>
            <p:spPr bwMode="auto">
              <a:xfrm flipH="1">
                <a:off x="3947" y="3184"/>
                <a:ext cx="80" cy="8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7" name="Line 2234"/>
              <p:cNvSpPr>
                <a:spLocks noChangeShapeType="1"/>
              </p:cNvSpPr>
              <p:nvPr/>
            </p:nvSpPr>
            <p:spPr bwMode="auto">
              <a:xfrm flipH="1" flipV="1">
                <a:off x="3888" y="3176"/>
                <a:ext cx="139" cy="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8" name="Line 2235"/>
              <p:cNvSpPr>
                <a:spLocks noChangeShapeType="1"/>
              </p:cNvSpPr>
              <p:nvPr/>
            </p:nvSpPr>
            <p:spPr bwMode="auto">
              <a:xfrm flipH="1" flipV="1">
                <a:off x="3797" y="3116"/>
                <a:ext cx="230" cy="68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29" name="Line 2236"/>
              <p:cNvSpPr>
                <a:spLocks noChangeShapeType="1"/>
              </p:cNvSpPr>
              <p:nvPr/>
            </p:nvSpPr>
            <p:spPr bwMode="auto">
              <a:xfrm>
                <a:off x="2634" y="1851"/>
                <a:ext cx="269" cy="197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0" name="Line 2237"/>
              <p:cNvSpPr>
                <a:spLocks noChangeShapeType="1"/>
              </p:cNvSpPr>
              <p:nvPr/>
            </p:nvSpPr>
            <p:spPr bwMode="auto">
              <a:xfrm flipH="1">
                <a:off x="2903" y="1715"/>
                <a:ext cx="17" cy="33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1" name="Line 2238"/>
              <p:cNvSpPr>
                <a:spLocks noChangeShapeType="1"/>
              </p:cNvSpPr>
              <p:nvPr/>
            </p:nvSpPr>
            <p:spPr bwMode="auto">
              <a:xfrm>
                <a:off x="2672" y="2035"/>
                <a:ext cx="231" cy="13"/>
              </a:xfrm>
              <a:prstGeom prst="line">
                <a:avLst/>
              </a:prstGeom>
              <a:noFill/>
              <a:ln w="3175">
                <a:solidFill>
                  <a:srgbClr val="000000">
                    <a:alpha val="30196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2" name="Oval 2239"/>
              <p:cNvSpPr>
                <a:spLocks noChangeArrowheads="1"/>
              </p:cNvSpPr>
              <p:nvPr/>
            </p:nvSpPr>
            <p:spPr bwMode="auto">
              <a:xfrm>
                <a:off x="3270" y="2845"/>
                <a:ext cx="152" cy="15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3" name="Oval 2240"/>
              <p:cNvSpPr>
                <a:spLocks noChangeArrowheads="1"/>
              </p:cNvSpPr>
              <p:nvPr/>
            </p:nvSpPr>
            <p:spPr bwMode="auto">
              <a:xfrm>
                <a:off x="3461" y="2863"/>
                <a:ext cx="149" cy="14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4" name="Oval 2241"/>
              <p:cNvSpPr>
                <a:spLocks noChangeArrowheads="1"/>
              </p:cNvSpPr>
              <p:nvPr/>
            </p:nvSpPr>
            <p:spPr bwMode="auto">
              <a:xfrm>
                <a:off x="3352" y="3074"/>
                <a:ext cx="140" cy="14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5" name="Oval 2242"/>
              <p:cNvSpPr>
                <a:spLocks noChangeArrowheads="1"/>
              </p:cNvSpPr>
              <p:nvPr/>
            </p:nvSpPr>
            <p:spPr bwMode="auto">
              <a:xfrm>
                <a:off x="3004" y="2221"/>
                <a:ext cx="136" cy="13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6" name="Oval 2243"/>
              <p:cNvSpPr>
                <a:spLocks noChangeArrowheads="1"/>
              </p:cNvSpPr>
              <p:nvPr/>
            </p:nvSpPr>
            <p:spPr bwMode="auto">
              <a:xfrm>
                <a:off x="3312" y="3008"/>
                <a:ext cx="135" cy="13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7" name="Oval 2244"/>
              <p:cNvSpPr>
                <a:spLocks noChangeArrowheads="1"/>
              </p:cNvSpPr>
              <p:nvPr/>
            </p:nvSpPr>
            <p:spPr bwMode="auto">
              <a:xfrm>
                <a:off x="3596" y="3174"/>
                <a:ext cx="134" cy="13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8" name="Oval 2245"/>
              <p:cNvSpPr>
                <a:spLocks noChangeArrowheads="1"/>
              </p:cNvSpPr>
              <p:nvPr/>
            </p:nvSpPr>
            <p:spPr bwMode="auto">
              <a:xfrm>
                <a:off x="3224" y="2891"/>
                <a:ext cx="134" cy="13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39" name="Oval 2246"/>
              <p:cNvSpPr>
                <a:spLocks noChangeArrowheads="1"/>
              </p:cNvSpPr>
              <p:nvPr/>
            </p:nvSpPr>
            <p:spPr bwMode="auto">
              <a:xfrm>
                <a:off x="3610" y="2904"/>
                <a:ext cx="134" cy="13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0" name="Oval 2247"/>
              <p:cNvSpPr>
                <a:spLocks noChangeArrowheads="1"/>
              </p:cNvSpPr>
              <p:nvPr/>
            </p:nvSpPr>
            <p:spPr bwMode="auto">
              <a:xfrm>
                <a:off x="3595" y="3044"/>
                <a:ext cx="134" cy="13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1" name="Oval 2248"/>
              <p:cNvSpPr>
                <a:spLocks noChangeArrowheads="1"/>
              </p:cNvSpPr>
              <p:nvPr/>
            </p:nvSpPr>
            <p:spPr bwMode="auto">
              <a:xfrm>
                <a:off x="3158" y="2333"/>
                <a:ext cx="133" cy="13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2" name="Oval 2249"/>
              <p:cNvSpPr>
                <a:spLocks noChangeArrowheads="1"/>
              </p:cNvSpPr>
              <p:nvPr/>
            </p:nvSpPr>
            <p:spPr bwMode="auto">
              <a:xfrm>
                <a:off x="3217" y="2158"/>
                <a:ext cx="133" cy="13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3" name="Oval 2250"/>
              <p:cNvSpPr>
                <a:spLocks noChangeArrowheads="1"/>
              </p:cNvSpPr>
              <p:nvPr/>
            </p:nvSpPr>
            <p:spPr bwMode="auto">
              <a:xfrm>
                <a:off x="3269" y="2366"/>
                <a:ext cx="134" cy="13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4" name="Oval 2251"/>
              <p:cNvSpPr>
                <a:spLocks noChangeArrowheads="1"/>
              </p:cNvSpPr>
              <p:nvPr/>
            </p:nvSpPr>
            <p:spPr bwMode="auto">
              <a:xfrm>
                <a:off x="3913" y="2933"/>
                <a:ext cx="73" cy="7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5" name="Oval 2252"/>
              <p:cNvSpPr>
                <a:spLocks noChangeArrowheads="1"/>
              </p:cNvSpPr>
              <p:nvPr/>
            </p:nvSpPr>
            <p:spPr bwMode="auto">
              <a:xfrm>
                <a:off x="3200" y="1258"/>
                <a:ext cx="73" cy="7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6" name="Oval 2253"/>
              <p:cNvSpPr>
                <a:spLocks noChangeArrowheads="1"/>
              </p:cNvSpPr>
              <p:nvPr/>
            </p:nvSpPr>
            <p:spPr bwMode="auto">
              <a:xfrm>
                <a:off x="2467" y="2132"/>
                <a:ext cx="71" cy="7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7" name="Oval 2254"/>
              <p:cNvSpPr>
                <a:spLocks noChangeArrowheads="1"/>
              </p:cNvSpPr>
              <p:nvPr/>
            </p:nvSpPr>
            <p:spPr bwMode="auto">
              <a:xfrm>
                <a:off x="3827" y="2762"/>
                <a:ext cx="72" cy="7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8" name="Oval 2255"/>
              <p:cNvSpPr>
                <a:spLocks noChangeArrowheads="1"/>
              </p:cNvSpPr>
              <p:nvPr/>
            </p:nvSpPr>
            <p:spPr bwMode="auto">
              <a:xfrm>
                <a:off x="2529" y="1913"/>
                <a:ext cx="71" cy="7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49" name="Oval 2256"/>
              <p:cNvSpPr>
                <a:spLocks noChangeArrowheads="1"/>
              </p:cNvSpPr>
              <p:nvPr/>
            </p:nvSpPr>
            <p:spPr bwMode="auto">
              <a:xfrm>
                <a:off x="3433" y="2952"/>
                <a:ext cx="70" cy="7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0" name="Oval 2257"/>
              <p:cNvSpPr>
                <a:spLocks noChangeArrowheads="1"/>
              </p:cNvSpPr>
              <p:nvPr/>
            </p:nvSpPr>
            <p:spPr bwMode="auto">
              <a:xfrm>
                <a:off x="3277" y="3093"/>
                <a:ext cx="69" cy="7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1" name="Oval 2258"/>
              <p:cNvSpPr>
                <a:spLocks noChangeArrowheads="1"/>
              </p:cNvSpPr>
              <p:nvPr/>
            </p:nvSpPr>
            <p:spPr bwMode="auto">
              <a:xfrm>
                <a:off x="3229" y="2430"/>
                <a:ext cx="70" cy="6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2" name="Oval 2259"/>
              <p:cNvSpPr>
                <a:spLocks noChangeArrowheads="1"/>
              </p:cNvSpPr>
              <p:nvPr/>
            </p:nvSpPr>
            <p:spPr bwMode="auto">
              <a:xfrm>
                <a:off x="3435" y="3083"/>
                <a:ext cx="69" cy="6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3" name="Oval 2260"/>
              <p:cNvSpPr>
                <a:spLocks noChangeArrowheads="1"/>
              </p:cNvSpPr>
              <p:nvPr/>
            </p:nvSpPr>
            <p:spPr bwMode="auto">
              <a:xfrm>
                <a:off x="3368" y="3069"/>
                <a:ext cx="68" cy="6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4" name="Oval 2261"/>
              <p:cNvSpPr>
                <a:spLocks noChangeArrowheads="1"/>
              </p:cNvSpPr>
              <p:nvPr/>
            </p:nvSpPr>
            <p:spPr bwMode="auto">
              <a:xfrm>
                <a:off x="3760" y="3079"/>
                <a:ext cx="68" cy="6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5" name="Oval 2262"/>
              <p:cNvSpPr>
                <a:spLocks noChangeArrowheads="1"/>
              </p:cNvSpPr>
              <p:nvPr/>
            </p:nvSpPr>
            <p:spPr bwMode="auto">
              <a:xfrm>
                <a:off x="1497" y="1208"/>
                <a:ext cx="67" cy="6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6" name="Oval 2263"/>
              <p:cNvSpPr>
                <a:spLocks noChangeArrowheads="1"/>
              </p:cNvSpPr>
              <p:nvPr/>
            </p:nvSpPr>
            <p:spPr bwMode="auto">
              <a:xfrm>
                <a:off x="3466" y="3127"/>
                <a:ext cx="68" cy="6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7" name="Oval 2264"/>
              <p:cNvSpPr>
                <a:spLocks noChangeArrowheads="1"/>
              </p:cNvSpPr>
              <p:nvPr/>
            </p:nvSpPr>
            <p:spPr bwMode="auto">
              <a:xfrm>
                <a:off x="3515" y="2982"/>
                <a:ext cx="68" cy="6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8" name="Oval 2265"/>
              <p:cNvSpPr>
                <a:spLocks noChangeArrowheads="1"/>
              </p:cNvSpPr>
              <p:nvPr/>
            </p:nvSpPr>
            <p:spPr bwMode="auto">
              <a:xfrm>
                <a:off x="3273" y="316"/>
                <a:ext cx="67" cy="6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59" name="Oval 2266"/>
              <p:cNvSpPr>
                <a:spLocks noChangeArrowheads="1"/>
              </p:cNvSpPr>
              <p:nvPr/>
            </p:nvSpPr>
            <p:spPr bwMode="auto">
              <a:xfrm>
                <a:off x="3151" y="2469"/>
                <a:ext cx="66" cy="6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0" name="Oval 2267"/>
              <p:cNvSpPr>
                <a:spLocks noChangeArrowheads="1"/>
              </p:cNvSpPr>
              <p:nvPr/>
            </p:nvSpPr>
            <p:spPr bwMode="auto">
              <a:xfrm>
                <a:off x="3114" y="2246"/>
                <a:ext cx="65" cy="6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1" name="Oval 2268"/>
              <p:cNvSpPr>
                <a:spLocks noChangeArrowheads="1"/>
              </p:cNvSpPr>
              <p:nvPr/>
            </p:nvSpPr>
            <p:spPr bwMode="auto">
              <a:xfrm>
                <a:off x="3015" y="2211"/>
                <a:ext cx="65" cy="6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2" name="Oval 2269"/>
              <p:cNvSpPr>
                <a:spLocks noChangeArrowheads="1"/>
              </p:cNvSpPr>
              <p:nvPr/>
            </p:nvSpPr>
            <p:spPr bwMode="auto">
              <a:xfrm>
                <a:off x="3372" y="3177"/>
                <a:ext cx="65" cy="6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3" name="Oval 2270"/>
              <p:cNvSpPr>
                <a:spLocks noChangeArrowheads="1"/>
              </p:cNvSpPr>
              <p:nvPr/>
            </p:nvSpPr>
            <p:spPr bwMode="auto">
              <a:xfrm>
                <a:off x="3299" y="2242"/>
                <a:ext cx="66" cy="6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4" name="Oval 2271"/>
              <p:cNvSpPr>
                <a:spLocks noChangeArrowheads="1"/>
              </p:cNvSpPr>
              <p:nvPr/>
            </p:nvSpPr>
            <p:spPr bwMode="auto">
              <a:xfrm>
                <a:off x="3715" y="3195"/>
                <a:ext cx="66" cy="6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5" name="Oval 2272"/>
              <p:cNvSpPr>
                <a:spLocks noChangeArrowheads="1"/>
              </p:cNvSpPr>
              <p:nvPr/>
            </p:nvSpPr>
            <p:spPr bwMode="auto">
              <a:xfrm>
                <a:off x="4009" y="2251"/>
                <a:ext cx="65" cy="6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6" name="Oval 2273"/>
              <p:cNvSpPr>
                <a:spLocks noChangeArrowheads="1"/>
              </p:cNvSpPr>
              <p:nvPr/>
            </p:nvSpPr>
            <p:spPr bwMode="auto">
              <a:xfrm>
                <a:off x="2811" y="2015"/>
                <a:ext cx="64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7" name="Oval 2274"/>
              <p:cNvSpPr>
                <a:spLocks noChangeArrowheads="1"/>
              </p:cNvSpPr>
              <p:nvPr/>
            </p:nvSpPr>
            <p:spPr bwMode="auto">
              <a:xfrm>
                <a:off x="3870" y="3463"/>
                <a:ext cx="65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8" name="Oval 2275"/>
              <p:cNvSpPr>
                <a:spLocks noChangeArrowheads="1"/>
              </p:cNvSpPr>
              <p:nvPr/>
            </p:nvSpPr>
            <p:spPr bwMode="auto">
              <a:xfrm>
                <a:off x="4267" y="414"/>
                <a:ext cx="65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69" name="Oval 2276"/>
              <p:cNvSpPr>
                <a:spLocks noChangeArrowheads="1"/>
              </p:cNvSpPr>
              <p:nvPr/>
            </p:nvSpPr>
            <p:spPr bwMode="auto">
              <a:xfrm>
                <a:off x="4457" y="1369"/>
                <a:ext cx="64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0" name="Oval 2277"/>
              <p:cNvSpPr>
                <a:spLocks noChangeArrowheads="1"/>
              </p:cNvSpPr>
              <p:nvPr/>
            </p:nvSpPr>
            <p:spPr bwMode="auto">
              <a:xfrm>
                <a:off x="2405" y="2315"/>
                <a:ext cx="64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1" name="Oval 2278"/>
              <p:cNvSpPr>
                <a:spLocks noChangeArrowheads="1"/>
              </p:cNvSpPr>
              <p:nvPr/>
            </p:nvSpPr>
            <p:spPr bwMode="auto">
              <a:xfrm>
                <a:off x="3038" y="2168"/>
                <a:ext cx="64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2" name="Oval 2279"/>
              <p:cNvSpPr>
                <a:spLocks noChangeArrowheads="1"/>
              </p:cNvSpPr>
              <p:nvPr/>
            </p:nvSpPr>
            <p:spPr bwMode="auto">
              <a:xfrm>
                <a:off x="3323" y="3156"/>
                <a:ext cx="64" cy="6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3" name="Oval 2280"/>
              <p:cNvSpPr>
                <a:spLocks noChangeArrowheads="1"/>
              </p:cNvSpPr>
              <p:nvPr/>
            </p:nvSpPr>
            <p:spPr bwMode="auto">
              <a:xfrm>
                <a:off x="2329" y="1912"/>
                <a:ext cx="64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4" name="Oval 2281"/>
              <p:cNvSpPr>
                <a:spLocks noChangeArrowheads="1"/>
              </p:cNvSpPr>
              <p:nvPr/>
            </p:nvSpPr>
            <p:spPr bwMode="auto">
              <a:xfrm>
                <a:off x="3177" y="4266"/>
                <a:ext cx="64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5" name="Oval 2282"/>
              <p:cNvSpPr>
                <a:spLocks noChangeArrowheads="1"/>
              </p:cNvSpPr>
              <p:nvPr/>
            </p:nvSpPr>
            <p:spPr bwMode="auto">
              <a:xfrm>
                <a:off x="3417" y="3250"/>
                <a:ext cx="63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6" name="Oval 2283"/>
              <p:cNvSpPr>
                <a:spLocks noChangeArrowheads="1"/>
              </p:cNvSpPr>
              <p:nvPr/>
            </p:nvSpPr>
            <p:spPr bwMode="auto">
              <a:xfrm>
                <a:off x="3719" y="2851"/>
                <a:ext cx="64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7" name="Oval 2284"/>
              <p:cNvSpPr>
                <a:spLocks noChangeArrowheads="1"/>
              </p:cNvSpPr>
              <p:nvPr/>
            </p:nvSpPr>
            <p:spPr bwMode="auto">
              <a:xfrm>
                <a:off x="2396" y="2092"/>
                <a:ext cx="63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8" name="Oval 2285"/>
              <p:cNvSpPr>
                <a:spLocks noChangeArrowheads="1"/>
              </p:cNvSpPr>
              <p:nvPr/>
            </p:nvSpPr>
            <p:spPr bwMode="auto">
              <a:xfrm>
                <a:off x="3880" y="3053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79" name="Oval 2286"/>
              <p:cNvSpPr>
                <a:spLocks noChangeArrowheads="1"/>
              </p:cNvSpPr>
              <p:nvPr/>
            </p:nvSpPr>
            <p:spPr bwMode="auto">
              <a:xfrm>
                <a:off x="3769" y="1332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0" name="Oval 2287"/>
              <p:cNvSpPr>
                <a:spLocks noChangeArrowheads="1"/>
              </p:cNvSpPr>
              <p:nvPr/>
            </p:nvSpPr>
            <p:spPr bwMode="auto">
              <a:xfrm>
                <a:off x="3083" y="2169"/>
                <a:ext cx="64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1" name="Oval 2288"/>
              <p:cNvSpPr>
                <a:spLocks noChangeArrowheads="1"/>
              </p:cNvSpPr>
              <p:nvPr/>
            </p:nvSpPr>
            <p:spPr bwMode="auto">
              <a:xfrm>
                <a:off x="3540" y="3283"/>
                <a:ext cx="63" cy="6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2" name="Oval 2289"/>
              <p:cNvSpPr>
                <a:spLocks noChangeArrowheads="1"/>
              </p:cNvSpPr>
              <p:nvPr/>
            </p:nvSpPr>
            <p:spPr bwMode="auto">
              <a:xfrm>
                <a:off x="2272" y="2248"/>
                <a:ext cx="63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3" name="Oval 2290"/>
              <p:cNvSpPr>
                <a:spLocks noChangeArrowheads="1"/>
              </p:cNvSpPr>
              <p:nvPr/>
            </p:nvSpPr>
            <p:spPr bwMode="auto">
              <a:xfrm>
                <a:off x="3837" y="2130"/>
                <a:ext cx="63" cy="6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4" name="Oval 2291"/>
              <p:cNvSpPr>
                <a:spLocks noChangeArrowheads="1"/>
              </p:cNvSpPr>
              <p:nvPr/>
            </p:nvSpPr>
            <p:spPr bwMode="auto">
              <a:xfrm>
                <a:off x="3396" y="2998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5" name="Oval 2292"/>
              <p:cNvSpPr>
                <a:spLocks noChangeArrowheads="1"/>
              </p:cNvSpPr>
              <p:nvPr/>
            </p:nvSpPr>
            <p:spPr bwMode="auto">
              <a:xfrm>
                <a:off x="3403" y="3191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6" name="Oval 2293"/>
              <p:cNvSpPr>
                <a:spLocks noChangeArrowheads="1"/>
              </p:cNvSpPr>
              <p:nvPr/>
            </p:nvSpPr>
            <p:spPr bwMode="auto">
              <a:xfrm>
                <a:off x="2993" y="2179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7" name="Oval 2294"/>
              <p:cNvSpPr>
                <a:spLocks noChangeArrowheads="1"/>
              </p:cNvSpPr>
              <p:nvPr/>
            </p:nvSpPr>
            <p:spPr bwMode="auto">
              <a:xfrm>
                <a:off x="3820" y="2564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8" name="Oval 2295"/>
              <p:cNvSpPr>
                <a:spLocks noChangeArrowheads="1"/>
              </p:cNvSpPr>
              <p:nvPr/>
            </p:nvSpPr>
            <p:spPr bwMode="auto">
              <a:xfrm>
                <a:off x="2628" y="2125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89" name="Oval 2296"/>
              <p:cNvSpPr>
                <a:spLocks noChangeArrowheads="1"/>
              </p:cNvSpPr>
              <p:nvPr/>
            </p:nvSpPr>
            <p:spPr bwMode="auto">
              <a:xfrm>
                <a:off x="3620" y="2894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0" name="Oval 2297"/>
              <p:cNvSpPr>
                <a:spLocks noChangeArrowheads="1"/>
              </p:cNvSpPr>
              <p:nvPr/>
            </p:nvSpPr>
            <p:spPr bwMode="auto">
              <a:xfrm>
                <a:off x="3508" y="3171"/>
                <a:ext cx="62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1" name="Oval 2298"/>
              <p:cNvSpPr>
                <a:spLocks noChangeArrowheads="1"/>
              </p:cNvSpPr>
              <p:nvPr/>
            </p:nvSpPr>
            <p:spPr bwMode="auto">
              <a:xfrm>
                <a:off x="2861" y="1411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2" name="Oval 2299"/>
              <p:cNvSpPr>
                <a:spLocks noChangeArrowheads="1"/>
              </p:cNvSpPr>
              <p:nvPr/>
            </p:nvSpPr>
            <p:spPr bwMode="auto">
              <a:xfrm>
                <a:off x="3740" y="2275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3" name="Oval 2300"/>
              <p:cNvSpPr>
                <a:spLocks noChangeArrowheads="1"/>
              </p:cNvSpPr>
              <p:nvPr/>
            </p:nvSpPr>
            <p:spPr bwMode="auto">
              <a:xfrm>
                <a:off x="3748" y="2921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4" name="Oval 2301"/>
              <p:cNvSpPr>
                <a:spLocks noChangeArrowheads="1"/>
              </p:cNvSpPr>
              <p:nvPr/>
            </p:nvSpPr>
            <p:spPr bwMode="auto">
              <a:xfrm>
                <a:off x="1273" y="2319"/>
                <a:ext cx="62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5" name="Oval 2302"/>
              <p:cNvSpPr>
                <a:spLocks noChangeArrowheads="1"/>
              </p:cNvSpPr>
              <p:nvPr/>
            </p:nvSpPr>
            <p:spPr bwMode="auto">
              <a:xfrm>
                <a:off x="3416" y="2273"/>
                <a:ext cx="62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6" name="Oval 2303"/>
              <p:cNvSpPr>
                <a:spLocks noChangeArrowheads="1"/>
              </p:cNvSpPr>
              <p:nvPr/>
            </p:nvSpPr>
            <p:spPr bwMode="auto">
              <a:xfrm>
                <a:off x="3065" y="1963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7" name="Oval 2304"/>
              <p:cNvSpPr>
                <a:spLocks noChangeArrowheads="1"/>
              </p:cNvSpPr>
              <p:nvPr/>
            </p:nvSpPr>
            <p:spPr bwMode="auto">
              <a:xfrm>
                <a:off x="3721" y="2039"/>
                <a:ext cx="63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8" name="Oval 2305"/>
              <p:cNvSpPr>
                <a:spLocks noChangeArrowheads="1"/>
              </p:cNvSpPr>
              <p:nvPr/>
            </p:nvSpPr>
            <p:spPr bwMode="auto">
              <a:xfrm>
                <a:off x="2991" y="27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99" name="Oval 2306"/>
              <p:cNvSpPr>
                <a:spLocks noChangeArrowheads="1"/>
              </p:cNvSpPr>
              <p:nvPr/>
            </p:nvSpPr>
            <p:spPr bwMode="auto">
              <a:xfrm>
                <a:off x="762" y="2444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0" name="Oval 2307"/>
              <p:cNvSpPr>
                <a:spLocks noChangeArrowheads="1"/>
              </p:cNvSpPr>
              <p:nvPr/>
            </p:nvSpPr>
            <p:spPr bwMode="auto">
              <a:xfrm>
                <a:off x="2569" y="2322"/>
                <a:ext cx="63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1" name="Oval 2308"/>
              <p:cNvSpPr>
                <a:spLocks noChangeArrowheads="1"/>
              </p:cNvSpPr>
              <p:nvPr/>
            </p:nvSpPr>
            <p:spPr bwMode="auto">
              <a:xfrm>
                <a:off x="2840" y="2217"/>
                <a:ext cx="62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2" name="Oval 2309"/>
              <p:cNvSpPr>
                <a:spLocks noChangeArrowheads="1"/>
              </p:cNvSpPr>
              <p:nvPr/>
            </p:nvSpPr>
            <p:spPr bwMode="auto">
              <a:xfrm>
                <a:off x="2329" y="1831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3" name="Oval 2310"/>
              <p:cNvSpPr>
                <a:spLocks noChangeArrowheads="1"/>
              </p:cNvSpPr>
              <p:nvPr/>
            </p:nvSpPr>
            <p:spPr bwMode="auto">
              <a:xfrm>
                <a:off x="2328" y="2165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4" name="Oval 2311"/>
              <p:cNvSpPr>
                <a:spLocks noChangeArrowheads="1"/>
              </p:cNvSpPr>
              <p:nvPr/>
            </p:nvSpPr>
            <p:spPr bwMode="auto">
              <a:xfrm>
                <a:off x="3430" y="3272"/>
                <a:ext cx="62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5" name="Oval 2312"/>
              <p:cNvSpPr>
                <a:spLocks noChangeArrowheads="1"/>
              </p:cNvSpPr>
              <p:nvPr/>
            </p:nvSpPr>
            <p:spPr bwMode="auto">
              <a:xfrm>
                <a:off x="3468" y="3377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6" name="Oval 2313"/>
              <p:cNvSpPr>
                <a:spLocks noChangeArrowheads="1"/>
              </p:cNvSpPr>
              <p:nvPr/>
            </p:nvSpPr>
            <p:spPr bwMode="auto">
              <a:xfrm>
                <a:off x="3159" y="1912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7" name="Oval 2314"/>
              <p:cNvSpPr>
                <a:spLocks noChangeArrowheads="1"/>
              </p:cNvSpPr>
              <p:nvPr/>
            </p:nvSpPr>
            <p:spPr bwMode="auto">
              <a:xfrm>
                <a:off x="3341" y="546"/>
                <a:ext cx="63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8" name="Oval 2315"/>
              <p:cNvSpPr>
                <a:spLocks noChangeArrowheads="1"/>
              </p:cNvSpPr>
              <p:nvPr/>
            </p:nvSpPr>
            <p:spPr bwMode="auto">
              <a:xfrm>
                <a:off x="3643" y="2672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09" name="Oval 2316"/>
              <p:cNvSpPr>
                <a:spLocks noChangeArrowheads="1"/>
              </p:cNvSpPr>
              <p:nvPr/>
            </p:nvSpPr>
            <p:spPr bwMode="auto">
              <a:xfrm>
                <a:off x="3768" y="3202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0" name="Oval 2317"/>
              <p:cNvSpPr>
                <a:spLocks noChangeArrowheads="1"/>
              </p:cNvSpPr>
              <p:nvPr/>
            </p:nvSpPr>
            <p:spPr bwMode="auto">
              <a:xfrm>
                <a:off x="2776" y="2143"/>
                <a:ext cx="62" cy="63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1" name="Oval 2318"/>
              <p:cNvSpPr>
                <a:spLocks noChangeArrowheads="1"/>
              </p:cNvSpPr>
              <p:nvPr/>
            </p:nvSpPr>
            <p:spPr bwMode="auto">
              <a:xfrm>
                <a:off x="3531" y="3050"/>
                <a:ext cx="62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2" name="Oval 2319"/>
              <p:cNvSpPr>
                <a:spLocks noChangeArrowheads="1"/>
              </p:cNvSpPr>
              <p:nvPr/>
            </p:nvSpPr>
            <p:spPr bwMode="auto">
              <a:xfrm>
                <a:off x="2475" y="2266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3" name="Oval 2320"/>
              <p:cNvSpPr>
                <a:spLocks noChangeArrowheads="1"/>
              </p:cNvSpPr>
              <p:nvPr/>
            </p:nvSpPr>
            <p:spPr bwMode="auto">
              <a:xfrm>
                <a:off x="3782" y="3126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4" name="Oval 2321"/>
              <p:cNvSpPr>
                <a:spLocks noChangeArrowheads="1"/>
              </p:cNvSpPr>
              <p:nvPr/>
            </p:nvSpPr>
            <p:spPr bwMode="auto">
              <a:xfrm>
                <a:off x="3548" y="3162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5" name="Oval 2322"/>
              <p:cNvSpPr>
                <a:spLocks noChangeArrowheads="1"/>
              </p:cNvSpPr>
              <p:nvPr/>
            </p:nvSpPr>
            <p:spPr bwMode="auto">
              <a:xfrm>
                <a:off x="3387" y="3051"/>
                <a:ext cx="62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6" name="Oval 2323"/>
              <p:cNvSpPr>
                <a:spLocks noChangeArrowheads="1"/>
              </p:cNvSpPr>
              <p:nvPr/>
            </p:nvSpPr>
            <p:spPr bwMode="auto">
              <a:xfrm>
                <a:off x="4132" y="2397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7" name="Oval 2324"/>
              <p:cNvSpPr>
                <a:spLocks noChangeArrowheads="1"/>
              </p:cNvSpPr>
              <p:nvPr/>
            </p:nvSpPr>
            <p:spPr bwMode="auto">
              <a:xfrm>
                <a:off x="3457" y="3013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8" name="Oval 2325"/>
              <p:cNvSpPr>
                <a:spLocks noChangeArrowheads="1"/>
              </p:cNvSpPr>
              <p:nvPr/>
            </p:nvSpPr>
            <p:spPr bwMode="auto">
              <a:xfrm>
                <a:off x="3764" y="3005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19" name="Oval 2326"/>
              <p:cNvSpPr>
                <a:spLocks noChangeArrowheads="1"/>
              </p:cNvSpPr>
              <p:nvPr/>
            </p:nvSpPr>
            <p:spPr bwMode="auto">
              <a:xfrm>
                <a:off x="3417" y="2863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0" name="Oval 2327"/>
              <p:cNvSpPr>
                <a:spLocks noChangeArrowheads="1"/>
              </p:cNvSpPr>
              <p:nvPr/>
            </p:nvSpPr>
            <p:spPr bwMode="auto">
              <a:xfrm>
                <a:off x="3359" y="3277"/>
                <a:ext cx="62" cy="6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1" name="Oval 2328"/>
              <p:cNvSpPr>
                <a:spLocks noChangeArrowheads="1"/>
              </p:cNvSpPr>
              <p:nvPr/>
            </p:nvSpPr>
            <p:spPr bwMode="auto">
              <a:xfrm>
                <a:off x="3065" y="3576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2" name="Oval 2329"/>
              <p:cNvSpPr>
                <a:spLocks noChangeArrowheads="1"/>
              </p:cNvSpPr>
              <p:nvPr/>
            </p:nvSpPr>
            <p:spPr bwMode="auto">
              <a:xfrm>
                <a:off x="1805" y="2047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3" name="Oval 2330"/>
              <p:cNvSpPr>
                <a:spLocks noChangeArrowheads="1"/>
              </p:cNvSpPr>
              <p:nvPr/>
            </p:nvSpPr>
            <p:spPr bwMode="auto">
              <a:xfrm>
                <a:off x="3466" y="2911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4" name="Oval 2331"/>
              <p:cNvSpPr>
                <a:spLocks noChangeArrowheads="1"/>
              </p:cNvSpPr>
              <p:nvPr/>
            </p:nvSpPr>
            <p:spPr bwMode="auto">
              <a:xfrm>
                <a:off x="3703" y="1998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5" name="Oval 2332"/>
              <p:cNvSpPr>
                <a:spLocks noChangeArrowheads="1"/>
              </p:cNvSpPr>
              <p:nvPr/>
            </p:nvSpPr>
            <p:spPr bwMode="auto">
              <a:xfrm>
                <a:off x="3012" y="1539"/>
                <a:ext cx="62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6" name="Oval 2333"/>
              <p:cNvSpPr>
                <a:spLocks noChangeArrowheads="1"/>
              </p:cNvSpPr>
              <p:nvPr/>
            </p:nvSpPr>
            <p:spPr bwMode="auto">
              <a:xfrm>
                <a:off x="3446" y="1595"/>
                <a:ext cx="62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7" name="Oval 2334"/>
              <p:cNvSpPr>
                <a:spLocks noChangeArrowheads="1"/>
              </p:cNvSpPr>
              <p:nvPr/>
            </p:nvSpPr>
            <p:spPr bwMode="auto">
              <a:xfrm>
                <a:off x="3687" y="1475"/>
                <a:ext cx="62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8" name="Oval 2335"/>
              <p:cNvSpPr>
                <a:spLocks noChangeArrowheads="1"/>
              </p:cNvSpPr>
              <p:nvPr/>
            </p:nvSpPr>
            <p:spPr bwMode="auto">
              <a:xfrm>
                <a:off x="3871" y="2857"/>
                <a:ext cx="61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29" name="Oval 2336"/>
              <p:cNvSpPr>
                <a:spLocks noChangeArrowheads="1"/>
              </p:cNvSpPr>
              <p:nvPr/>
            </p:nvSpPr>
            <p:spPr bwMode="auto">
              <a:xfrm>
                <a:off x="3541" y="2656"/>
                <a:ext cx="61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0" name="Oval 2337"/>
              <p:cNvSpPr>
                <a:spLocks noChangeArrowheads="1"/>
              </p:cNvSpPr>
              <p:nvPr/>
            </p:nvSpPr>
            <p:spPr bwMode="auto">
              <a:xfrm>
                <a:off x="2946" y="2379"/>
                <a:ext cx="62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1" name="Oval 2338"/>
              <p:cNvSpPr>
                <a:spLocks noChangeArrowheads="1"/>
              </p:cNvSpPr>
              <p:nvPr/>
            </p:nvSpPr>
            <p:spPr bwMode="auto">
              <a:xfrm>
                <a:off x="3769" y="3159"/>
                <a:ext cx="62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2" name="Oval 2339"/>
              <p:cNvSpPr>
                <a:spLocks noChangeArrowheads="1"/>
              </p:cNvSpPr>
              <p:nvPr/>
            </p:nvSpPr>
            <p:spPr bwMode="auto">
              <a:xfrm>
                <a:off x="3855" y="3076"/>
                <a:ext cx="61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3" name="Oval 2340"/>
              <p:cNvSpPr>
                <a:spLocks noChangeArrowheads="1"/>
              </p:cNvSpPr>
              <p:nvPr/>
            </p:nvSpPr>
            <p:spPr bwMode="auto">
              <a:xfrm>
                <a:off x="2494" y="2272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4" name="Oval 2341"/>
              <p:cNvSpPr>
                <a:spLocks noChangeArrowheads="1"/>
              </p:cNvSpPr>
              <p:nvPr/>
            </p:nvSpPr>
            <p:spPr bwMode="auto">
              <a:xfrm>
                <a:off x="3240" y="2287"/>
                <a:ext cx="62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5" name="Oval 2342"/>
              <p:cNvSpPr>
                <a:spLocks noChangeArrowheads="1"/>
              </p:cNvSpPr>
              <p:nvPr/>
            </p:nvSpPr>
            <p:spPr bwMode="auto">
              <a:xfrm>
                <a:off x="3253" y="2387"/>
                <a:ext cx="61" cy="62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6" name="Oval 2343"/>
              <p:cNvSpPr>
                <a:spLocks noChangeArrowheads="1"/>
              </p:cNvSpPr>
              <p:nvPr/>
            </p:nvSpPr>
            <p:spPr bwMode="auto">
              <a:xfrm>
                <a:off x="3376" y="1782"/>
                <a:ext cx="62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7" name="Oval 2344"/>
              <p:cNvSpPr>
                <a:spLocks noChangeArrowheads="1"/>
              </p:cNvSpPr>
              <p:nvPr/>
            </p:nvSpPr>
            <p:spPr bwMode="auto">
              <a:xfrm>
                <a:off x="2757" y="2513"/>
                <a:ext cx="62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8" name="Oval 2345"/>
              <p:cNvSpPr>
                <a:spLocks noChangeArrowheads="1"/>
              </p:cNvSpPr>
              <p:nvPr/>
            </p:nvSpPr>
            <p:spPr bwMode="auto">
              <a:xfrm>
                <a:off x="3268" y="2972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39" name="Oval 2346"/>
              <p:cNvSpPr>
                <a:spLocks noChangeArrowheads="1"/>
              </p:cNvSpPr>
              <p:nvPr/>
            </p:nvSpPr>
            <p:spPr bwMode="auto">
              <a:xfrm>
                <a:off x="3077" y="3795"/>
                <a:ext cx="61" cy="62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0" name="Oval 2347"/>
              <p:cNvSpPr>
                <a:spLocks noChangeArrowheads="1"/>
              </p:cNvSpPr>
              <p:nvPr/>
            </p:nvSpPr>
            <p:spPr bwMode="auto">
              <a:xfrm>
                <a:off x="3187" y="2043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1" name="Oval 2348"/>
              <p:cNvSpPr>
                <a:spLocks noChangeArrowheads="1"/>
              </p:cNvSpPr>
              <p:nvPr/>
            </p:nvSpPr>
            <p:spPr bwMode="auto">
              <a:xfrm>
                <a:off x="3652" y="3129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2" name="Oval 2349"/>
              <p:cNvSpPr>
                <a:spLocks noChangeArrowheads="1"/>
              </p:cNvSpPr>
              <p:nvPr/>
            </p:nvSpPr>
            <p:spPr bwMode="auto">
              <a:xfrm>
                <a:off x="1275" y="2604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3" name="Oval 2350"/>
              <p:cNvSpPr>
                <a:spLocks noChangeArrowheads="1"/>
              </p:cNvSpPr>
              <p:nvPr/>
            </p:nvSpPr>
            <p:spPr bwMode="auto">
              <a:xfrm>
                <a:off x="3478" y="3213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4" name="Oval 2351"/>
              <p:cNvSpPr>
                <a:spLocks noChangeArrowheads="1"/>
              </p:cNvSpPr>
              <p:nvPr/>
            </p:nvSpPr>
            <p:spPr bwMode="auto">
              <a:xfrm>
                <a:off x="2827" y="2166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5" name="Oval 2352"/>
              <p:cNvSpPr>
                <a:spLocks noChangeArrowheads="1"/>
              </p:cNvSpPr>
              <p:nvPr/>
            </p:nvSpPr>
            <p:spPr bwMode="auto">
              <a:xfrm>
                <a:off x="1709" y="3101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6" name="Oval 2353"/>
              <p:cNvSpPr>
                <a:spLocks noChangeArrowheads="1"/>
              </p:cNvSpPr>
              <p:nvPr/>
            </p:nvSpPr>
            <p:spPr bwMode="auto">
              <a:xfrm>
                <a:off x="5093" y="2329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7" name="Oval 2354"/>
              <p:cNvSpPr>
                <a:spLocks noChangeArrowheads="1"/>
              </p:cNvSpPr>
              <p:nvPr/>
            </p:nvSpPr>
            <p:spPr bwMode="auto">
              <a:xfrm>
                <a:off x="2984" y="2234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8" name="Oval 2355"/>
              <p:cNvSpPr>
                <a:spLocks noChangeArrowheads="1"/>
              </p:cNvSpPr>
              <p:nvPr/>
            </p:nvSpPr>
            <p:spPr bwMode="auto">
              <a:xfrm>
                <a:off x="2573" y="2396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49" name="Oval 2356"/>
              <p:cNvSpPr>
                <a:spLocks noChangeArrowheads="1"/>
              </p:cNvSpPr>
              <p:nvPr/>
            </p:nvSpPr>
            <p:spPr bwMode="auto">
              <a:xfrm>
                <a:off x="2720" y="3358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0" name="Oval 2357"/>
              <p:cNvSpPr>
                <a:spLocks noChangeArrowheads="1"/>
              </p:cNvSpPr>
              <p:nvPr/>
            </p:nvSpPr>
            <p:spPr bwMode="auto">
              <a:xfrm>
                <a:off x="1407" y="2340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1" name="Oval 2358"/>
              <p:cNvSpPr>
                <a:spLocks noChangeArrowheads="1"/>
              </p:cNvSpPr>
              <p:nvPr/>
            </p:nvSpPr>
            <p:spPr bwMode="auto">
              <a:xfrm>
                <a:off x="2727" y="1463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2" name="Oval 2359"/>
              <p:cNvSpPr>
                <a:spLocks noChangeArrowheads="1"/>
              </p:cNvSpPr>
              <p:nvPr/>
            </p:nvSpPr>
            <p:spPr bwMode="auto">
              <a:xfrm>
                <a:off x="3335" y="2149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3" name="Oval 2360"/>
              <p:cNvSpPr>
                <a:spLocks noChangeArrowheads="1"/>
              </p:cNvSpPr>
              <p:nvPr/>
            </p:nvSpPr>
            <p:spPr bwMode="auto">
              <a:xfrm>
                <a:off x="3390" y="1553"/>
                <a:ext cx="60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4" name="Oval 2361"/>
              <p:cNvSpPr>
                <a:spLocks noChangeArrowheads="1"/>
              </p:cNvSpPr>
              <p:nvPr/>
            </p:nvSpPr>
            <p:spPr bwMode="auto">
              <a:xfrm>
                <a:off x="3151" y="3202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5" name="Oval 2362"/>
              <p:cNvSpPr>
                <a:spLocks noChangeArrowheads="1"/>
              </p:cNvSpPr>
              <p:nvPr/>
            </p:nvSpPr>
            <p:spPr bwMode="auto">
              <a:xfrm>
                <a:off x="1717" y="3518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6" name="Oval 2363"/>
              <p:cNvSpPr>
                <a:spLocks noChangeArrowheads="1"/>
              </p:cNvSpPr>
              <p:nvPr/>
            </p:nvSpPr>
            <p:spPr bwMode="auto">
              <a:xfrm>
                <a:off x="2908" y="2246"/>
                <a:ext cx="61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7" name="Oval 2364"/>
              <p:cNvSpPr>
                <a:spLocks noChangeArrowheads="1"/>
              </p:cNvSpPr>
              <p:nvPr/>
            </p:nvSpPr>
            <p:spPr bwMode="auto">
              <a:xfrm>
                <a:off x="3681" y="1369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8" name="Oval 2365"/>
              <p:cNvSpPr>
                <a:spLocks noChangeArrowheads="1"/>
              </p:cNvSpPr>
              <p:nvPr/>
            </p:nvSpPr>
            <p:spPr bwMode="auto">
              <a:xfrm>
                <a:off x="3340" y="2974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59" name="Oval 2366"/>
              <p:cNvSpPr>
                <a:spLocks noChangeArrowheads="1"/>
              </p:cNvSpPr>
              <p:nvPr/>
            </p:nvSpPr>
            <p:spPr bwMode="auto">
              <a:xfrm>
                <a:off x="3855" y="3142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0" name="Oval 2367"/>
              <p:cNvSpPr>
                <a:spLocks noChangeArrowheads="1"/>
              </p:cNvSpPr>
              <p:nvPr/>
            </p:nvSpPr>
            <p:spPr bwMode="auto">
              <a:xfrm>
                <a:off x="3799" y="2798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1" name="Oval 2368"/>
              <p:cNvSpPr>
                <a:spLocks noChangeArrowheads="1"/>
              </p:cNvSpPr>
              <p:nvPr/>
            </p:nvSpPr>
            <p:spPr bwMode="auto">
              <a:xfrm>
                <a:off x="3244" y="3284"/>
                <a:ext cx="61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2" name="Oval 2369"/>
              <p:cNvSpPr>
                <a:spLocks noChangeArrowheads="1"/>
              </p:cNvSpPr>
              <p:nvPr/>
            </p:nvSpPr>
            <p:spPr bwMode="auto">
              <a:xfrm>
                <a:off x="3260" y="3380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3" name="Oval 2370"/>
              <p:cNvSpPr>
                <a:spLocks noChangeArrowheads="1"/>
              </p:cNvSpPr>
              <p:nvPr/>
            </p:nvSpPr>
            <p:spPr bwMode="auto">
              <a:xfrm>
                <a:off x="1659" y="1722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4" name="Oval 2371"/>
              <p:cNvSpPr>
                <a:spLocks noChangeArrowheads="1"/>
              </p:cNvSpPr>
              <p:nvPr/>
            </p:nvSpPr>
            <p:spPr bwMode="auto">
              <a:xfrm>
                <a:off x="3543" y="3378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5" name="Oval 2372"/>
              <p:cNvSpPr>
                <a:spLocks noChangeArrowheads="1"/>
              </p:cNvSpPr>
              <p:nvPr/>
            </p:nvSpPr>
            <p:spPr bwMode="auto">
              <a:xfrm>
                <a:off x="3489" y="3121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6" name="Oval 2373"/>
              <p:cNvSpPr>
                <a:spLocks noChangeArrowheads="1"/>
              </p:cNvSpPr>
              <p:nvPr/>
            </p:nvSpPr>
            <p:spPr bwMode="auto">
              <a:xfrm>
                <a:off x="3373" y="2215"/>
                <a:ext cx="60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7" name="Oval 2374"/>
              <p:cNvSpPr>
                <a:spLocks noChangeArrowheads="1"/>
              </p:cNvSpPr>
              <p:nvPr/>
            </p:nvSpPr>
            <p:spPr bwMode="auto">
              <a:xfrm>
                <a:off x="3319" y="2921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8" name="Oval 2375"/>
              <p:cNvSpPr>
                <a:spLocks noChangeArrowheads="1"/>
              </p:cNvSpPr>
              <p:nvPr/>
            </p:nvSpPr>
            <p:spPr bwMode="auto">
              <a:xfrm>
                <a:off x="2978" y="1718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69" name="Oval 2376"/>
              <p:cNvSpPr>
                <a:spLocks noChangeArrowheads="1"/>
              </p:cNvSpPr>
              <p:nvPr/>
            </p:nvSpPr>
            <p:spPr bwMode="auto">
              <a:xfrm>
                <a:off x="2590" y="2242"/>
                <a:ext cx="60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0" name="Oval 2377"/>
              <p:cNvSpPr>
                <a:spLocks noChangeArrowheads="1"/>
              </p:cNvSpPr>
              <p:nvPr/>
            </p:nvSpPr>
            <p:spPr bwMode="auto">
              <a:xfrm>
                <a:off x="1976" y="2122"/>
                <a:ext cx="61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1" name="Oval 2378"/>
              <p:cNvSpPr>
                <a:spLocks noChangeArrowheads="1"/>
              </p:cNvSpPr>
              <p:nvPr/>
            </p:nvSpPr>
            <p:spPr bwMode="auto">
              <a:xfrm>
                <a:off x="3178" y="1789"/>
                <a:ext cx="60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2" name="Oval 2379"/>
              <p:cNvSpPr>
                <a:spLocks noChangeArrowheads="1"/>
              </p:cNvSpPr>
              <p:nvPr/>
            </p:nvSpPr>
            <p:spPr bwMode="auto">
              <a:xfrm>
                <a:off x="2193" y="362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3" name="Oval 2380"/>
              <p:cNvSpPr>
                <a:spLocks noChangeArrowheads="1"/>
              </p:cNvSpPr>
              <p:nvPr/>
            </p:nvSpPr>
            <p:spPr bwMode="auto">
              <a:xfrm>
                <a:off x="3625" y="354"/>
                <a:ext cx="60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4" name="Oval 2381"/>
              <p:cNvSpPr>
                <a:spLocks noChangeArrowheads="1"/>
              </p:cNvSpPr>
              <p:nvPr/>
            </p:nvSpPr>
            <p:spPr bwMode="auto">
              <a:xfrm>
                <a:off x="4142" y="1668"/>
                <a:ext cx="61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5" name="Oval 2382"/>
              <p:cNvSpPr>
                <a:spLocks noChangeArrowheads="1"/>
              </p:cNvSpPr>
              <p:nvPr/>
            </p:nvSpPr>
            <p:spPr bwMode="auto">
              <a:xfrm>
                <a:off x="3850" y="3171"/>
                <a:ext cx="61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6" name="Oval 2383"/>
              <p:cNvSpPr>
                <a:spLocks noChangeArrowheads="1"/>
              </p:cNvSpPr>
              <p:nvPr/>
            </p:nvSpPr>
            <p:spPr bwMode="auto">
              <a:xfrm>
                <a:off x="3487" y="3055"/>
                <a:ext cx="61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7" name="Oval 2384"/>
              <p:cNvSpPr>
                <a:spLocks noChangeArrowheads="1"/>
              </p:cNvSpPr>
              <p:nvPr/>
            </p:nvSpPr>
            <p:spPr bwMode="auto">
              <a:xfrm>
                <a:off x="3552" y="3361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8" name="Oval 2385"/>
              <p:cNvSpPr>
                <a:spLocks noChangeArrowheads="1"/>
              </p:cNvSpPr>
              <p:nvPr/>
            </p:nvSpPr>
            <p:spPr bwMode="auto">
              <a:xfrm>
                <a:off x="2794" y="2220"/>
                <a:ext cx="61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79" name="Oval 2386"/>
              <p:cNvSpPr>
                <a:spLocks noChangeArrowheads="1"/>
              </p:cNvSpPr>
              <p:nvPr/>
            </p:nvSpPr>
            <p:spPr bwMode="auto">
              <a:xfrm>
                <a:off x="3213" y="2160"/>
                <a:ext cx="61" cy="6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0" name="Oval 2387"/>
              <p:cNvSpPr>
                <a:spLocks noChangeArrowheads="1"/>
              </p:cNvSpPr>
              <p:nvPr/>
            </p:nvSpPr>
            <p:spPr bwMode="auto">
              <a:xfrm>
                <a:off x="3410" y="3367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1" name="Oval 2388"/>
              <p:cNvSpPr>
                <a:spLocks noChangeArrowheads="1"/>
              </p:cNvSpPr>
              <p:nvPr/>
            </p:nvSpPr>
            <p:spPr bwMode="auto">
              <a:xfrm>
                <a:off x="3545" y="3684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2" name="Oval 2389"/>
              <p:cNvSpPr>
                <a:spLocks noChangeArrowheads="1"/>
              </p:cNvSpPr>
              <p:nvPr/>
            </p:nvSpPr>
            <p:spPr bwMode="auto">
              <a:xfrm>
                <a:off x="3351" y="1861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3" name="Oval 2390"/>
              <p:cNvSpPr>
                <a:spLocks noChangeArrowheads="1"/>
              </p:cNvSpPr>
              <p:nvPr/>
            </p:nvSpPr>
            <p:spPr bwMode="auto">
              <a:xfrm>
                <a:off x="2775" y="2428"/>
                <a:ext cx="61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4" name="Oval 2391"/>
              <p:cNvSpPr>
                <a:spLocks noChangeArrowheads="1"/>
              </p:cNvSpPr>
              <p:nvPr/>
            </p:nvSpPr>
            <p:spPr bwMode="auto">
              <a:xfrm>
                <a:off x="2399" y="1716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5" name="Oval 2392"/>
              <p:cNvSpPr>
                <a:spLocks noChangeArrowheads="1"/>
              </p:cNvSpPr>
              <p:nvPr/>
            </p:nvSpPr>
            <p:spPr bwMode="auto">
              <a:xfrm>
                <a:off x="3109" y="1816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6" name="Oval 2393"/>
              <p:cNvSpPr>
                <a:spLocks noChangeArrowheads="1"/>
              </p:cNvSpPr>
              <p:nvPr/>
            </p:nvSpPr>
            <p:spPr bwMode="auto">
              <a:xfrm>
                <a:off x="2324" y="1745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7" name="Oval 2394"/>
              <p:cNvSpPr>
                <a:spLocks noChangeArrowheads="1"/>
              </p:cNvSpPr>
              <p:nvPr/>
            </p:nvSpPr>
            <p:spPr bwMode="auto">
              <a:xfrm>
                <a:off x="3942" y="2792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8" name="Oval 2395"/>
              <p:cNvSpPr>
                <a:spLocks noChangeArrowheads="1"/>
              </p:cNvSpPr>
              <p:nvPr/>
            </p:nvSpPr>
            <p:spPr bwMode="auto">
              <a:xfrm>
                <a:off x="4047" y="3113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89" name="Oval 2396"/>
              <p:cNvSpPr>
                <a:spLocks noChangeArrowheads="1"/>
              </p:cNvSpPr>
              <p:nvPr/>
            </p:nvSpPr>
            <p:spPr bwMode="auto">
              <a:xfrm>
                <a:off x="3302" y="3053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0" name="Oval 2397"/>
              <p:cNvSpPr>
                <a:spLocks noChangeArrowheads="1"/>
              </p:cNvSpPr>
              <p:nvPr/>
            </p:nvSpPr>
            <p:spPr bwMode="auto">
              <a:xfrm>
                <a:off x="3039" y="3125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1" name="Oval 2398"/>
              <p:cNvSpPr>
                <a:spLocks noChangeArrowheads="1"/>
              </p:cNvSpPr>
              <p:nvPr/>
            </p:nvSpPr>
            <p:spPr bwMode="auto">
              <a:xfrm>
                <a:off x="3939" y="2707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2" name="Oval 2399"/>
              <p:cNvSpPr>
                <a:spLocks noChangeArrowheads="1"/>
              </p:cNvSpPr>
              <p:nvPr/>
            </p:nvSpPr>
            <p:spPr bwMode="auto">
              <a:xfrm>
                <a:off x="3684" y="3121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3" name="Oval 2400"/>
              <p:cNvSpPr>
                <a:spLocks noChangeArrowheads="1"/>
              </p:cNvSpPr>
              <p:nvPr/>
            </p:nvSpPr>
            <p:spPr bwMode="auto">
              <a:xfrm>
                <a:off x="3944" y="3803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4" name="Oval 2401"/>
              <p:cNvSpPr>
                <a:spLocks noChangeArrowheads="1"/>
              </p:cNvSpPr>
              <p:nvPr/>
            </p:nvSpPr>
            <p:spPr bwMode="auto">
              <a:xfrm>
                <a:off x="3450" y="3420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5" name="Oval 2402"/>
              <p:cNvSpPr>
                <a:spLocks noChangeArrowheads="1"/>
              </p:cNvSpPr>
              <p:nvPr/>
            </p:nvSpPr>
            <p:spPr bwMode="auto">
              <a:xfrm>
                <a:off x="1140" y="1749"/>
                <a:ext cx="59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6" name="Oval 2403"/>
              <p:cNvSpPr>
                <a:spLocks noChangeArrowheads="1"/>
              </p:cNvSpPr>
              <p:nvPr/>
            </p:nvSpPr>
            <p:spPr bwMode="auto">
              <a:xfrm>
                <a:off x="2040" y="2489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7" name="Oval 2404"/>
              <p:cNvSpPr>
                <a:spLocks noChangeArrowheads="1"/>
              </p:cNvSpPr>
              <p:nvPr/>
            </p:nvSpPr>
            <p:spPr bwMode="auto">
              <a:xfrm>
                <a:off x="3119" y="2411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8" name="Oval 2405"/>
              <p:cNvSpPr>
                <a:spLocks noChangeArrowheads="1"/>
              </p:cNvSpPr>
              <p:nvPr/>
            </p:nvSpPr>
            <p:spPr bwMode="auto">
              <a:xfrm>
                <a:off x="3262" y="2997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099" name="Oval 2406"/>
              <p:cNvSpPr>
                <a:spLocks noChangeArrowheads="1"/>
              </p:cNvSpPr>
              <p:nvPr/>
            </p:nvSpPr>
            <p:spPr bwMode="auto">
              <a:xfrm>
                <a:off x="4350" y="3159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0" name="Oval 2407"/>
              <p:cNvSpPr>
                <a:spLocks noChangeArrowheads="1"/>
              </p:cNvSpPr>
              <p:nvPr/>
            </p:nvSpPr>
            <p:spPr bwMode="auto">
              <a:xfrm>
                <a:off x="3189" y="1833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1" name="Oval 2408"/>
              <p:cNvSpPr>
                <a:spLocks noChangeArrowheads="1"/>
              </p:cNvSpPr>
              <p:nvPr/>
            </p:nvSpPr>
            <p:spPr bwMode="auto">
              <a:xfrm>
                <a:off x="2666" y="3774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2" name="Oval 2409"/>
              <p:cNvSpPr>
                <a:spLocks noChangeArrowheads="1"/>
              </p:cNvSpPr>
              <p:nvPr/>
            </p:nvSpPr>
            <p:spPr bwMode="auto">
              <a:xfrm>
                <a:off x="4543" y="1852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3" name="Oval 2410"/>
              <p:cNvSpPr>
                <a:spLocks noChangeArrowheads="1"/>
              </p:cNvSpPr>
              <p:nvPr/>
            </p:nvSpPr>
            <p:spPr bwMode="auto">
              <a:xfrm>
                <a:off x="2717" y="2346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4" name="Oval 2411"/>
              <p:cNvSpPr>
                <a:spLocks noChangeArrowheads="1"/>
              </p:cNvSpPr>
              <p:nvPr/>
            </p:nvSpPr>
            <p:spPr bwMode="auto">
              <a:xfrm>
                <a:off x="3136" y="2995"/>
                <a:ext cx="60" cy="6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5" name="Oval 2412"/>
              <p:cNvSpPr>
                <a:spLocks noChangeArrowheads="1"/>
              </p:cNvSpPr>
              <p:nvPr/>
            </p:nvSpPr>
            <p:spPr bwMode="auto">
              <a:xfrm>
                <a:off x="3976" y="2104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6" name="Oval 2413"/>
              <p:cNvSpPr>
                <a:spLocks noChangeArrowheads="1"/>
              </p:cNvSpPr>
              <p:nvPr/>
            </p:nvSpPr>
            <p:spPr bwMode="auto">
              <a:xfrm>
                <a:off x="3247" y="3115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7" name="Oval 2414"/>
              <p:cNvSpPr>
                <a:spLocks noChangeArrowheads="1"/>
              </p:cNvSpPr>
              <p:nvPr/>
            </p:nvSpPr>
            <p:spPr bwMode="auto">
              <a:xfrm>
                <a:off x="3282" y="3172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108" name="Oval 2415"/>
              <p:cNvSpPr>
                <a:spLocks noChangeArrowheads="1"/>
              </p:cNvSpPr>
              <p:nvPr/>
            </p:nvSpPr>
            <p:spPr bwMode="auto">
              <a:xfrm>
                <a:off x="3821" y="1844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8" name="Group 2617"/>
            <p:cNvGrpSpPr>
              <a:grpSpLocks/>
            </p:cNvGrpSpPr>
            <p:nvPr/>
          </p:nvGrpSpPr>
          <p:grpSpPr bwMode="auto">
            <a:xfrm>
              <a:off x="1440651" y="630068"/>
              <a:ext cx="6062673" cy="6051160"/>
              <a:chOff x="704" y="215"/>
              <a:chExt cx="4213" cy="4205"/>
            </a:xfrm>
          </p:grpSpPr>
          <p:sp>
            <p:nvSpPr>
              <p:cNvPr id="5709" name="Oval 2417"/>
              <p:cNvSpPr>
                <a:spLocks noChangeArrowheads="1"/>
              </p:cNvSpPr>
              <p:nvPr/>
            </p:nvSpPr>
            <p:spPr bwMode="auto">
              <a:xfrm>
                <a:off x="3936" y="3094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0" name="Oval 2418"/>
              <p:cNvSpPr>
                <a:spLocks noChangeArrowheads="1"/>
              </p:cNvSpPr>
              <p:nvPr/>
            </p:nvSpPr>
            <p:spPr bwMode="auto">
              <a:xfrm>
                <a:off x="2491" y="1946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1" name="Oval 2419"/>
              <p:cNvSpPr>
                <a:spLocks noChangeArrowheads="1"/>
              </p:cNvSpPr>
              <p:nvPr/>
            </p:nvSpPr>
            <p:spPr bwMode="auto">
              <a:xfrm>
                <a:off x="837" y="1137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2" name="Oval 2420"/>
              <p:cNvSpPr>
                <a:spLocks noChangeArrowheads="1"/>
              </p:cNvSpPr>
              <p:nvPr/>
            </p:nvSpPr>
            <p:spPr bwMode="auto">
              <a:xfrm>
                <a:off x="2691" y="1637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3" name="Oval 2421"/>
              <p:cNvSpPr>
                <a:spLocks noChangeArrowheads="1"/>
              </p:cNvSpPr>
              <p:nvPr/>
            </p:nvSpPr>
            <p:spPr bwMode="auto">
              <a:xfrm>
                <a:off x="2964" y="2579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4" name="Oval 2422"/>
              <p:cNvSpPr>
                <a:spLocks noChangeArrowheads="1"/>
              </p:cNvSpPr>
              <p:nvPr/>
            </p:nvSpPr>
            <p:spPr bwMode="auto">
              <a:xfrm>
                <a:off x="2668" y="1664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5" name="Oval 2423"/>
              <p:cNvSpPr>
                <a:spLocks noChangeArrowheads="1"/>
              </p:cNvSpPr>
              <p:nvPr/>
            </p:nvSpPr>
            <p:spPr bwMode="auto">
              <a:xfrm>
                <a:off x="2939" y="2578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6" name="Oval 2424"/>
              <p:cNvSpPr>
                <a:spLocks noChangeArrowheads="1"/>
              </p:cNvSpPr>
              <p:nvPr/>
            </p:nvSpPr>
            <p:spPr bwMode="auto">
              <a:xfrm>
                <a:off x="3102" y="379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7" name="Oval 2425"/>
              <p:cNvSpPr>
                <a:spLocks noChangeArrowheads="1"/>
              </p:cNvSpPr>
              <p:nvPr/>
            </p:nvSpPr>
            <p:spPr bwMode="auto">
              <a:xfrm>
                <a:off x="1164" y="1493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8" name="Oval 2426"/>
              <p:cNvSpPr>
                <a:spLocks noChangeArrowheads="1"/>
              </p:cNvSpPr>
              <p:nvPr/>
            </p:nvSpPr>
            <p:spPr bwMode="auto">
              <a:xfrm>
                <a:off x="3535" y="3200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19" name="Oval 2427"/>
              <p:cNvSpPr>
                <a:spLocks noChangeArrowheads="1"/>
              </p:cNvSpPr>
              <p:nvPr/>
            </p:nvSpPr>
            <p:spPr bwMode="auto">
              <a:xfrm>
                <a:off x="3818" y="3284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0" name="Oval 2428"/>
              <p:cNvSpPr>
                <a:spLocks noChangeArrowheads="1"/>
              </p:cNvSpPr>
              <p:nvPr/>
            </p:nvSpPr>
            <p:spPr bwMode="auto">
              <a:xfrm>
                <a:off x="3027" y="1939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1" name="Oval 2429"/>
              <p:cNvSpPr>
                <a:spLocks noChangeArrowheads="1"/>
              </p:cNvSpPr>
              <p:nvPr/>
            </p:nvSpPr>
            <p:spPr bwMode="auto">
              <a:xfrm>
                <a:off x="3834" y="533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2" name="Oval 2430"/>
              <p:cNvSpPr>
                <a:spLocks noChangeArrowheads="1"/>
              </p:cNvSpPr>
              <p:nvPr/>
            </p:nvSpPr>
            <p:spPr bwMode="auto">
              <a:xfrm>
                <a:off x="3087" y="2074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3" name="Oval 2431"/>
              <p:cNvSpPr>
                <a:spLocks noChangeArrowheads="1"/>
              </p:cNvSpPr>
              <p:nvPr/>
            </p:nvSpPr>
            <p:spPr bwMode="auto">
              <a:xfrm>
                <a:off x="3587" y="2336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4" name="Oval 2432"/>
              <p:cNvSpPr>
                <a:spLocks noChangeArrowheads="1"/>
              </p:cNvSpPr>
              <p:nvPr/>
            </p:nvSpPr>
            <p:spPr bwMode="auto">
              <a:xfrm>
                <a:off x="1377" y="3832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5" name="Oval 2433"/>
              <p:cNvSpPr>
                <a:spLocks noChangeArrowheads="1"/>
              </p:cNvSpPr>
              <p:nvPr/>
            </p:nvSpPr>
            <p:spPr bwMode="auto">
              <a:xfrm>
                <a:off x="2283" y="2712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6" name="Oval 2434"/>
              <p:cNvSpPr>
                <a:spLocks noChangeArrowheads="1"/>
              </p:cNvSpPr>
              <p:nvPr/>
            </p:nvSpPr>
            <p:spPr bwMode="auto">
              <a:xfrm>
                <a:off x="2419" y="2033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7" name="Oval 2435"/>
              <p:cNvSpPr>
                <a:spLocks noChangeArrowheads="1"/>
              </p:cNvSpPr>
              <p:nvPr/>
            </p:nvSpPr>
            <p:spPr bwMode="auto">
              <a:xfrm>
                <a:off x="2467" y="2088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8" name="Oval 2436"/>
              <p:cNvSpPr>
                <a:spLocks noChangeArrowheads="1"/>
              </p:cNvSpPr>
              <p:nvPr/>
            </p:nvSpPr>
            <p:spPr bwMode="auto">
              <a:xfrm>
                <a:off x="2913" y="2370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29" name="Oval 2437"/>
              <p:cNvSpPr>
                <a:spLocks noChangeArrowheads="1"/>
              </p:cNvSpPr>
              <p:nvPr/>
            </p:nvSpPr>
            <p:spPr bwMode="auto">
              <a:xfrm>
                <a:off x="3213" y="1999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0" name="Oval 2438"/>
              <p:cNvSpPr>
                <a:spLocks noChangeArrowheads="1"/>
              </p:cNvSpPr>
              <p:nvPr/>
            </p:nvSpPr>
            <p:spPr bwMode="auto">
              <a:xfrm>
                <a:off x="2597" y="2281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1" name="Oval 2439"/>
              <p:cNvSpPr>
                <a:spLocks noChangeArrowheads="1"/>
              </p:cNvSpPr>
              <p:nvPr/>
            </p:nvSpPr>
            <p:spPr bwMode="auto">
              <a:xfrm>
                <a:off x="4485" y="3013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2" name="Oval 2440"/>
              <p:cNvSpPr>
                <a:spLocks noChangeArrowheads="1"/>
              </p:cNvSpPr>
              <p:nvPr/>
            </p:nvSpPr>
            <p:spPr bwMode="auto">
              <a:xfrm>
                <a:off x="3717" y="2747"/>
                <a:ext cx="61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3" name="Oval 2441"/>
              <p:cNvSpPr>
                <a:spLocks noChangeArrowheads="1"/>
              </p:cNvSpPr>
              <p:nvPr/>
            </p:nvSpPr>
            <p:spPr bwMode="auto">
              <a:xfrm>
                <a:off x="3599" y="2773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4" name="Oval 2442"/>
              <p:cNvSpPr>
                <a:spLocks noChangeArrowheads="1"/>
              </p:cNvSpPr>
              <p:nvPr/>
            </p:nvSpPr>
            <p:spPr bwMode="auto">
              <a:xfrm>
                <a:off x="3466" y="1667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5" name="Oval 2443"/>
              <p:cNvSpPr>
                <a:spLocks noChangeArrowheads="1"/>
              </p:cNvSpPr>
              <p:nvPr/>
            </p:nvSpPr>
            <p:spPr bwMode="auto">
              <a:xfrm>
                <a:off x="4032" y="3733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6" name="Oval 2444"/>
              <p:cNvSpPr>
                <a:spLocks noChangeArrowheads="1"/>
              </p:cNvSpPr>
              <p:nvPr/>
            </p:nvSpPr>
            <p:spPr bwMode="auto">
              <a:xfrm>
                <a:off x="3144" y="3099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7" name="Oval 2445"/>
              <p:cNvSpPr>
                <a:spLocks noChangeArrowheads="1"/>
              </p:cNvSpPr>
              <p:nvPr/>
            </p:nvSpPr>
            <p:spPr bwMode="auto">
              <a:xfrm>
                <a:off x="3259" y="3317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8" name="Oval 2446"/>
              <p:cNvSpPr>
                <a:spLocks noChangeArrowheads="1"/>
              </p:cNvSpPr>
              <p:nvPr/>
            </p:nvSpPr>
            <p:spPr bwMode="auto">
              <a:xfrm>
                <a:off x="3715" y="327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39" name="Oval 2447"/>
              <p:cNvSpPr>
                <a:spLocks noChangeArrowheads="1"/>
              </p:cNvSpPr>
              <p:nvPr/>
            </p:nvSpPr>
            <p:spPr bwMode="auto">
              <a:xfrm>
                <a:off x="4653" y="2222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0" name="Oval 2448"/>
              <p:cNvSpPr>
                <a:spLocks noChangeArrowheads="1"/>
              </p:cNvSpPr>
              <p:nvPr/>
            </p:nvSpPr>
            <p:spPr bwMode="auto">
              <a:xfrm>
                <a:off x="3010" y="1795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1" name="Oval 2449"/>
              <p:cNvSpPr>
                <a:spLocks noChangeArrowheads="1"/>
              </p:cNvSpPr>
              <p:nvPr/>
            </p:nvSpPr>
            <p:spPr bwMode="auto">
              <a:xfrm>
                <a:off x="3047" y="1237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2" name="Oval 2450"/>
              <p:cNvSpPr>
                <a:spLocks noChangeArrowheads="1"/>
              </p:cNvSpPr>
              <p:nvPr/>
            </p:nvSpPr>
            <p:spPr bwMode="auto">
              <a:xfrm>
                <a:off x="2541" y="1678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3" name="Oval 2451"/>
              <p:cNvSpPr>
                <a:spLocks noChangeArrowheads="1"/>
              </p:cNvSpPr>
              <p:nvPr/>
            </p:nvSpPr>
            <p:spPr bwMode="auto">
              <a:xfrm>
                <a:off x="1463" y="1659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4" name="Oval 2452"/>
              <p:cNvSpPr>
                <a:spLocks noChangeArrowheads="1"/>
              </p:cNvSpPr>
              <p:nvPr/>
            </p:nvSpPr>
            <p:spPr bwMode="auto">
              <a:xfrm>
                <a:off x="2559" y="2083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5" name="Oval 2453"/>
              <p:cNvSpPr>
                <a:spLocks noChangeArrowheads="1"/>
              </p:cNvSpPr>
              <p:nvPr/>
            </p:nvSpPr>
            <p:spPr bwMode="auto">
              <a:xfrm>
                <a:off x="2956" y="2506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6" name="Oval 2454"/>
              <p:cNvSpPr>
                <a:spLocks noChangeArrowheads="1"/>
              </p:cNvSpPr>
              <p:nvPr/>
            </p:nvSpPr>
            <p:spPr bwMode="auto">
              <a:xfrm>
                <a:off x="3400" y="2020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7" name="Oval 2455"/>
              <p:cNvSpPr>
                <a:spLocks noChangeArrowheads="1"/>
              </p:cNvSpPr>
              <p:nvPr/>
            </p:nvSpPr>
            <p:spPr bwMode="auto">
              <a:xfrm>
                <a:off x="3578" y="1747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8" name="Oval 2456"/>
              <p:cNvSpPr>
                <a:spLocks noChangeArrowheads="1"/>
              </p:cNvSpPr>
              <p:nvPr/>
            </p:nvSpPr>
            <p:spPr bwMode="auto">
              <a:xfrm>
                <a:off x="901" y="1484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49" name="Oval 2457"/>
              <p:cNvSpPr>
                <a:spLocks noChangeArrowheads="1"/>
              </p:cNvSpPr>
              <p:nvPr/>
            </p:nvSpPr>
            <p:spPr bwMode="auto">
              <a:xfrm>
                <a:off x="1306" y="1563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0" name="Oval 2458"/>
              <p:cNvSpPr>
                <a:spLocks noChangeArrowheads="1"/>
              </p:cNvSpPr>
              <p:nvPr/>
            </p:nvSpPr>
            <p:spPr bwMode="auto">
              <a:xfrm>
                <a:off x="3289" y="2078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1" name="Oval 2459"/>
              <p:cNvSpPr>
                <a:spLocks noChangeArrowheads="1"/>
              </p:cNvSpPr>
              <p:nvPr/>
            </p:nvSpPr>
            <p:spPr bwMode="auto">
              <a:xfrm>
                <a:off x="3059" y="3232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2" name="Oval 2460"/>
              <p:cNvSpPr>
                <a:spLocks noChangeArrowheads="1"/>
              </p:cNvSpPr>
              <p:nvPr/>
            </p:nvSpPr>
            <p:spPr bwMode="auto">
              <a:xfrm>
                <a:off x="4054" y="3056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3" name="Oval 2461"/>
              <p:cNvSpPr>
                <a:spLocks noChangeArrowheads="1"/>
              </p:cNvSpPr>
              <p:nvPr/>
            </p:nvSpPr>
            <p:spPr bwMode="auto">
              <a:xfrm>
                <a:off x="3762" y="3800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4" name="Oval 2462"/>
              <p:cNvSpPr>
                <a:spLocks noChangeArrowheads="1"/>
              </p:cNvSpPr>
              <p:nvPr/>
            </p:nvSpPr>
            <p:spPr bwMode="auto">
              <a:xfrm>
                <a:off x="2796" y="2642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5" name="Oval 2463"/>
              <p:cNvSpPr>
                <a:spLocks noChangeArrowheads="1"/>
              </p:cNvSpPr>
              <p:nvPr/>
            </p:nvSpPr>
            <p:spPr bwMode="auto">
              <a:xfrm>
                <a:off x="2640" y="1889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6" name="Oval 2464"/>
              <p:cNvSpPr>
                <a:spLocks noChangeArrowheads="1"/>
              </p:cNvSpPr>
              <p:nvPr/>
            </p:nvSpPr>
            <p:spPr bwMode="auto">
              <a:xfrm>
                <a:off x="3173" y="3138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7" name="Oval 2465"/>
              <p:cNvSpPr>
                <a:spLocks noChangeArrowheads="1"/>
              </p:cNvSpPr>
              <p:nvPr/>
            </p:nvSpPr>
            <p:spPr bwMode="auto">
              <a:xfrm>
                <a:off x="3468" y="1871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8" name="Oval 2466"/>
              <p:cNvSpPr>
                <a:spLocks noChangeArrowheads="1"/>
              </p:cNvSpPr>
              <p:nvPr/>
            </p:nvSpPr>
            <p:spPr bwMode="auto">
              <a:xfrm>
                <a:off x="3046" y="1755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59" name="Oval 2467"/>
              <p:cNvSpPr>
                <a:spLocks noChangeArrowheads="1"/>
              </p:cNvSpPr>
              <p:nvPr/>
            </p:nvSpPr>
            <p:spPr bwMode="auto">
              <a:xfrm>
                <a:off x="1957" y="3672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0" name="Oval 2468"/>
              <p:cNvSpPr>
                <a:spLocks noChangeArrowheads="1"/>
              </p:cNvSpPr>
              <p:nvPr/>
            </p:nvSpPr>
            <p:spPr bwMode="auto">
              <a:xfrm>
                <a:off x="2682" y="2312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1" name="Oval 2469"/>
              <p:cNvSpPr>
                <a:spLocks noChangeArrowheads="1"/>
              </p:cNvSpPr>
              <p:nvPr/>
            </p:nvSpPr>
            <p:spPr bwMode="auto">
              <a:xfrm>
                <a:off x="2183" y="2002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2" name="Oval 2470"/>
              <p:cNvSpPr>
                <a:spLocks noChangeArrowheads="1"/>
              </p:cNvSpPr>
              <p:nvPr/>
            </p:nvSpPr>
            <p:spPr bwMode="auto">
              <a:xfrm>
                <a:off x="4857" y="2557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3" name="Oval 2471"/>
              <p:cNvSpPr>
                <a:spLocks noChangeArrowheads="1"/>
              </p:cNvSpPr>
              <p:nvPr/>
            </p:nvSpPr>
            <p:spPr bwMode="auto">
              <a:xfrm>
                <a:off x="3719" y="2339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4" name="Oval 2472"/>
              <p:cNvSpPr>
                <a:spLocks noChangeArrowheads="1"/>
              </p:cNvSpPr>
              <p:nvPr/>
            </p:nvSpPr>
            <p:spPr bwMode="auto">
              <a:xfrm>
                <a:off x="1129" y="3473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5" name="Oval 2473"/>
              <p:cNvSpPr>
                <a:spLocks noChangeArrowheads="1"/>
              </p:cNvSpPr>
              <p:nvPr/>
            </p:nvSpPr>
            <p:spPr bwMode="auto">
              <a:xfrm>
                <a:off x="3193" y="3165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6" name="Oval 2474"/>
              <p:cNvSpPr>
                <a:spLocks noChangeArrowheads="1"/>
              </p:cNvSpPr>
              <p:nvPr/>
            </p:nvSpPr>
            <p:spPr bwMode="auto">
              <a:xfrm>
                <a:off x="3247" y="2865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7" name="Oval 2475"/>
              <p:cNvSpPr>
                <a:spLocks noChangeArrowheads="1"/>
              </p:cNvSpPr>
              <p:nvPr/>
            </p:nvSpPr>
            <p:spPr bwMode="auto">
              <a:xfrm>
                <a:off x="3805" y="2984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8" name="Oval 2476"/>
              <p:cNvSpPr>
                <a:spLocks noChangeArrowheads="1"/>
              </p:cNvSpPr>
              <p:nvPr/>
            </p:nvSpPr>
            <p:spPr bwMode="auto">
              <a:xfrm>
                <a:off x="3141" y="2066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69" name="Oval 2477"/>
              <p:cNvSpPr>
                <a:spLocks noChangeArrowheads="1"/>
              </p:cNvSpPr>
              <p:nvPr/>
            </p:nvSpPr>
            <p:spPr bwMode="auto">
              <a:xfrm>
                <a:off x="3316" y="3234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0" name="Oval 2478"/>
              <p:cNvSpPr>
                <a:spLocks noChangeArrowheads="1"/>
              </p:cNvSpPr>
              <p:nvPr/>
            </p:nvSpPr>
            <p:spPr bwMode="auto">
              <a:xfrm>
                <a:off x="3489" y="1991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1" name="Oval 2479"/>
              <p:cNvSpPr>
                <a:spLocks noChangeArrowheads="1"/>
              </p:cNvSpPr>
              <p:nvPr/>
            </p:nvSpPr>
            <p:spPr bwMode="auto">
              <a:xfrm>
                <a:off x="3283" y="3147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2" name="Oval 2480"/>
              <p:cNvSpPr>
                <a:spLocks noChangeArrowheads="1"/>
              </p:cNvSpPr>
              <p:nvPr/>
            </p:nvSpPr>
            <p:spPr bwMode="auto">
              <a:xfrm>
                <a:off x="2472" y="1604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3" name="Oval 2481"/>
              <p:cNvSpPr>
                <a:spLocks noChangeArrowheads="1"/>
              </p:cNvSpPr>
              <p:nvPr/>
            </p:nvSpPr>
            <p:spPr bwMode="auto">
              <a:xfrm>
                <a:off x="3881" y="3248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4" name="Oval 2482"/>
              <p:cNvSpPr>
                <a:spLocks noChangeArrowheads="1"/>
              </p:cNvSpPr>
              <p:nvPr/>
            </p:nvSpPr>
            <p:spPr bwMode="auto">
              <a:xfrm>
                <a:off x="947" y="2434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5" name="Oval 2483"/>
              <p:cNvSpPr>
                <a:spLocks noChangeArrowheads="1"/>
              </p:cNvSpPr>
              <p:nvPr/>
            </p:nvSpPr>
            <p:spPr bwMode="auto">
              <a:xfrm>
                <a:off x="3510" y="494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6" name="Oval 2484"/>
              <p:cNvSpPr>
                <a:spLocks noChangeArrowheads="1"/>
              </p:cNvSpPr>
              <p:nvPr/>
            </p:nvSpPr>
            <p:spPr bwMode="auto">
              <a:xfrm>
                <a:off x="3842" y="2852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7" name="Oval 2485"/>
              <p:cNvSpPr>
                <a:spLocks noChangeArrowheads="1"/>
              </p:cNvSpPr>
              <p:nvPr/>
            </p:nvSpPr>
            <p:spPr bwMode="auto">
              <a:xfrm>
                <a:off x="3237" y="3218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8" name="Oval 2486"/>
              <p:cNvSpPr>
                <a:spLocks noChangeArrowheads="1"/>
              </p:cNvSpPr>
              <p:nvPr/>
            </p:nvSpPr>
            <p:spPr bwMode="auto">
              <a:xfrm>
                <a:off x="3573" y="3162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79" name="Oval 2487"/>
              <p:cNvSpPr>
                <a:spLocks noChangeArrowheads="1"/>
              </p:cNvSpPr>
              <p:nvPr/>
            </p:nvSpPr>
            <p:spPr bwMode="auto">
              <a:xfrm>
                <a:off x="3902" y="3179"/>
                <a:ext cx="60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0" name="Oval 2488"/>
              <p:cNvSpPr>
                <a:spLocks noChangeArrowheads="1"/>
              </p:cNvSpPr>
              <p:nvPr/>
            </p:nvSpPr>
            <p:spPr bwMode="auto">
              <a:xfrm>
                <a:off x="903" y="2557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1" name="Oval 2489"/>
              <p:cNvSpPr>
                <a:spLocks noChangeArrowheads="1"/>
              </p:cNvSpPr>
              <p:nvPr/>
            </p:nvSpPr>
            <p:spPr bwMode="auto">
              <a:xfrm>
                <a:off x="3157" y="3514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2" name="Oval 2490"/>
              <p:cNvSpPr>
                <a:spLocks noChangeArrowheads="1"/>
              </p:cNvSpPr>
              <p:nvPr/>
            </p:nvSpPr>
            <p:spPr bwMode="auto">
              <a:xfrm>
                <a:off x="3491" y="2043"/>
                <a:ext cx="59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3" name="Oval 2491"/>
              <p:cNvSpPr>
                <a:spLocks noChangeArrowheads="1"/>
              </p:cNvSpPr>
              <p:nvPr/>
            </p:nvSpPr>
            <p:spPr bwMode="auto">
              <a:xfrm>
                <a:off x="3301" y="1504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4" name="Oval 2492"/>
              <p:cNvSpPr>
                <a:spLocks noChangeArrowheads="1"/>
              </p:cNvSpPr>
              <p:nvPr/>
            </p:nvSpPr>
            <p:spPr bwMode="auto">
              <a:xfrm>
                <a:off x="2408" y="1943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5" name="Oval 2493"/>
              <p:cNvSpPr>
                <a:spLocks noChangeArrowheads="1"/>
              </p:cNvSpPr>
              <p:nvPr/>
            </p:nvSpPr>
            <p:spPr bwMode="auto">
              <a:xfrm>
                <a:off x="3876" y="2510"/>
                <a:ext cx="60" cy="6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6" name="Oval 2494"/>
              <p:cNvSpPr>
                <a:spLocks noChangeArrowheads="1"/>
              </p:cNvSpPr>
              <p:nvPr/>
            </p:nvSpPr>
            <p:spPr bwMode="auto">
              <a:xfrm>
                <a:off x="3995" y="3004"/>
                <a:ext cx="59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7" name="Oval 2495"/>
              <p:cNvSpPr>
                <a:spLocks noChangeArrowheads="1"/>
              </p:cNvSpPr>
              <p:nvPr/>
            </p:nvSpPr>
            <p:spPr bwMode="auto">
              <a:xfrm>
                <a:off x="3500" y="3570"/>
                <a:ext cx="59" cy="5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8" name="Oval 2496"/>
              <p:cNvSpPr>
                <a:spLocks noChangeArrowheads="1"/>
              </p:cNvSpPr>
              <p:nvPr/>
            </p:nvSpPr>
            <p:spPr bwMode="auto">
              <a:xfrm>
                <a:off x="2558" y="1826"/>
                <a:ext cx="59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89" name="Oval 2497"/>
              <p:cNvSpPr>
                <a:spLocks noChangeArrowheads="1"/>
              </p:cNvSpPr>
              <p:nvPr/>
            </p:nvSpPr>
            <p:spPr bwMode="auto">
              <a:xfrm>
                <a:off x="2859" y="2402"/>
                <a:ext cx="60" cy="5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0" name="Oval 2498"/>
              <p:cNvSpPr>
                <a:spLocks noChangeArrowheads="1"/>
              </p:cNvSpPr>
              <p:nvPr/>
            </p:nvSpPr>
            <p:spPr bwMode="auto">
              <a:xfrm>
                <a:off x="2457" y="694"/>
                <a:ext cx="60" cy="6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1" name="Oval 2499"/>
              <p:cNvSpPr>
                <a:spLocks noChangeArrowheads="1"/>
              </p:cNvSpPr>
              <p:nvPr/>
            </p:nvSpPr>
            <p:spPr bwMode="auto">
              <a:xfrm>
                <a:off x="3592" y="3057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2" name="Oval 2500"/>
              <p:cNvSpPr>
                <a:spLocks noChangeArrowheads="1"/>
              </p:cNvSpPr>
              <p:nvPr/>
            </p:nvSpPr>
            <p:spPr bwMode="auto">
              <a:xfrm>
                <a:off x="3249" y="2482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3" name="Oval 2501"/>
              <p:cNvSpPr>
                <a:spLocks noChangeArrowheads="1"/>
              </p:cNvSpPr>
              <p:nvPr/>
            </p:nvSpPr>
            <p:spPr bwMode="auto">
              <a:xfrm>
                <a:off x="3629" y="3028"/>
                <a:ext cx="31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4" name="Oval 2502"/>
              <p:cNvSpPr>
                <a:spLocks noChangeArrowheads="1"/>
              </p:cNvSpPr>
              <p:nvPr/>
            </p:nvSpPr>
            <p:spPr bwMode="auto">
              <a:xfrm>
                <a:off x="2947" y="3034"/>
                <a:ext cx="30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5" name="Oval 2503"/>
              <p:cNvSpPr>
                <a:spLocks noChangeArrowheads="1"/>
              </p:cNvSpPr>
              <p:nvPr/>
            </p:nvSpPr>
            <p:spPr bwMode="auto">
              <a:xfrm>
                <a:off x="3423" y="3413"/>
                <a:ext cx="31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6" name="Oval 2504"/>
              <p:cNvSpPr>
                <a:spLocks noChangeArrowheads="1"/>
              </p:cNvSpPr>
              <p:nvPr/>
            </p:nvSpPr>
            <p:spPr bwMode="auto">
              <a:xfrm>
                <a:off x="3723" y="3095"/>
                <a:ext cx="31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7" name="Oval 2505"/>
              <p:cNvSpPr>
                <a:spLocks noChangeArrowheads="1"/>
              </p:cNvSpPr>
              <p:nvPr/>
            </p:nvSpPr>
            <p:spPr bwMode="auto">
              <a:xfrm>
                <a:off x="4034" y="530"/>
                <a:ext cx="30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8" name="Oval 2506"/>
              <p:cNvSpPr>
                <a:spLocks noChangeArrowheads="1"/>
              </p:cNvSpPr>
              <p:nvPr/>
            </p:nvSpPr>
            <p:spPr bwMode="auto">
              <a:xfrm>
                <a:off x="1504" y="3441"/>
                <a:ext cx="31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99" name="Oval 2507"/>
              <p:cNvSpPr>
                <a:spLocks noChangeArrowheads="1"/>
              </p:cNvSpPr>
              <p:nvPr/>
            </p:nvSpPr>
            <p:spPr bwMode="auto">
              <a:xfrm>
                <a:off x="2528" y="2323"/>
                <a:ext cx="30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0" name="Oval 2508"/>
              <p:cNvSpPr>
                <a:spLocks noChangeArrowheads="1"/>
              </p:cNvSpPr>
              <p:nvPr/>
            </p:nvSpPr>
            <p:spPr bwMode="auto">
              <a:xfrm>
                <a:off x="3295" y="3374"/>
                <a:ext cx="31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1" name="Oval 2509"/>
              <p:cNvSpPr>
                <a:spLocks noChangeArrowheads="1"/>
              </p:cNvSpPr>
              <p:nvPr/>
            </p:nvSpPr>
            <p:spPr bwMode="auto">
              <a:xfrm>
                <a:off x="2546" y="2982"/>
                <a:ext cx="31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2" name="Oval 2510"/>
              <p:cNvSpPr>
                <a:spLocks noChangeArrowheads="1"/>
              </p:cNvSpPr>
              <p:nvPr/>
            </p:nvSpPr>
            <p:spPr bwMode="auto">
              <a:xfrm>
                <a:off x="3470" y="1229"/>
                <a:ext cx="31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3" name="Oval 2511"/>
              <p:cNvSpPr>
                <a:spLocks noChangeArrowheads="1"/>
              </p:cNvSpPr>
              <p:nvPr/>
            </p:nvSpPr>
            <p:spPr bwMode="auto">
              <a:xfrm>
                <a:off x="1601" y="2611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4" name="Oval 2512"/>
              <p:cNvSpPr>
                <a:spLocks noChangeArrowheads="1"/>
              </p:cNvSpPr>
              <p:nvPr/>
            </p:nvSpPr>
            <p:spPr bwMode="auto">
              <a:xfrm>
                <a:off x="3777" y="1213"/>
                <a:ext cx="31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5" name="Oval 2513"/>
              <p:cNvSpPr>
                <a:spLocks noChangeArrowheads="1"/>
              </p:cNvSpPr>
              <p:nvPr/>
            </p:nvSpPr>
            <p:spPr bwMode="auto">
              <a:xfrm>
                <a:off x="4761" y="2091"/>
                <a:ext cx="30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6" name="Oval 2514"/>
              <p:cNvSpPr>
                <a:spLocks noChangeArrowheads="1"/>
              </p:cNvSpPr>
              <p:nvPr/>
            </p:nvSpPr>
            <p:spPr bwMode="auto">
              <a:xfrm>
                <a:off x="2751" y="2059"/>
                <a:ext cx="31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7" name="Oval 2515"/>
              <p:cNvSpPr>
                <a:spLocks noChangeArrowheads="1"/>
              </p:cNvSpPr>
              <p:nvPr/>
            </p:nvSpPr>
            <p:spPr bwMode="auto">
              <a:xfrm>
                <a:off x="3292" y="3258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8" name="Oval 2516"/>
              <p:cNvSpPr>
                <a:spLocks noChangeArrowheads="1"/>
              </p:cNvSpPr>
              <p:nvPr/>
            </p:nvSpPr>
            <p:spPr bwMode="auto">
              <a:xfrm>
                <a:off x="1426" y="1550"/>
                <a:ext cx="31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09" name="Oval 2517"/>
              <p:cNvSpPr>
                <a:spLocks noChangeArrowheads="1"/>
              </p:cNvSpPr>
              <p:nvPr/>
            </p:nvSpPr>
            <p:spPr bwMode="auto">
              <a:xfrm>
                <a:off x="1505" y="2245"/>
                <a:ext cx="31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0" name="Oval 2518"/>
              <p:cNvSpPr>
                <a:spLocks noChangeArrowheads="1"/>
              </p:cNvSpPr>
              <p:nvPr/>
            </p:nvSpPr>
            <p:spPr bwMode="auto">
              <a:xfrm>
                <a:off x="3257" y="3157"/>
                <a:ext cx="31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1" name="Oval 2519"/>
              <p:cNvSpPr>
                <a:spLocks noChangeArrowheads="1"/>
              </p:cNvSpPr>
              <p:nvPr/>
            </p:nvSpPr>
            <p:spPr bwMode="auto">
              <a:xfrm>
                <a:off x="3210" y="3634"/>
                <a:ext cx="30" cy="31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2" name="Oval 2520"/>
              <p:cNvSpPr>
                <a:spLocks noChangeArrowheads="1"/>
              </p:cNvSpPr>
              <p:nvPr/>
            </p:nvSpPr>
            <p:spPr bwMode="auto">
              <a:xfrm>
                <a:off x="2971" y="3621"/>
                <a:ext cx="31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3" name="Oval 2521"/>
              <p:cNvSpPr>
                <a:spLocks noChangeArrowheads="1"/>
              </p:cNvSpPr>
              <p:nvPr/>
            </p:nvSpPr>
            <p:spPr bwMode="auto">
              <a:xfrm>
                <a:off x="2818" y="2504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4" name="Oval 2522"/>
              <p:cNvSpPr>
                <a:spLocks noChangeArrowheads="1"/>
              </p:cNvSpPr>
              <p:nvPr/>
            </p:nvSpPr>
            <p:spPr bwMode="auto">
              <a:xfrm>
                <a:off x="2043" y="2209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5" name="Oval 2523"/>
              <p:cNvSpPr>
                <a:spLocks noChangeArrowheads="1"/>
              </p:cNvSpPr>
              <p:nvPr/>
            </p:nvSpPr>
            <p:spPr bwMode="auto">
              <a:xfrm>
                <a:off x="2125" y="3394"/>
                <a:ext cx="31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6" name="Oval 2524"/>
              <p:cNvSpPr>
                <a:spLocks noChangeArrowheads="1"/>
              </p:cNvSpPr>
              <p:nvPr/>
            </p:nvSpPr>
            <p:spPr bwMode="auto">
              <a:xfrm>
                <a:off x="2764" y="1786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7" name="Oval 2525"/>
              <p:cNvSpPr>
                <a:spLocks noChangeArrowheads="1"/>
              </p:cNvSpPr>
              <p:nvPr/>
            </p:nvSpPr>
            <p:spPr bwMode="auto">
              <a:xfrm>
                <a:off x="3131" y="2157"/>
                <a:ext cx="31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8" name="Oval 2526"/>
              <p:cNvSpPr>
                <a:spLocks noChangeArrowheads="1"/>
              </p:cNvSpPr>
              <p:nvPr/>
            </p:nvSpPr>
            <p:spPr bwMode="auto">
              <a:xfrm>
                <a:off x="3142" y="2126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19" name="Oval 2527"/>
              <p:cNvSpPr>
                <a:spLocks noChangeArrowheads="1"/>
              </p:cNvSpPr>
              <p:nvPr/>
            </p:nvSpPr>
            <p:spPr bwMode="auto">
              <a:xfrm>
                <a:off x="2329" y="2006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0" name="Oval 2528"/>
              <p:cNvSpPr>
                <a:spLocks noChangeArrowheads="1"/>
              </p:cNvSpPr>
              <p:nvPr/>
            </p:nvSpPr>
            <p:spPr bwMode="auto">
              <a:xfrm>
                <a:off x="2157" y="1831"/>
                <a:ext cx="29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1" name="Oval 2529"/>
              <p:cNvSpPr>
                <a:spLocks noChangeArrowheads="1"/>
              </p:cNvSpPr>
              <p:nvPr/>
            </p:nvSpPr>
            <p:spPr bwMode="auto">
              <a:xfrm>
                <a:off x="3175" y="1624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2" name="Oval 2530"/>
              <p:cNvSpPr>
                <a:spLocks noChangeArrowheads="1"/>
              </p:cNvSpPr>
              <p:nvPr/>
            </p:nvSpPr>
            <p:spPr bwMode="auto">
              <a:xfrm>
                <a:off x="2121" y="2135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3" name="Oval 2531"/>
              <p:cNvSpPr>
                <a:spLocks noChangeArrowheads="1"/>
              </p:cNvSpPr>
              <p:nvPr/>
            </p:nvSpPr>
            <p:spPr bwMode="auto">
              <a:xfrm>
                <a:off x="704" y="2496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4" name="Oval 2532"/>
              <p:cNvSpPr>
                <a:spLocks noChangeArrowheads="1"/>
              </p:cNvSpPr>
              <p:nvPr/>
            </p:nvSpPr>
            <p:spPr bwMode="auto">
              <a:xfrm>
                <a:off x="3643" y="2395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5" name="Oval 2533"/>
              <p:cNvSpPr>
                <a:spLocks noChangeArrowheads="1"/>
              </p:cNvSpPr>
              <p:nvPr/>
            </p:nvSpPr>
            <p:spPr bwMode="auto">
              <a:xfrm>
                <a:off x="3841" y="3235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6" name="Oval 2534"/>
              <p:cNvSpPr>
                <a:spLocks noChangeArrowheads="1"/>
              </p:cNvSpPr>
              <p:nvPr/>
            </p:nvSpPr>
            <p:spPr bwMode="auto">
              <a:xfrm>
                <a:off x="2994" y="3498"/>
                <a:ext cx="31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7" name="Oval 2535"/>
              <p:cNvSpPr>
                <a:spLocks noChangeArrowheads="1"/>
              </p:cNvSpPr>
              <p:nvPr/>
            </p:nvSpPr>
            <p:spPr bwMode="auto">
              <a:xfrm>
                <a:off x="2190" y="2150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8" name="Oval 2536"/>
              <p:cNvSpPr>
                <a:spLocks noChangeArrowheads="1"/>
              </p:cNvSpPr>
              <p:nvPr/>
            </p:nvSpPr>
            <p:spPr bwMode="auto">
              <a:xfrm>
                <a:off x="3681" y="1929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29" name="Oval 2537"/>
              <p:cNvSpPr>
                <a:spLocks noChangeArrowheads="1"/>
              </p:cNvSpPr>
              <p:nvPr/>
            </p:nvSpPr>
            <p:spPr bwMode="auto">
              <a:xfrm>
                <a:off x="3706" y="3593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0" name="Oval 2538"/>
              <p:cNvSpPr>
                <a:spLocks noChangeArrowheads="1"/>
              </p:cNvSpPr>
              <p:nvPr/>
            </p:nvSpPr>
            <p:spPr bwMode="auto">
              <a:xfrm>
                <a:off x="2311" y="215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1" name="Oval 2539"/>
              <p:cNvSpPr>
                <a:spLocks noChangeArrowheads="1"/>
              </p:cNvSpPr>
              <p:nvPr/>
            </p:nvSpPr>
            <p:spPr bwMode="auto">
              <a:xfrm>
                <a:off x="3302" y="1058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2" name="Oval 2540"/>
              <p:cNvSpPr>
                <a:spLocks noChangeArrowheads="1"/>
              </p:cNvSpPr>
              <p:nvPr/>
            </p:nvSpPr>
            <p:spPr bwMode="auto">
              <a:xfrm>
                <a:off x="2183" y="1561"/>
                <a:ext cx="29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3" name="Oval 2541"/>
              <p:cNvSpPr>
                <a:spLocks noChangeArrowheads="1"/>
              </p:cNvSpPr>
              <p:nvPr/>
            </p:nvSpPr>
            <p:spPr bwMode="auto">
              <a:xfrm>
                <a:off x="3210" y="3262"/>
                <a:ext cx="29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4" name="Oval 2542"/>
              <p:cNvSpPr>
                <a:spLocks noChangeArrowheads="1"/>
              </p:cNvSpPr>
              <p:nvPr/>
            </p:nvSpPr>
            <p:spPr bwMode="auto">
              <a:xfrm>
                <a:off x="3293" y="1772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5" name="Oval 2543"/>
              <p:cNvSpPr>
                <a:spLocks noChangeArrowheads="1"/>
              </p:cNvSpPr>
              <p:nvPr/>
            </p:nvSpPr>
            <p:spPr bwMode="auto">
              <a:xfrm>
                <a:off x="3147" y="1640"/>
                <a:ext cx="30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6" name="Oval 2544"/>
              <p:cNvSpPr>
                <a:spLocks noChangeArrowheads="1"/>
              </p:cNvSpPr>
              <p:nvPr/>
            </p:nvSpPr>
            <p:spPr bwMode="auto">
              <a:xfrm>
                <a:off x="3329" y="1908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7" name="Oval 2545"/>
              <p:cNvSpPr>
                <a:spLocks noChangeArrowheads="1"/>
              </p:cNvSpPr>
              <p:nvPr/>
            </p:nvSpPr>
            <p:spPr bwMode="auto">
              <a:xfrm>
                <a:off x="3376" y="2206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8" name="Oval 2546"/>
              <p:cNvSpPr>
                <a:spLocks noChangeArrowheads="1"/>
              </p:cNvSpPr>
              <p:nvPr/>
            </p:nvSpPr>
            <p:spPr bwMode="auto">
              <a:xfrm>
                <a:off x="3399" y="1638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39" name="Oval 2547"/>
              <p:cNvSpPr>
                <a:spLocks noChangeArrowheads="1"/>
              </p:cNvSpPr>
              <p:nvPr/>
            </p:nvSpPr>
            <p:spPr bwMode="auto">
              <a:xfrm>
                <a:off x="2447" y="2313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0" name="Oval 2548"/>
              <p:cNvSpPr>
                <a:spLocks noChangeArrowheads="1"/>
              </p:cNvSpPr>
              <p:nvPr/>
            </p:nvSpPr>
            <p:spPr bwMode="auto">
              <a:xfrm>
                <a:off x="2533" y="2236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1" name="Oval 2549"/>
              <p:cNvSpPr>
                <a:spLocks noChangeArrowheads="1"/>
              </p:cNvSpPr>
              <p:nvPr/>
            </p:nvSpPr>
            <p:spPr bwMode="auto">
              <a:xfrm>
                <a:off x="2810" y="1210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2" name="Oval 2550"/>
              <p:cNvSpPr>
                <a:spLocks noChangeArrowheads="1"/>
              </p:cNvSpPr>
              <p:nvPr/>
            </p:nvSpPr>
            <p:spPr bwMode="auto">
              <a:xfrm>
                <a:off x="2471" y="1757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3" name="Oval 2551"/>
              <p:cNvSpPr>
                <a:spLocks noChangeArrowheads="1"/>
              </p:cNvSpPr>
              <p:nvPr/>
            </p:nvSpPr>
            <p:spPr bwMode="auto">
              <a:xfrm>
                <a:off x="3204" y="2988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4" name="Oval 2552"/>
              <p:cNvSpPr>
                <a:spLocks noChangeArrowheads="1"/>
              </p:cNvSpPr>
              <p:nvPr/>
            </p:nvSpPr>
            <p:spPr bwMode="auto">
              <a:xfrm>
                <a:off x="2273" y="2161"/>
                <a:ext cx="30" cy="31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5" name="Oval 2553"/>
              <p:cNvSpPr>
                <a:spLocks noChangeArrowheads="1"/>
              </p:cNvSpPr>
              <p:nvPr/>
            </p:nvSpPr>
            <p:spPr bwMode="auto">
              <a:xfrm>
                <a:off x="3101" y="4088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6" name="Oval 2554"/>
              <p:cNvSpPr>
                <a:spLocks noChangeArrowheads="1"/>
              </p:cNvSpPr>
              <p:nvPr/>
            </p:nvSpPr>
            <p:spPr bwMode="auto">
              <a:xfrm>
                <a:off x="2965" y="1552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7" name="Oval 2555"/>
              <p:cNvSpPr>
                <a:spLocks noChangeArrowheads="1"/>
              </p:cNvSpPr>
              <p:nvPr/>
            </p:nvSpPr>
            <p:spPr bwMode="auto">
              <a:xfrm>
                <a:off x="3363" y="3261"/>
                <a:ext cx="31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8" name="Oval 2556"/>
              <p:cNvSpPr>
                <a:spLocks noChangeArrowheads="1"/>
              </p:cNvSpPr>
              <p:nvPr/>
            </p:nvSpPr>
            <p:spPr bwMode="auto">
              <a:xfrm>
                <a:off x="2572" y="2509"/>
                <a:ext cx="29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49" name="Oval 2557"/>
              <p:cNvSpPr>
                <a:spLocks noChangeArrowheads="1"/>
              </p:cNvSpPr>
              <p:nvPr/>
            </p:nvSpPr>
            <p:spPr bwMode="auto">
              <a:xfrm>
                <a:off x="2622" y="1623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0" name="Oval 2558"/>
              <p:cNvSpPr>
                <a:spLocks noChangeArrowheads="1"/>
              </p:cNvSpPr>
              <p:nvPr/>
            </p:nvSpPr>
            <p:spPr bwMode="auto">
              <a:xfrm>
                <a:off x="2859" y="3357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1" name="Oval 2559"/>
              <p:cNvSpPr>
                <a:spLocks noChangeArrowheads="1"/>
              </p:cNvSpPr>
              <p:nvPr/>
            </p:nvSpPr>
            <p:spPr bwMode="auto">
              <a:xfrm>
                <a:off x="2885" y="1267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2" name="Oval 2560"/>
              <p:cNvSpPr>
                <a:spLocks noChangeArrowheads="1"/>
              </p:cNvSpPr>
              <p:nvPr/>
            </p:nvSpPr>
            <p:spPr bwMode="auto">
              <a:xfrm>
                <a:off x="2791" y="2280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3" name="Oval 2561"/>
              <p:cNvSpPr>
                <a:spLocks noChangeArrowheads="1"/>
              </p:cNvSpPr>
              <p:nvPr/>
            </p:nvSpPr>
            <p:spPr bwMode="auto">
              <a:xfrm>
                <a:off x="2559" y="2038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4" name="Oval 2562"/>
              <p:cNvSpPr>
                <a:spLocks noChangeArrowheads="1"/>
              </p:cNvSpPr>
              <p:nvPr/>
            </p:nvSpPr>
            <p:spPr bwMode="auto">
              <a:xfrm>
                <a:off x="1657" y="2362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5" name="Oval 2563"/>
              <p:cNvSpPr>
                <a:spLocks noChangeArrowheads="1"/>
              </p:cNvSpPr>
              <p:nvPr/>
            </p:nvSpPr>
            <p:spPr bwMode="auto">
              <a:xfrm>
                <a:off x="2438" y="2452"/>
                <a:ext cx="31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6" name="Oval 2564"/>
              <p:cNvSpPr>
                <a:spLocks noChangeArrowheads="1"/>
              </p:cNvSpPr>
              <p:nvPr/>
            </p:nvSpPr>
            <p:spPr bwMode="auto">
              <a:xfrm>
                <a:off x="2051" y="3163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7" name="Oval 2565"/>
              <p:cNvSpPr>
                <a:spLocks noChangeArrowheads="1"/>
              </p:cNvSpPr>
              <p:nvPr/>
            </p:nvSpPr>
            <p:spPr bwMode="auto">
              <a:xfrm>
                <a:off x="3254" y="2534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8" name="Oval 2566"/>
              <p:cNvSpPr>
                <a:spLocks noChangeArrowheads="1"/>
              </p:cNvSpPr>
              <p:nvPr/>
            </p:nvSpPr>
            <p:spPr bwMode="auto">
              <a:xfrm>
                <a:off x="3454" y="3587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59" name="Oval 2567"/>
              <p:cNvSpPr>
                <a:spLocks noChangeArrowheads="1"/>
              </p:cNvSpPr>
              <p:nvPr/>
            </p:nvSpPr>
            <p:spPr bwMode="auto">
              <a:xfrm>
                <a:off x="2706" y="945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0" name="Oval 2568"/>
              <p:cNvSpPr>
                <a:spLocks noChangeArrowheads="1"/>
              </p:cNvSpPr>
              <p:nvPr/>
            </p:nvSpPr>
            <p:spPr bwMode="auto">
              <a:xfrm>
                <a:off x="3582" y="128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1" name="Oval 2569"/>
              <p:cNvSpPr>
                <a:spLocks noChangeArrowheads="1"/>
              </p:cNvSpPr>
              <p:nvPr/>
            </p:nvSpPr>
            <p:spPr bwMode="auto">
              <a:xfrm>
                <a:off x="2117" y="1118"/>
                <a:ext cx="29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2" name="Oval 2570"/>
              <p:cNvSpPr>
                <a:spLocks noChangeArrowheads="1"/>
              </p:cNvSpPr>
              <p:nvPr/>
            </p:nvSpPr>
            <p:spPr bwMode="auto">
              <a:xfrm>
                <a:off x="2838" y="2453"/>
                <a:ext cx="29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3" name="Oval 2571"/>
              <p:cNvSpPr>
                <a:spLocks noChangeArrowheads="1"/>
              </p:cNvSpPr>
              <p:nvPr/>
            </p:nvSpPr>
            <p:spPr bwMode="auto">
              <a:xfrm>
                <a:off x="3982" y="3392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4" name="Oval 2572"/>
              <p:cNvSpPr>
                <a:spLocks noChangeArrowheads="1"/>
              </p:cNvSpPr>
              <p:nvPr/>
            </p:nvSpPr>
            <p:spPr bwMode="auto">
              <a:xfrm>
                <a:off x="3626" y="3394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5" name="Oval 2573"/>
              <p:cNvSpPr>
                <a:spLocks noChangeArrowheads="1"/>
              </p:cNvSpPr>
              <p:nvPr/>
            </p:nvSpPr>
            <p:spPr bwMode="auto">
              <a:xfrm>
                <a:off x="3616" y="2456"/>
                <a:ext cx="29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6" name="Oval 2574"/>
              <p:cNvSpPr>
                <a:spLocks noChangeArrowheads="1"/>
              </p:cNvSpPr>
              <p:nvPr/>
            </p:nvSpPr>
            <p:spPr bwMode="auto">
              <a:xfrm>
                <a:off x="2683" y="4391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7" name="Oval 2575"/>
              <p:cNvSpPr>
                <a:spLocks noChangeArrowheads="1"/>
              </p:cNvSpPr>
              <p:nvPr/>
            </p:nvSpPr>
            <p:spPr bwMode="auto">
              <a:xfrm>
                <a:off x="3692" y="3449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8" name="Oval 2576"/>
              <p:cNvSpPr>
                <a:spLocks noChangeArrowheads="1"/>
              </p:cNvSpPr>
              <p:nvPr/>
            </p:nvSpPr>
            <p:spPr bwMode="auto">
              <a:xfrm>
                <a:off x="1123" y="2406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69" name="Oval 2577"/>
              <p:cNvSpPr>
                <a:spLocks noChangeArrowheads="1"/>
              </p:cNvSpPr>
              <p:nvPr/>
            </p:nvSpPr>
            <p:spPr bwMode="auto">
              <a:xfrm>
                <a:off x="4061" y="3401"/>
                <a:ext cx="29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0" name="Oval 2578"/>
              <p:cNvSpPr>
                <a:spLocks noChangeArrowheads="1"/>
              </p:cNvSpPr>
              <p:nvPr/>
            </p:nvSpPr>
            <p:spPr bwMode="auto">
              <a:xfrm>
                <a:off x="4030" y="317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1" name="Oval 2579"/>
              <p:cNvSpPr>
                <a:spLocks noChangeArrowheads="1"/>
              </p:cNvSpPr>
              <p:nvPr/>
            </p:nvSpPr>
            <p:spPr bwMode="auto">
              <a:xfrm>
                <a:off x="4221" y="3051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2" name="Oval 2580"/>
              <p:cNvSpPr>
                <a:spLocks noChangeArrowheads="1"/>
              </p:cNvSpPr>
              <p:nvPr/>
            </p:nvSpPr>
            <p:spPr bwMode="auto">
              <a:xfrm>
                <a:off x="3277" y="3223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3" name="Oval 2581"/>
              <p:cNvSpPr>
                <a:spLocks noChangeArrowheads="1"/>
              </p:cNvSpPr>
              <p:nvPr/>
            </p:nvSpPr>
            <p:spPr bwMode="auto">
              <a:xfrm>
                <a:off x="3039" y="1691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4" name="Oval 2582"/>
              <p:cNvSpPr>
                <a:spLocks noChangeArrowheads="1"/>
              </p:cNvSpPr>
              <p:nvPr/>
            </p:nvSpPr>
            <p:spPr bwMode="auto">
              <a:xfrm>
                <a:off x="3131" y="2229"/>
                <a:ext cx="29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5" name="Oval 2583"/>
              <p:cNvSpPr>
                <a:spLocks noChangeArrowheads="1"/>
              </p:cNvSpPr>
              <p:nvPr/>
            </p:nvSpPr>
            <p:spPr bwMode="auto">
              <a:xfrm>
                <a:off x="2572" y="2945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6" name="Oval 2584"/>
              <p:cNvSpPr>
                <a:spLocks noChangeArrowheads="1"/>
              </p:cNvSpPr>
              <p:nvPr/>
            </p:nvSpPr>
            <p:spPr bwMode="auto">
              <a:xfrm>
                <a:off x="3111" y="2545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7" name="Oval 2585"/>
              <p:cNvSpPr>
                <a:spLocks noChangeArrowheads="1"/>
              </p:cNvSpPr>
              <p:nvPr/>
            </p:nvSpPr>
            <p:spPr bwMode="auto">
              <a:xfrm>
                <a:off x="1800" y="901"/>
                <a:ext cx="29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8" name="Oval 2586"/>
              <p:cNvSpPr>
                <a:spLocks noChangeArrowheads="1"/>
              </p:cNvSpPr>
              <p:nvPr/>
            </p:nvSpPr>
            <p:spPr bwMode="auto">
              <a:xfrm>
                <a:off x="3931" y="3732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79" name="Oval 2587"/>
              <p:cNvSpPr>
                <a:spLocks noChangeArrowheads="1"/>
              </p:cNvSpPr>
              <p:nvPr/>
            </p:nvSpPr>
            <p:spPr bwMode="auto">
              <a:xfrm>
                <a:off x="3937" y="3048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0" name="Oval 2588"/>
              <p:cNvSpPr>
                <a:spLocks noChangeArrowheads="1"/>
              </p:cNvSpPr>
              <p:nvPr/>
            </p:nvSpPr>
            <p:spPr bwMode="auto">
              <a:xfrm>
                <a:off x="2712" y="2409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1" name="Oval 2589"/>
              <p:cNvSpPr>
                <a:spLocks noChangeArrowheads="1"/>
              </p:cNvSpPr>
              <p:nvPr/>
            </p:nvSpPr>
            <p:spPr bwMode="auto">
              <a:xfrm>
                <a:off x="2918" y="3381"/>
                <a:ext cx="29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2" name="Oval 2590"/>
              <p:cNvSpPr>
                <a:spLocks noChangeArrowheads="1"/>
              </p:cNvSpPr>
              <p:nvPr/>
            </p:nvSpPr>
            <p:spPr bwMode="auto">
              <a:xfrm>
                <a:off x="3934" y="447"/>
                <a:ext cx="28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3" name="Oval 2591"/>
              <p:cNvSpPr>
                <a:spLocks noChangeArrowheads="1"/>
              </p:cNvSpPr>
              <p:nvPr/>
            </p:nvSpPr>
            <p:spPr bwMode="auto">
              <a:xfrm>
                <a:off x="3603" y="2812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4" name="Oval 2592"/>
              <p:cNvSpPr>
                <a:spLocks noChangeArrowheads="1"/>
              </p:cNvSpPr>
              <p:nvPr/>
            </p:nvSpPr>
            <p:spPr bwMode="auto">
              <a:xfrm>
                <a:off x="3630" y="3276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5" name="Oval 2593"/>
              <p:cNvSpPr>
                <a:spLocks noChangeArrowheads="1"/>
              </p:cNvSpPr>
              <p:nvPr/>
            </p:nvSpPr>
            <p:spPr bwMode="auto">
              <a:xfrm>
                <a:off x="2899" y="2179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6" name="Oval 2594"/>
              <p:cNvSpPr>
                <a:spLocks noChangeArrowheads="1"/>
              </p:cNvSpPr>
              <p:nvPr/>
            </p:nvSpPr>
            <p:spPr bwMode="auto">
              <a:xfrm>
                <a:off x="1293" y="923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7" name="Oval 2595"/>
              <p:cNvSpPr>
                <a:spLocks noChangeArrowheads="1"/>
              </p:cNvSpPr>
              <p:nvPr/>
            </p:nvSpPr>
            <p:spPr bwMode="auto">
              <a:xfrm>
                <a:off x="2764" y="2821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8" name="Oval 2596"/>
              <p:cNvSpPr>
                <a:spLocks noChangeArrowheads="1"/>
              </p:cNvSpPr>
              <p:nvPr/>
            </p:nvSpPr>
            <p:spPr bwMode="auto">
              <a:xfrm>
                <a:off x="3344" y="2688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89" name="Oval 2597"/>
              <p:cNvSpPr>
                <a:spLocks noChangeArrowheads="1"/>
              </p:cNvSpPr>
              <p:nvPr/>
            </p:nvSpPr>
            <p:spPr bwMode="auto">
              <a:xfrm>
                <a:off x="3930" y="3255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0" name="Oval 2598"/>
              <p:cNvSpPr>
                <a:spLocks noChangeArrowheads="1"/>
              </p:cNvSpPr>
              <p:nvPr/>
            </p:nvSpPr>
            <p:spPr bwMode="auto">
              <a:xfrm>
                <a:off x="3672" y="780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1" name="Oval 2599"/>
              <p:cNvSpPr>
                <a:spLocks noChangeArrowheads="1"/>
              </p:cNvSpPr>
              <p:nvPr/>
            </p:nvSpPr>
            <p:spPr bwMode="auto">
              <a:xfrm>
                <a:off x="3037" y="2481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2" name="Oval 2600"/>
              <p:cNvSpPr>
                <a:spLocks noChangeArrowheads="1"/>
              </p:cNvSpPr>
              <p:nvPr/>
            </p:nvSpPr>
            <p:spPr bwMode="auto">
              <a:xfrm>
                <a:off x="3091" y="2834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3" name="Oval 2601"/>
              <p:cNvSpPr>
                <a:spLocks noChangeArrowheads="1"/>
              </p:cNvSpPr>
              <p:nvPr/>
            </p:nvSpPr>
            <p:spPr bwMode="auto">
              <a:xfrm>
                <a:off x="2415" y="4157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4" name="Oval 2602"/>
              <p:cNvSpPr>
                <a:spLocks noChangeArrowheads="1"/>
              </p:cNvSpPr>
              <p:nvPr/>
            </p:nvSpPr>
            <p:spPr bwMode="auto">
              <a:xfrm>
                <a:off x="4545" y="3052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5" name="Oval 2603"/>
              <p:cNvSpPr>
                <a:spLocks noChangeArrowheads="1"/>
              </p:cNvSpPr>
              <p:nvPr/>
            </p:nvSpPr>
            <p:spPr bwMode="auto">
              <a:xfrm>
                <a:off x="4387" y="547"/>
                <a:ext cx="30" cy="30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6" name="Oval 2604"/>
              <p:cNvSpPr>
                <a:spLocks noChangeArrowheads="1"/>
              </p:cNvSpPr>
              <p:nvPr/>
            </p:nvSpPr>
            <p:spPr bwMode="auto">
              <a:xfrm>
                <a:off x="3163" y="2030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7" name="Oval 2605"/>
              <p:cNvSpPr>
                <a:spLocks noChangeArrowheads="1"/>
              </p:cNvSpPr>
              <p:nvPr/>
            </p:nvSpPr>
            <p:spPr bwMode="auto">
              <a:xfrm>
                <a:off x="2328" y="827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8" name="Oval 2606"/>
              <p:cNvSpPr>
                <a:spLocks noChangeArrowheads="1"/>
              </p:cNvSpPr>
              <p:nvPr/>
            </p:nvSpPr>
            <p:spPr bwMode="auto">
              <a:xfrm>
                <a:off x="3028" y="1177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899" name="Oval 2607"/>
              <p:cNvSpPr>
                <a:spLocks noChangeArrowheads="1"/>
              </p:cNvSpPr>
              <p:nvPr/>
            </p:nvSpPr>
            <p:spPr bwMode="auto">
              <a:xfrm>
                <a:off x="3489" y="2482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0" name="Oval 2608"/>
              <p:cNvSpPr>
                <a:spLocks noChangeArrowheads="1"/>
              </p:cNvSpPr>
              <p:nvPr/>
            </p:nvSpPr>
            <p:spPr bwMode="auto">
              <a:xfrm>
                <a:off x="2940" y="1551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1" name="Oval 2609"/>
              <p:cNvSpPr>
                <a:spLocks noChangeArrowheads="1"/>
              </p:cNvSpPr>
              <p:nvPr/>
            </p:nvSpPr>
            <p:spPr bwMode="auto">
              <a:xfrm>
                <a:off x="3904" y="689"/>
                <a:ext cx="30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2" name="Oval 2610"/>
              <p:cNvSpPr>
                <a:spLocks noChangeArrowheads="1"/>
              </p:cNvSpPr>
              <p:nvPr/>
            </p:nvSpPr>
            <p:spPr bwMode="auto">
              <a:xfrm>
                <a:off x="3399" y="2935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3" name="Oval 2611"/>
              <p:cNvSpPr>
                <a:spLocks noChangeArrowheads="1"/>
              </p:cNvSpPr>
              <p:nvPr/>
            </p:nvSpPr>
            <p:spPr bwMode="auto">
              <a:xfrm>
                <a:off x="3817" y="3255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4" name="Oval 2612"/>
              <p:cNvSpPr>
                <a:spLocks noChangeArrowheads="1"/>
              </p:cNvSpPr>
              <p:nvPr/>
            </p:nvSpPr>
            <p:spPr bwMode="auto">
              <a:xfrm>
                <a:off x="3472" y="1405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5" name="Oval 2613"/>
              <p:cNvSpPr>
                <a:spLocks noChangeArrowheads="1"/>
              </p:cNvSpPr>
              <p:nvPr/>
            </p:nvSpPr>
            <p:spPr bwMode="auto">
              <a:xfrm>
                <a:off x="1062" y="2486"/>
                <a:ext cx="30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6" name="Oval 2614"/>
              <p:cNvSpPr>
                <a:spLocks noChangeArrowheads="1"/>
              </p:cNvSpPr>
              <p:nvPr/>
            </p:nvSpPr>
            <p:spPr bwMode="auto">
              <a:xfrm>
                <a:off x="1555" y="1789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7" name="Oval 2615"/>
              <p:cNvSpPr>
                <a:spLocks noChangeArrowheads="1"/>
              </p:cNvSpPr>
              <p:nvPr/>
            </p:nvSpPr>
            <p:spPr bwMode="auto">
              <a:xfrm>
                <a:off x="2533" y="2734"/>
                <a:ext cx="30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08" name="Oval 2616"/>
              <p:cNvSpPr>
                <a:spLocks noChangeArrowheads="1"/>
              </p:cNvSpPr>
              <p:nvPr/>
            </p:nvSpPr>
            <p:spPr bwMode="auto">
              <a:xfrm>
                <a:off x="3465" y="3332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89" name="Group 2818"/>
            <p:cNvGrpSpPr>
              <a:grpSpLocks/>
            </p:cNvGrpSpPr>
            <p:nvPr/>
          </p:nvGrpSpPr>
          <p:grpSpPr bwMode="auto">
            <a:xfrm>
              <a:off x="1299625" y="181088"/>
              <a:ext cx="6528922" cy="6380700"/>
              <a:chOff x="606" y="-97"/>
              <a:chExt cx="4537" cy="4434"/>
            </a:xfrm>
          </p:grpSpPr>
          <p:sp>
            <p:nvSpPr>
              <p:cNvPr id="5509" name="Oval 2618"/>
              <p:cNvSpPr>
                <a:spLocks noChangeArrowheads="1"/>
              </p:cNvSpPr>
              <p:nvPr/>
            </p:nvSpPr>
            <p:spPr bwMode="auto">
              <a:xfrm>
                <a:off x="4976" y="279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0" name="Oval 2619"/>
              <p:cNvSpPr>
                <a:spLocks noChangeArrowheads="1"/>
              </p:cNvSpPr>
              <p:nvPr/>
            </p:nvSpPr>
            <p:spPr bwMode="auto">
              <a:xfrm>
                <a:off x="3934" y="2248"/>
                <a:ext cx="28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1" name="Oval 2620"/>
              <p:cNvSpPr>
                <a:spLocks noChangeArrowheads="1"/>
              </p:cNvSpPr>
              <p:nvPr/>
            </p:nvSpPr>
            <p:spPr bwMode="auto">
              <a:xfrm>
                <a:off x="2660" y="3305"/>
                <a:ext cx="29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2" name="Oval 2621"/>
              <p:cNvSpPr>
                <a:spLocks noChangeArrowheads="1"/>
              </p:cNvSpPr>
              <p:nvPr/>
            </p:nvSpPr>
            <p:spPr bwMode="auto">
              <a:xfrm>
                <a:off x="2210" y="2382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3" name="Oval 2622"/>
              <p:cNvSpPr>
                <a:spLocks noChangeArrowheads="1"/>
              </p:cNvSpPr>
              <p:nvPr/>
            </p:nvSpPr>
            <p:spPr bwMode="auto">
              <a:xfrm>
                <a:off x="2317" y="3611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4" name="Oval 2623"/>
              <p:cNvSpPr>
                <a:spLocks noChangeArrowheads="1"/>
              </p:cNvSpPr>
              <p:nvPr/>
            </p:nvSpPr>
            <p:spPr bwMode="auto">
              <a:xfrm>
                <a:off x="2458" y="216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5" name="Oval 2624"/>
              <p:cNvSpPr>
                <a:spLocks noChangeArrowheads="1"/>
              </p:cNvSpPr>
              <p:nvPr/>
            </p:nvSpPr>
            <p:spPr bwMode="auto">
              <a:xfrm>
                <a:off x="3259" y="2064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6" name="Oval 2625"/>
              <p:cNvSpPr>
                <a:spLocks noChangeArrowheads="1"/>
              </p:cNvSpPr>
              <p:nvPr/>
            </p:nvSpPr>
            <p:spPr bwMode="auto">
              <a:xfrm>
                <a:off x="3018" y="3263"/>
                <a:ext cx="29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7" name="Oval 2626"/>
              <p:cNvSpPr>
                <a:spLocks noChangeArrowheads="1"/>
              </p:cNvSpPr>
              <p:nvPr/>
            </p:nvSpPr>
            <p:spPr bwMode="auto">
              <a:xfrm>
                <a:off x="3074" y="1731"/>
                <a:ext cx="28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8" name="Oval 2627"/>
              <p:cNvSpPr>
                <a:spLocks noChangeArrowheads="1"/>
              </p:cNvSpPr>
              <p:nvPr/>
            </p:nvSpPr>
            <p:spPr bwMode="auto">
              <a:xfrm>
                <a:off x="3024" y="1761"/>
                <a:ext cx="29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19" name="Oval 2628"/>
              <p:cNvSpPr>
                <a:spLocks noChangeArrowheads="1"/>
              </p:cNvSpPr>
              <p:nvPr/>
            </p:nvSpPr>
            <p:spPr bwMode="auto">
              <a:xfrm>
                <a:off x="3267" y="3074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0" name="Oval 2629"/>
              <p:cNvSpPr>
                <a:spLocks noChangeArrowheads="1"/>
              </p:cNvSpPr>
              <p:nvPr/>
            </p:nvSpPr>
            <p:spPr bwMode="auto">
              <a:xfrm>
                <a:off x="3758" y="3325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1" name="Oval 2630"/>
              <p:cNvSpPr>
                <a:spLocks noChangeArrowheads="1"/>
              </p:cNvSpPr>
              <p:nvPr/>
            </p:nvSpPr>
            <p:spPr bwMode="auto">
              <a:xfrm>
                <a:off x="1882" y="244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2" name="Oval 2631"/>
              <p:cNvSpPr>
                <a:spLocks noChangeArrowheads="1"/>
              </p:cNvSpPr>
              <p:nvPr/>
            </p:nvSpPr>
            <p:spPr bwMode="auto">
              <a:xfrm>
                <a:off x="2369" y="1385"/>
                <a:ext cx="28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3" name="Oval 2632"/>
              <p:cNvSpPr>
                <a:spLocks noChangeArrowheads="1"/>
              </p:cNvSpPr>
              <p:nvPr/>
            </p:nvSpPr>
            <p:spPr bwMode="auto">
              <a:xfrm>
                <a:off x="3004" y="1649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4" name="Oval 2633"/>
              <p:cNvSpPr>
                <a:spLocks noChangeArrowheads="1"/>
              </p:cNvSpPr>
              <p:nvPr/>
            </p:nvSpPr>
            <p:spPr bwMode="auto">
              <a:xfrm>
                <a:off x="3545" y="3425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5" name="Oval 2634"/>
              <p:cNvSpPr>
                <a:spLocks noChangeArrowheads="1"/>
              </p:cNvSpPr>
              <p:nvPr/>
            </p:nvSpPr>
            <p:spPr bwMode="auto">
              <a:xfrm>
                <a:off x="3896" y="234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6" name="Oval 2635"/>
              <p:cNvSpPr>
                <a:spLocks noChangeArrowheads="1"/>
              </p:cNvSpPr>
              <p:nvPr/>
            </p:nvSpPr>
            <p:spPr bwMode="auto">
              <a:xfrm>
                <a:off x="4154" y="3164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7" name="Oval 2636"/>
              <p:cNvSpPr>
                <a:spLocks noChangeArrowheads="1"/>
              </p:cNvSpPr>
              <p:nvPr/>
            </p:nvSpPr>
            <p:spPr bwMode="auto">
              <a:xfrm>
                <a:off x="3272" y="1984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8" name="Oval 2637"/>
              <p:cNvSpPr>
                <a:spLocks noChangeArrowheads="1"/>
              </p:cNvSpPr>
              <p:nvPr/>
            </p:nvSpPr>
            <p:spPr bwMode="auto">
              <a:xfrm>
                <a:off x="3871" y="2933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29" name="Oval 2638"/>
              <p:cNvSpPr>
                <a:spLocks noChangeArrowheads="1"/>
              </p:cNvSpPr>
              <p:nvPr/>
            </p:nvSpPr>
            <p:spPr bwMode="auto">
              <a:xfrm>
                <a:off x="3668" y="3243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0" name="Oval 2639"/>
              <p:cNvSpPr>
                <a:spLocks noChangeArrowheads="1"/>
              </p:cNvSpPr>
              <p:nvPr/>
            </p:nvSpPr>
            <p:spPr bwMode="auto">
              <a:xfrm>
                <a:off x="3569" y="1843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1" name="Oval 2640"/>
              <p:cNvSpPr>
                <a:spLocks noChangeArrowheads="1"/>
              </p:cNvSpPr>
              <p:nvPr/>
            </p:nvSpPr>
            <p:spPr bwMode="auto">
              <a:xfrm>
                <a:off x="3794" y="3475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2" name="Oval 2641"/>
              <p:cNvSpPr>
                <a:spLocks noChangeArrowheads="1"/>
              </p:cNvSpPr>
              <p:nvPr/>
            </p:nvSpPr>
            <p:spPr bwMode="auto">
              <a:xfrm>
                <a:off x="2918" y="348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3" name="Oval 2642"/>
              <p:cNvSpPr>
                <a:spLocks noChangeArrowheads="1"/>
              </p:cNvSpPr>
              <p:nvPr/>
            </p:nvSpPr>
            <p:spPr bwMode="auto">
              <a:xfrm>
                <a:off x="2764" y="6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4" name="Oval 2643"/>
              <p:cNvSpPr>
                <a:spLocks noChangeArrowheads="1"/>
              </p:cNvSpPr>
              <p:nvPr/>
            </p:nvSpPr>
            <p:spPr bwMode="auto">
              <a:xfrm>
                <a:off x="3564" y="3241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5" name="Oval 2644"/>
              <p:cNvSpPr>
                <a:spLocks noChangeArrowheads="1"/>
              </p:cNvSpPr>
              <p:nvPr/>
            </p:nvSpPr>
            <p:spPr bwMode="auto">
              <a:xfrm>
                <a:off x="3475" y="623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6" name="Oval 2645"/>
              <p:cNvSpPr>
                <a:spLocks noChangeArrowheads="1"/>
              </p:cNvSpPr>
              <p:nvPr/>
            </p:nvSpPr>
            <p:spPr bwMode="auto">
              <a:xfrm>
                <a:off x="3221" y="104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7" name="Oval 2646"/>
              <p:cNvSpPr>
                <a:spLocks noChangeArrowheads="1"/>
              </p:cNvSpPr>
              <p:nvPr/>
            </p:nvSpPr>
            <p:spPr bwMode="auto">
              <a:xfrm>
                <a:off x="3934" y="953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8" name="Oval 2647"/>
              <p:cNvSpPr>
                <a:spLocks noChangeArrowheads="1"/>
              </p:cNvSpPr>
              <p:nvPr/>
            </p:nvSpPr>
            <p:spPr bwMode="auto">
              <a:xfrm>
                <a:off x="2441" y="2822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39" name="Oval 2648"/>
              <p:cNvSpPr>
                <a:spLocks noChangeArrowheads="1"/>
              </p:cNvSpPr>
              <p:nvPr/>
            </p:nvSpPr>
            <p:spPr bwMode="auto">
              <a:xfrm>
                <a:off x="3212" y="3310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0" name="Oval 2649"/>
              <p:cNvSpPr>
                <a:spLocks noChangeArrowheads="1"/>
              </p:cNvSpPr>
              <p:nvPr/>
            </p:nvSpPr>
            <p:spPr bwMode="auto">
              <a:xfrm>
                <a:off x="2352" y="246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1" name="Oval 2650"/>
              <p:cNvSpPr>
                <a:spLocks noChangeArrowheads="1"/>
              </p:cNvSpPr>
              <p:nvPr/>
            </p:nvSpPr>
            <p:spPr bwMode="auto">
              <a:xfrm>
                <a:off x="2015" y="1157"/>
                <a:ext cx="29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2" name="Oval 2651"/>
              <p:cNvSpPr>
                <a:spLocks noChangeArrowheads="1"/>
              </p:cNvSpPr>
              <p:nvPr/>
            </p:nvSpPr>
            <p:spPr bwMode="auto">
              <a:xfrm>
                <a:off x="3330" y="2106"/>
                <a:ext cx="29" cy="30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3" name="Oval 2652"/>
              <p:cNvSpPr>
                <a:spLocks noChangeArrowheads="1"/>
              </p:cNvSpPr>
              <p:nvPr/>
            </p:nvSpPr>
            <p:spPr bwMode="auto">
              <a:xfrm>
                <a:off x="3758" y="3274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4" name="Oval 2653"/>
              <p:cNvSpPr>
                <a:spLocks noChangeArrowheads="1"/>
              </p:cNvSpPr>
              <p:nvPr/>
            </p:nvSpPr>
            <p:spPr bwMode="auto">
              <a:xfrm>
                <a:off x="3689" y="2343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5" name="Oval 2654"/>
              <p:cNvSpPr>
                <a:spLocks noChangeArrowheads="1"/>
              </p:cNvSpPr>
              <p:nvPr/>
            </p:nvSpPr>
            <p:spPr bwMode="auto">
              <a:xfrm>
                <a:off x="3928" y="2685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6" name="Oval 2655"/>
              <p:cNvSpPr>
                <a:spLocks noChangeArrowheads="1"/>
              </p:cNvSpPr>
              <p:nvPr/>
            </p:nvSpPr>
            <p:spPr bwMode="auto">
              <a:xfrm>
                <a:off x="3504" y="1950"/>
                <a:ext cx="29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7" name="Oval 2656"/>
              <p:cNvSpPr>
                <a:spLocks noChangeArrowheads="1"/>
              </p:cNvSpPr>
              <p:nvPr/>
            </p:nvSpPr>
            <p:spPr bwMode="auto">
              <a:xfrm>
                <a:off x="3338" y="3580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8" name="Oval 2657"/>
              <p:cNvSpPr>
                <a:spLocks noChangeArrowheads="1"/>
              </p:cNvSpPr>
              <p:nvPr/>
            </p:nvSpPr>
            <p:spPr bwMode="auto">
              <a:xfrm>
                <a:off x="3082" y="1491"/>
                <a:ext cx="29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49" name="Oval 2658"/>
              <p:cNvSpPr>
                <a:spLocks noChangeArrowheads="1"/>
              </p:cNvSpPr>
              <p:nvPr/>
            </p:nvSpPr>
            <p:spPr bwMode="auto">
              <a:xfrm>
                <a:off x="4039" y="931"/>
                <a:ext cx="29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0" name="Oval 2659"/>
              <p:cNvSpPr>
                <a:spLocks noChangeArrowheads="1"/>
              </p:cNvSpPr>
              <p:nvPr/>
            </p:nvSpPr>
            <p:spPr bwMode="auto">
              <a:xfrm>
                <a:off x="3595" y="2122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1" name="Oval 2660"/>
              <p:cNvSpPr>
                <a:spLocks noChangeArrowheads="1"/>
              </p:cNvSpPr>
              <p:nvPr/>
            </p:nvSpPr>
            <p:spPr bwMode="auto">
              <a:xfrm>
                <a:off x="1969" y="678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2" name="Oval 2661"/>
              <p:cNvSpPr>
                <a:spLocks noChangeArrowheads="1"/>
              </p:cNvSpPr>
              <p:nvPr/>
            </p:nvSpPr>
            <p:spPr bwMode="auto">
              <a:xfrm>
                <a:off x="1263" y="3065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3" name="Oval 2662"/>
              <p:cNvSpPr>
                <a:spLocks noChangeArrowheads="1"/>
              </p:cNvSpPr>
              <p:nvPr/>
            </p:nvSpPr>
            <p:spPr bwMode="auto">
              <a:xfrm>
                <a:off x="1349" y="308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4" name="Oval 2663"/>
              <p:cNvSpPr>
                <a:spLocks noChangeArrowheads="1"/>
              </p:cNvSpPr>
              <p:nvPr/>
            </p:nvSpPr>
            <p:spPr bwMode="auto">
              <a:xfrm>
                <a:off x="3839" y="1257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5" name="Oval 2664"/>
              <p:cNvSpPr>
                <a:spLocks noChangeArrowheads="1"/>
              </p:cNvSpPr>
              <p:nvPr/>
            </p:nvSpPr>
            <p:spPr bwMode="auto">
              <a:xfrm>
                <a:off x="2990" y="1684"/>
                <a:ext cx="28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6" name="Oval 2665"/>
              <p:cNvSpPr>
                <a:spLocks noChangeArrowheads="1"/>
              </p:cNvSpPr>
              <p:nvPr/>
            </p:nvSpPr>
            <p:spPr bwMode="auto">
              <a:xfrm>
                <a:off x="3197" y="3325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7" name="Oval 2666"/>
              <p:cNvSpPr>
                <a:spLocks noChangeArrowheads="1"/>
              </p:cNvSpPr>
              <p:nvPr/>
            </p:nvSpPr>
            <p:spPr bwMode="auto">
              <a:xfrm>
                <a:off x="2371" y="2184"/>
                <a:ext cx="29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8" name="Oval 2667"/>
              <p:cNvSpPr>
                <a:spLocks noChangeArrowheads="1"/>
              </p:cNvSpPr>
              <p:nvPr/>
            </p:nvSpPr>
            <p:spPr bwMode="auto">
              <a:xfrm>
                <a:off x="4237" y="2649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59" name="Oval 2668"/>
              <p:cNvSpPr>
                <a:spLocks noChangeArrowheads="1"/>
              </p:cNvSpPr>
              <p:nvPr/>
            </p:nvSpPr>
            <p:spPr bwMode="auto">
              <a:xfrm>
                <a:off x="1462" y="2106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0" name="Oval 2669"/>
              <p:cNvSpPr>
                <a:spLocks noChangeArrowheads="1"/>
              </p:cNvSpPr>
              <p:nvPr/>
            </p:nvSpPr>
            <p:spPr bwMode="auto">
              <a:xfrm>
                <a:off x="3347" y="3232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1" name="Oval 2670"/>
              <p:cNvSpPr>
                <a:spLocks noChangeArrowheads="1"/>
              </p:cNvSpPr>
              <p:nvPr/>
            </p:nvSpPr>
            <p:spPr bwMode="auto">
              <a:xfrm>
                <a:off x="4607" y="3335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2" name="Oval 2671"/>
              <p:cNvSpPr>
                <a:spLocks noChangeArrowheads="1"/>
              </p:cNvSpPr>
              <p:nvPr/>
            </p:nvSpPr>
            <p:spPr bwMode="auto">
              <a:xfrm>
                <a:off x="1849" y="3987"/>
                <a:ext cx="29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3" name="Oval 2672"/>
              <p:cNvSpPr>
                <a:spLocks noChangeArrowheads="1"/>
              </p:cNvSpPr>
              <p:nvPr/>
            </p:nvSpPr>
            <p:spPr bwMode="auto">
              <a:xfrm>
                <a:off x="3356" y="2077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4" name="Oval 2673"/>
              <p:cNvSpPr>
                <a:spLocks noChangeArrowheads="1"/>
              </p:cNvSpPr>
              <p:nvPr/>
            </p:nvSpPr>
            <p:spPr bwMode="auto">
              <a:xfrm>
                <a:off x="3069" y="2564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5" name="Oval 2674"/>
              <p:cNvSpPr>
                <a:spLocks noChangeArrowheads="1"/>
              </p:cNvSpPr>
              <p:nvPr/>
            </p:nvSpPr>
            <p:spPr bwMode="auto">
              <a:xfrm>
                <a:off x="3004" y="2510"/>
                <a:ext cx="29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6" name="Oval 2675"/>
              <p:cNvSpPr>
                <a:spLocks noChangeArrowheads="1"/>
              </p:cNvSpPr>
              <p:nvPr/>
            </p:nvSpPr>
            <p:spPr bwMode="auto">
              <a:xfrm>
                <a:off x="2349" y="2040"/>
                <a:ext cx="29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7" name="Oval 2676"/>
              <p:cNvSpPr>
                <a:spLocks noChangeArrowheads="1"/>
              </p:cNvSpPr>
              <p:nvPr/>
            </p:nvSpPr>
            <p:spPr bwMode="auto">
              <a:xfrm>
                <a:off x="2684" y="1247"/>
                <a:ext cx="28" cy="29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8" name="Oval 2677"/>
              <p:cNvSpPr>
                <a:spLocks noChangeArrowheads="1"/>
              </p:cNvSpPr>
              <p:nvPr/>
            </p:nvSpPr>
            <p:spPr bwMode="auto">
              <a:xfrm>
                <a:off x="2215" y="3554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69" name="Oval 2678"/>
              <p:cNvSpPr>
                <a:spLocks noChangeArrowheads="1"/>
              </p:cNvSpPr>
              <p:nvPr/>
            </p:nvSpPr>
            <p:spPr bwMode="auto">
              <a:xfrm>
                <a:off x="1465" y="1786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0" name="Oval 2679"/>
              <p:cNvSpPr>
                <a:spLocks noChangeArrowheads="1"/>
              </p:cNvSpPr>
              <p:nvPr/>
            </p:nvSpPr>
            <p:spPr bwMode="auto">
              <a:xfrm>
                <a:off x="4277" y="1770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1" name="Oval 2680"/>
              <p:cNvSpPr>
                <a:spLocks noChangeArrowheads="1"/>
              </p:cNvSpPr>
              <p:nvPr/>
            </p:nvSpPr>
            <p:spPr bwMode="auto">
              <a:xfrm>
                <a:off x="3730" y="124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2" name="Oval 2681"/>
              <p:cNvSpPr>
                <a:spLocks noChangeArrowheads="1"/>
              </p:cNvSpPr>
              <p:nvPr/>
            </p:nvSpPr>
            <p:spPr bwMode="auto">
              <a:xfrm>
                <a:off x="3459" y="95"/>
                <a:ext cx="28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3" name="Oval 2682"/>
              <p:cNvSpPr>
                <a:spLocks noChangeArrowheads="1"/>
              </p:cNvSpPr>
              <p:nvPr/>
            </p:nvSpPr>
            <p:spPr bwMode="auto">
              <a:xfrm>
                <a:off x="4678" y="3389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4" name="Oval 2683"/>
              <p:cNvSpPr>
                <a:spLocks noChangeArrowheads="1"/>
              </p:cNvSpPr>
              <p:nvPr/>
            </p:nvSpPr>
            <p:spPr bwMode="auto">
              <a:xfrm>
                <a:off x="3798" y="3407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5" name="Oval 2684"/>
              <p:cNvSpPr>
                <a:spLocks noChangeArrowheads="1"/>
              </p:cNvSpPr>
              <p:nvPr/>
            </p:nvSpPr>
            <p:spPr bwMode="auto">
              <a:xfrm>
                <a:off x="4890" y="1199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6" name="Oval 2685"/>
              <p:cNvSpPr>
                <a:spLocks noChangeArrowheads="1"/>
              </p:cNvSpPr>
              <p:nvPr/>
            </p:nvSpPr>
            <p:spPr bwMode="auto">
              <a:xfrm>
                <a:off x="3140" y="330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7" name="Oval 2686"/>
              <p:cNvSpPr>
                <a:spLocks noChangeArrowheads="1"/>
              </p:cNvSpPr>
              <p:nvPr/>
            </p:nvSpPr>
            <p:spPr bwMode="auto">
              <a:xfrm>
                <a:off x="3342" y="4216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8" name="Oval 2687"/>
              <p:cNvSpPr>
                <a:spLocks noChangeArrowheads="1"/>
              </p:cNvSpPr>
              <p:nvPr/>
            </p:nvSpPr>
            <p:spPr bwMode="auto">
              <a:xfrm>
                <a:off x="1762" y="1677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79" name="Oval 2688"/>
              <p:cNvSpPr>
                <a:spLocks noChangeArrowheads="1"/>
              </p:cNvSpPr>
              <p:nvPr/>
            </p:nvSpPr>
            <p:spPr bwMode="auto">
              <a:xfrm>
                <a:off x="3379" y="1834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0" name="Oval 2689"/>
              <p:cNvSpPr>
                <a:spLocks noChangeArrowheads="1"/>
              </p:cNvSpPr>
              <p:nvPr/>
            </p:nvSpPr>
            <p:spPr bwMode="auto">
              <a:xfrm>
                <a:off x="4207" y="495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1" name="Oval 2690"/>
              <p:cNvSpPr>
                <a:spLocks noChangeArrowheads="1"/>
              </p:cNvSpPr>
              <p:nvPr/>
            </p:nvSpPr>
            <p:spPr bwMode="auto">
              <a:xfrm>
                <a:off x="2536" y="173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2" name="Oval 2691"/>
              <p:cNvSpPr>
                <a:spLocks noChangeArrowheads="1"/>
              </p:cNvSpPr>
              <p:nvPr/>
            </p:nvSpPr>
            <p:spPr bwMode="auto">
              <a:xfrm>
                <a:off x="4486" y="244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3" name="Oval 2692"/>
              <p:cNvSpPr>
                <a:spLocks noChangeArrowheads="1"/>
              </p:cNvSpPr>
              <p:nvPr/>
            </p:nvSpPr>
            <p:spPr bwMode="auto">
              <a:xfrm>
                <a:off x="4004" y="3235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4" name="Oval 2693"/>
              <p:cNvSpPr>
                <a:spLocks noChangeArrowheads="1"/>
              </p:cNvSpPr>
              <p:nvPr/>
            </p:nvSpPr>
            <p:spPr bwMode="auto">
              <a:xfrm>
                <a:off x="4153" y="992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5" name="Oval 2694"/>
              <p:cNvSpPr>
                <a:spLocks noChangeArrowheads="1"/>
              </p:cNvSpPr>
              <p:nvPr/>
            </p:nvSpPr>
            <p:spPr bwMode="auto">
              <a:xfrm>
                <a:off x="4202" y="391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6" name="Oval 2695"/>
              <p:cNvSpPr>
                <a:spLocks noChangeArrowheads="1"/>
              </p:cNvSpPr>
              <p:nvPr/>
            </p:nvSpPr>
            <p:spPr bwMode="auto">
              <a:xfrm>
                <a:off x="3129" y="3163"/>
                <a:ext cx="28" cy="29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7" name="Oval 2696"/>
              <p:cNvSpPr>
                <a:spLocks noChangeArrowheads="1"/>
              </p:cNvSpPr>
              <p:nvPr/>
            </p:nvSpPr>
            <p:spPr bwMode="auto">
              <a:xfrm>
                <a:off x="684" y="237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8" name="Oval 2697"/>
              <p:cNvSpPr>
                <a:spLocks noChangeArrowheads="1"/>
              </p:cNvSpPr>
              <p:nvPr/>
            </p:nvSpPr>
            <p:spPr bwMode="auto">
              <a:xfrm>
                <a:off x="3259" y="1103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89" name="Oval 2698"/>
              <p:cNvSpPr>
                <a:spLocks noChangeArrowheads="1"/>
              </p:cNvSpPr>
              <p:nvPr/>
            </p:nvSpPr>
            <p:spPr bwMode="auto">
              <a:xfrm>
                <a:off x="3895" y="203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0" name="Oval 2699"/>
              <p:cNvSpPr>
                <a:spLocks noChangeArrowheads="1"/>
              </p:cNvSpPr>
              <p:nvPr/>
            </p:nvSpPr>
            <p:spPr bwMode="auto">
              <a:xfrm>
                <a:off x="3035" y="238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1" name="Oval 2700"/>
              <p:cNvSpPr>
                <a:spLocks noChangeArrowheads="1"/>
              </p:cNvSpPr>
              <p:nvPr/>
            </p:nvSpPr>
            <p:spPr bwMode="auto">
              <a:xfrm>
                <a:off x="2099" y="2186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2" name="Oval 2701"/>
              <p:cNvSpPr>
                <a:spLocks noChangeArrowheads="1"/>
              </p:cNvSpPr>
              <p:nvPr/>
            </p:nvSpPr>
            <p:spPr bwMode="auto">
              <a:xfrm>
                <a:off x="3592" y="199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3" name="Oval 2702"/>
              <p:cNvSpPr>
                <a:spLocks noChangeArrowheads="1"/>
              </p:cNvSpPr>
              <p:nvPr/>
            </p:nvSpPr>
            <p:spPr bwMode="auto">
              <a:xfrm>
                <a:off x="2851" y="272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4" name="Oval 2703"/>
              <p:cNvSpPr>
                <a:spLocks noChangeArrowheads="1"/>
              </p:cNvSpPr>
              <p:nvPr/>
            </p:nvSpPr>
            <p:spPr bwMode="auto">
              <a:xfrm>
                <a:off x="3648" y="2122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5" name="Oval 2704"/>
              <p:cNvSpPr>
                <a:spLocks noChangeArrowheads="1"/>
              </p:cNvSpPr>
              <p:nvPr/>
            </p:nvSpPr>
            <p:spPr bwMode="auto">
              <a:xfrm>
                <a:off x="2809" y="1810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6" name="Oval 2705"/>
              <p:cNvSpPr>
                <a:spLocks noChangeArrowheads="1"/>
              </p:cNvSpPr>
              <p:nvPr/>
            </p:nvSpPr>
            <p:spPr bwMode="auto">
              <a:xfrm>
                <a:off x="1126" y="85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7" name="Oval 2706"/>
              <p:cNvSpPr>
                <a:spLocks noChangeArrowheads="1"/>
              </p:cNvSpPr>
              <p:nvPr/>
            </p:nvSpPr>
            <p:spPr bwMode="auto">
              <a:xfrm>
                <a:off x="2464" y="1456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8" name="Oval 2707"/>
              <p:cNvSpPr>
                <a:spLocks noChangeArrowheads="1"/>
              </p:cNvSpPr>
              <p:nvPr/>
            </p:nvSpPr>
            <p:spPr bwMode="auto">
              <a:xfrm>
                <a:off x="3232" y="1937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99" name="Oval 2708"/>
              <p:cNvSpPr>
                <a:spLocks noChangeArrowheads="1"/>
              </p:cNvSpPr>
              <p:nvPr/>
            </p:nvSpPr>
            <p:spPr bwMode="auto">
              <a:xfrm>
                <a:off x="3643" y="3335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0" name="Oval 2709"/>
              <p:cNvSpPr>
                <a:spLocks noChangeArrowheads="1"/>
              </p:cNvSpPr>
              <p:nvPr/>
            </p:nvSpPr>
            <p:spPr bwMode="auto">
              <a:xfrm>
                <a:off x="2036" y="3812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1" name="Oval 2710"/>
              <p:cNvSpPr>
                <a:spLocks noChangeArrowheads="1"/>
              </p:cNvSpPr>
              <p:nvPr/>
            </p:nvSpPr>
            <p:spPr bwMode="auto">
              <a:xfrm>
                <a:off x="3530" y="153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2" name="Oval 2711"/>
              <p:cNvSpPr>
                <a:spLocks noChangeArrowheads="1"/>
              </p:cNvSpPr>
              <p:nvPr/>
            </p:nvSpPr>
            <p:spPr bwMode="auto">
              <a:xfrm>
                <a:off x="3130" y="1788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3" name="Oval 2712"/>
              <p:cNvSpPr>
                <a:spLocks noChangeArrowheads="1"/>
              </p:cNvSpPr>
              <p:nvPr/>
            </p:nvSpPr>
            <p:spPr bwMode="auto">
              <a:xfrm>
                <a:off x="3527" y="263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4" name="Oval 2713"/>
              <p:cNvSpPr>
                <a:spLocks noChangeArrowheads="1"/>
              </p:cNvSpPr>
              <p:nvPr/>
            </p:nvSpPr>
            <p:spPr bwMode="auto">
              <a:xfrm>
                <a:off x="4487" y="202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5" name="Oval 2714"/>
              <p:cNvSpPr>
                <a:spLocks noChangeArrowheads="1"/>
              </p:cNvSpPr>
              <p:nvPr/>
            </p:nvSpPr>
            <p:spPr bwMode="auto">
              <a:xfrm>
                <a:off x="2849" y="231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6" name="Oval 2715"/>
              <p:cNvSpPr>
                <a:spLocks noChangeArrowheads="1"/>
              </p:cNvSpPr>
              <p:nvPr/>
            </p:nvSpPr>
            <p:spPr bwMode="auto">
              <a:xfrm>
                <a:off x="3524" y="61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7" name="Oval 2716"/>
              <p:cNvSpPr>
                <a:spLocks noChangeArrowheads="1"/>
              </p:cNvSpPr>
              <p:nvPr/>
            </p:nvSpPr>
            <p:spPr bwMode="auto">
              <a:xfrm>
                <a:off x="2482" y="368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8" name="Oval 2717"/>
              <p:cNvSpPr>
                <a:spLocks noChangeArrowheads="1"/>
              </p:cNvSpPr>
              <p:nvPr/>
            </p:nvSpPr>
            <p:spPr bwMode="auto">
              <a:xfrm>
                <a:off x="4047" y="3898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09" name="Oval 2718"/>
              <p:cNvSpPr>
                <a:spLocks noChangeArrowheads="1"/>
              </p:cNvSpPr>
              <p:nvPr/>
            </p:nvSpPr>
            <p:spPr bwMode="auto">
              <a:xfrm>
                <a:off x="4043" y="2223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0" name="Oval 2719"/>
              <p:cNvSpPr>
                <a:spLocks noChangeArrowheads="1"/>
              </p:cNvSpPr>
              <p:nvPr/>
            </p:nvSpPr>
            <p:spPr bwMode="auto">
              <a:xfrm>
                <a:off x="3867" y="3290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1" name="Oval 2720"/>
              <p:cNvSpPr>
                <a:spLocks noChangeArrowheads="1"/>
              </p:cNvSpPr>
              <p:nvPr/>
            </p:nvSpPr>
            <p:spPr bwMode="auto">
              <a:xfrm>
                <a:off x="3251" y="173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2" name="Oval 2721"/>
              <p:cNvSpPr>
                <a:spLocks noChangeArrowheads="1"/>
              </p:cNvSpPr>
              <p:nvPr/>
            </p:nvSpPr>
            <p:spPr bwMode="auto">
              <a:xfrm>
                <a:off x="3749" y="81"/>
                <a:ext cx="28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3" name="Oval 2722"/>
              <p:cNvSpPr>
                <a:spLocks noChangeArrowheads="1"/>
              </p:cNvSpPr>
              <p:nvPr/>
            </p:nvSpPr>
            <p:spPr bwMode="auto">
              <a:xfrm>
                <a:off x="3591" y="2969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4" name="Oval 2723"/>
              <p:cNvSpPr>
                <a:spLocks noChangeArrowheads="1"/>
              </p:cNvSpPr>
              <p:nvPr/>
            </p:nvSpPr>
            <p:spPr bwMode="auto">
              <a:xfrm>
                <a:off x="3932" y="344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5" name="Oval 2724"/>
              <p:cNvSpPr>
                <a:spLocks noChangeArrowheads="1"/>
              </p:cNvSpPr>
              <p:nvPr/>
            </p:nvSpPr>
            <p:spPr bwMode="auto">
              <a:xfrm>
                <a:off x="4427" y="2075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6" name="Oval 2725"/>
              <p:cNvSpPr>
                <a:spLocks noChangeArrowheads="1"/>
              </p:cNvSpPr>
              <p:nvPr/>
            </p:nvSpPr>
            <p:spPr bwMode="auto">
              <a:xfrm>
                <a:off x="719" y="1445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7" name="Oval 2726"/>
              <p:cNvSpPr>
                <a:spLocks noChangeArrowheads="1"/>
              </p:cNvSpPr>
              <p:nvPr/>
            </p:nvSpPr>
            <p:spPr bwMode="auto">
              <a:xfrm>
                <a:off x="2799" y="2893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8" name="Oval 2727"/>
              <p:cNvSpPr>
                <a:spLocks noChangeArrowheads="1"/>
              </p:cNvSpPr>
              <p:nvPr/>
            </p:nvSpPr>
            <p:spPr bwMode="auto">
              <a:xfrm>
                <a:off x="3811" y="3607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19" name="Oval 2728"/>
              <p:cNvSpPr>
                <a:spLocks noChangeArrowheads="1"/>
              </p:cNvSpPr>
              <p:nvPr/>
            </p:nvSpPr>
            <p:spPr bwMode="auto">
              <a:xfrm>
                <a:off x="2137" y="196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0" name="Oval 2729"/>
              <p:cNvSpPr>
                <a:spLocks noChangeArrowheads="1"/>
              </p:cNvSpPr>
              <p:nvPr/>
            </p:nvSpPr>
            <p:spPr bwMode="auto">
              <a:xfrm>
                <a:off x="1191" y="2686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1" name="Oval 2730"/>
              <p:cNvSpPr>
                <a:spLocks noChangeArrowheads="1"/>
              </p:cNvSpPr>
              <p:nvPr/>
            </p:nvSpPr>
            <p:spPr bwMode="auto">
              <a:xfrm>
                <a:off x="3745" y="2508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2" name="Oval 2731"/>
              <p:cNvSpPr>
                <a:spLocks noChangeArrowheads="1"/>
              </p:cNvSpPr>
              <p:nvPr/>
            </p:nvSpPr>
            <p:spPr bwMode="auto">
              <a:xfrm>
                <a:off x="2379" y="1839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3" name="Oval 2732"/>
              <p:cNvSpPr>
                <a:spLocks noChangeArrowheads="1"/>
              </p:cNvSpPr>
              <p:nvPr/>
            </p:nvSpPr>
            <p:spPr bwMode="auto">
              <a:xfrm>
                <a:off x="2719" y="154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4" name="Oval 2733"/>
              <p:cNvSpPr>
                <a:spLocks noChangeArrowheads="1"/>
              </p:cNvSpPr>
              <p:nvPr/>
            </p:nvSpPr>
            <p:spPr bwMode="auto">
              <a:xfrm>
                <a:off x="3034" y="190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5" name="Oval 2734"/>
              <p:cNvSpPr>
                <a:spLocks noChangeArrowheads="1"/>
              </p:cNvSpPr>
              <p:nvPr/>
            </p:nvSpPr>
            <p:spPr bwMode="auto">
              <a:xfrm>
                <a:off x="2664" y="2180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6" name="Oval 2735"/>
              <p:cNvSpPr>
                <a:spLocks noChangeArrowheads="1"/>
              </p:cNvSpPr>
              <p:nvPr/>
            </p:nvSpPr>
            <p:spPr bwMode="auto">
              <a:xfrm>
                <a:off x="2533" y="2562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7" name="Oval 2736"/>
              <p:cNvSpPr>
                <a:spLocks noChangeArrowheads="1"/>
              </p:cNvSpPr>
              <p:nvPr/>
            </p:nvSpPr>
            <p:spPr bwMode="auto">
              <a:xfrm>
                <a:off x="3061" y="212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8" name="Oval 2737"/>
              <p:cNvSpPr>
                <a:spLocks noChangeArrowheads="1"/>
              </p:cNvSpPr>
              <p:nvPr/>
            </p:nvSpPr>
            <p:spPr bwMode="auto">
              <a:xfrm>
                <a:off x="3706" y="302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29" name="Oval 2738"/>
              <p:cNvSpPr>
                <a:spLocks noChangeArrowheads="1"/>
              </p:cNvSpPr>
              <p:nvPr/>
            </p:nvSpPr>
            <p:spPr bwMode="auto">
              <a:xfrm>
                <a:off x="2233" y="1532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0" name="Oval 2739"/>
              <p:cNvSpPr>
                <a:spLocks noChangeArrowheads="1"/>
              </p:cNvSpPr>
              <p:nvPr/>
            </p:nvSpPr>
            <p:spPr bwMode="auto">
              <a:xfrm>
                <a:off x="2075" y="204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1" name="Oval 2740"/>
              <p:cNvSpPr>
                <a:spLocks noChangeArrowheads="1"/>
              </p:cNvSpPr>
              <p:nvPr/>
            </p:nvSpPr>
            <p:spPr bwMode="auto">
              <a:xfrm>
                <a:off x="833" y="2609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2" name="Oval 2741"/>
              <p:cNvSpPr>
                <a:spLocks noChangeArrowheads="1"/>
              </p:cNvSpPr>
              <p:nvPr/>
            </p:nvSpPr>
            <p:spPr bwMode="auto">
              <a:xfrm>
                <a:off x="1110" y="136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3" name="Oval 2742"/>
              <p:cNvSpPr>
                <a:spLocks noChangeArrowheads="1"/>
              </p:cNvSpPr>
              <p:nvPr/>
            </p:nvSpPr>
            <p:spPr bwMode="auto">
              <a:xfrm>
                <a:off x="5115" y="2133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4" name="Oval 2743"/>
              <p:cNvSpPr>
                <a:spLocks noChangeArrowheads="1"/>
              </p:cNvSpPr>
              <p:nvPr/>
            </p:nvSpPr>
            <p:spPr bwMode="auto">
              <a:xfrm>
                <a:off x="3750" y="146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5" name="Oval 2744"/>
              <p:cNvSpPr>
                <a:spLocks noChangeArrowheads="1"/>
              </p:cNvSpPr>
              <p:nvPr/>
            </p:nvSpPr>
            <p:spPr bwMode="auto">
              <a:xfrm>
                <a:off x="2055" y="691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6" name="Oval 2745"/>
              <p:cNvSpPr>
                <a:spLocks noChangeArrowheads="1"/>
              </p:cNvSpPr>
              <p:nvPr/>
            </p:nvSpPr>
            <p:spPr bwMode="auto">
              <a:xfrm>
                <a:off x="2549" y="217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7" name="Oval 2746"/>
              <p:cNvSpPr>
                <a:spLocks noChangeArrowheads="1"/>
              </p:cNvSpPr>
              <p:nvPr/>
            </p:nvSpPr>
            <p:spPr bwMode="auto">
              <a:xfrm>
                <a:off x="3121" y="1746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8" name="Oval 2747"/>
              <p:cNvSpPr>
                <a:spLocks noChangeArrowheads="1"/>
              </p:cNvSpPr>
              <p:nvPr/>
            </p:nvSpPr>
            <p:spPr bwMode="auto">
              <a:xfrm>
                <a:off x="4372" y="180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39" name="Oval 2748"/>
              <p:cNvSpPr>
                <a:spLocks noChangeArrowheads="1"/>
              </p:cNvSpPr>
              <p:nvPr/>
            </p:nvSpPr>
            <p:spPr bwMode="auto">
              <a:xfrm>
                <a:off x="2898" y="2459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0" name="Oval 2749"/>
              <p:cNvSpPr>
                <a:spLocks noChangeArrowheads="1"/>
              </p:cNvSpPr>
              <p:nvPr/>
            </p:nvSpPr>
            <p:spPr bwMode="auto">
              <a:xfrm>
                <a:off x="2791" y="1930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1" name="Oval 2750"/>
              <p:cNvSpPr>
                <a:spLocks noChangeArrowheads="1"/>
              </p:cNvSpPr>
              <p:nvPr/>
            </p:nvSpPr>
            <p:spPr bwMode="auto">
              <a:xfrm>
                <a:off x="1249" y="3696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2" name="Oval 2751"/>
              <p:cNvSpPr>
                <a:spLocks noChangeArrowheads="1"/>
              </p:cNvSpPr>
              <p:nvPr/>
            </p:nvSpPr>
            <p:spPr bwMode="auto">
              <a:xfrm>
                <a:off x="3036" y="134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3" name="Oval 2752"/>
              <p:cNvSpPr>
                <a:spLocks noChangeArrowheads="1"/>
              </p:cNvSpPr>
              <p:nvPr/>
            </p:nvSpPr>
            <p:spPr bwMode="auto">
              <a:xfrm>
                <a:off x="1736" y="619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4" name="Oval 2753"/>
              <p:cNvSpPr>
                <a:spLocks noChangeArrowheads="1"/>
              </p:cNvSpPr>
              <p:nvPr/>
            </p:nvSpPr>
            <p:spPr bwMode="auto">
              <a:xfrm>
                <a:off x="2707" y="1842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5" name="Oval 2754"/>
              <p:cNvSpPr>
                <a:spLocks noChangeArrowheads="1"/>
              </p:cNvSpPr>
              <p:nvPr/>
            </p:nvSpPr>
            <p:spPr bwMode="auto">
              <a:xfrm>
                <a:off x="2418" y="2597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6" name="Oval 2755"/>
              <p:cNvSpPr>
                <a:spLocks noChangeArrowheads="1"/>
              </p:cNvSpPr>
              <p:nvPr/>
            </p:nvSpPr>
            <p:spPr bwMode="auto">
              <a:xfrm>
                <a:off x="4891" y="2103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7" name="Oval 2756"/>
              <p:cNvSpPr>
                <a:spLocks noChangeArrowheads="1"/>
              </p:cNvSpPr>
              <p:nvPr/>
            </p:nvSpPr>
            <p:spPr bwMode="auto">
              <a:xfrm>
                <a:off x="1196" y="256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8" name="Oval 2757"/>
              <p:cNvSpPr>
                <a:spLocks noChangeArrowheads="1"/>
              </p:cNvSpPr>
              <p:nvPr/>
            </p:nvSpPr>
            <p:spPr bwMode="auto">
              <a:xfrm>
                <a:off x="991" y="3386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49" name="Oval 2758"/>
              <p:cNvSpPr>
                <a:spLocks noChangeArrowheads="1"/>
              </p:cNvSpPr>
              <p:nvPr/>
            </p:nvSpPr>
            <p:spPr bwMode="auto">
              <a:xfrm>
                <a:off x="1976" y="1775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0" name="Oval 2759"/>
              <p:cNvSpPr>
                <a:spLocks noChangeArrowheads="1"/>
              </p:cNvSpPr>
              <p:nvPr/>
            </p:nvSpPr>
            <p:spPr bwMode="auto">
              <a:xfrm>
                <a:off x="2291" y="1447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1" name="Oval 2760"/>
              <p:cNvSpPr>
                <a:spLocks noChangeArrowheads="1"/>
              </p:cNvSpPr>
              <p:nvPr/>
            </p:nvSpPr>
            <p:spPr bwMode="auto">
              <a:xfrm>
                <a:off x="2217" y="1606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2" name="Oval 2761"/>
              <p:cNvSpPr>
                <a:spLocks noChangeArrowheads="1"/>
              </p:cNvSpPr>
              <p:nvPr/>
            </p:nvSpPr>
            <p:spPr bwMode="auto">
              <a:xfrm>
                <a:off x="2250" y="2348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3" name="Oval 2762"/>
              <p:cNvSpPr>
                <a:spLocks noChangeArrowheads="1"/>
              </p:cNvSpPr>
              <p:nvPr/>
            </p:nvSpPr>
            <p:spPr bwMode="auto">
              <a:xfrm>
                <a:off x="4921" y="2667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4" name="Oval 2763"/>
              <p:cNvSpPr>
                <a:spLocks noChangeArrowheads="1"/>
              </p:cNvSpPr>
              <p:nvPr/>
            </p:nvSpPr>
            <p:spPr bwMode="auto">
              <a:xfrm>
                <a:off x="4090" y="724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5" name="Oval 2764"/>
              <p:cNvSpPr>
                <a:spLocks noChangeArrowheads="1"/>
              </p:cNvSpPr>
              <p:nvPr/>
            </p:nvSpPr>
            <p:spPr bwMode="auto">
              <a:xfrm>
                <a:off x="2787" y="186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6" name="Oval 2765"/>
              <p:cNvSpPr>
                <a:spLocks noChangeArrowheads="1"/>
              </p:cNvSpPr>
              <p:nvPr/>
            </p:nvSpPr>
            <p:spPr bwMode="auto">
              <a:xfrm>
                <a:off x="999" y="3199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7" name="Oval 2766"/>
              <p:cNvSpPr>
                <a:spLocks noChangeArrowheads="1"/>
              </p:cNvSpPr>
              <p:nvPr/>
            </p:nvSpPr>
            <p:spPr bwMode="auto">
              <a:xfrm>
                <a:off x="2934" y="3216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8" name="Oval 2767"/>
              <p:cNvSpPr>
                <a:spLocks noChangeArrowheads="1"/>
              </p:cNvSpPr>
              <p:nvPr/>
            </p:nvSpPr>
            <p:spPr bwMode="auto">
              <a:xfrm>
                <a:off x="4187" y="3773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59" name="Oval 2768"/>
              <p:cNvSpPr>
                <a:spLocks noChangeArrowheads="1"/>
              </p:cNvSpPr>
              <p:nvPr/>
            </p:nvSpPr>
            <p:spPr bwMode="auto">
              <a:xfrm>
                <a:off x="2863" y="2564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0" name="Oval 2769"/>
              <p:cNvSpPr>
                <a:spLocks noChangeArrowheads="1"/>
              </p:cNvSpPr>
              <p:nvPr/>
            </p:nvSpPr>
            <p:spPr bwMode="auto">
              <a:xfrm>
                <a:off x="3699" y="3066"/>
                <a:ext cx="28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1" name="Oval 2770"/>
              <p:cNvSpPr>
                <a:spLocks noChangeArrowheads="1"/>
              </p:cNvSpPr>
              <p:nvPr/>
            </p:nvSpPr>
            <p:spPr bwMode="auto">
              <a:xfrm>
                <a:off x="2188" y="972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2" name="Oval 2771"/>
              <p:cNvSpPr>
                <a:spLocks noChangeArrowheads="1"/>
              </p:cNvSpPr>
              <p:nvPr/>
            </p:nvSpPr>
            <p:spPr bwMode="auto">
              <a:xfrm>
                <a:off x="2757" y="825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3" name="Oval 2772"/>
              <p:cNvSpPr>
                <a:spLocks noChangeArrowheads="1"/>
              </p:cNvSpPr>
              <p:nvPr/>
            </p:nvSpPr>
            <p:spPr bwMode="auto">
              <a:xfrm>
                <a:off x="3656" y="2237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4" name="Oval 2773"/>
              <p:cNvSpPr>
                <a:spLocks noChangeArrowheads="1"/>
              </p:cNvSpPr>
              <p:nvPr/>
            </p:nvSpPr>
            <p:spPr bwMode="auto">
              <a:xfrm>
                <a:off x="3347" y="1796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5" name="Oval 2774"/>
              <p:cNvSpPr>
                <a:spLocks noChangeArrowheads="1"/>
              </p:cNvSpPr>
              <p:nvPr/>
            </p:nvSpPr>
            <p:spPr bwMode="auto">
              <a:xfrm>
                <a:off x="4102" y="2976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6" name="Oval 2775"/>
              <p:cNvSpPr>
                <a:spLocks noChangeArrowheads="1"/>
              </p:cNvSpPr>
              <p:nvPr/>
            </p:nvSpPr>
            <p:spPr bwMode="auto">
              <a:xfrm>
                <a:off x="3568" y="1716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7" name="Oval 2776"/>
              <p:cNvSpPr>
                <a:spLocks noChangeArrowheads="1"/>
              </p:cNvSpPr>
              <p:nvPr/>
            </p:nvSpPr>
            <p:spPr bwMode="auto">
              <a:xfrm>
                <a:off x="3667" y="2988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8" name="Oval 2777"/>
              <p:cNvSpPr>
                <a:spLocks noChangeArrowheads="1"/>
              </p:cNvSpPr>
              <p:nvPr/>
            </p:nvSpPr>
            <p:spPr bwMode="auto">
              <a:xfrm>
                <a:off x="2808" y="3743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69" name="Oval 2778"/>
              <p:cNvSpPr>
                <a:spLocks noChangeArrowheads="1"/>
              </p:cNvSpPr>
              <p:nvPr/>
            </p:nvSpPr>
            <p:spPr bwMode="auto">
              <a:xfrm>
                <a:off x="3827" y="3374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0" name="Oval 2779"/>
              <p:cNvSpPr>
                <a:spLocks noChangeArrowheads="1"/>
              </p:cNvSpPr>
              <p:nvPr/>
            </p:nvSpPr>
            <p:spPr bwMode="auto">
              <a:xfrm>
                <a:off x="3572" y="46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1" name="Oval 2780"/>
              <p:cNvSpPr>
                <a:spLocks noChangeArrowheads="1"/>
              </p:cNvSpPr>
              <p:nvPr/>
            </p:nvSpPr>
            <p:spPr bwMode="auto">
              <a:xfrm>
                <a:off x="4387" y="1111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2" name="Oval 2781"/>
              <p:cNvSpPr>
                <a:spLocks noChangeArrowheads="1"/>
              </p:cNvSpPr>
              <p:nvPr/>
            </p:nvSpPr>
            <p:spPr bwMode="auto">
              <a:xfrm>
                <a:off x="2437" y="896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3" name="Oval 2782"/>
              <p:cNvSpPr>
                <a:spLocks noChangeArrowheads="1"/>
              </p:cNvSpPr>
              <p:nvPr/>
            </p:nvSpPr>
            <p:spPr bwMode="auto">
              <a:xfrm>
                <a:off x="2741" y="1738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4" name="Oval 2783"/>
              <p:cNvSpPr>
                <a:spLocks noChangeArrowheads="1"/>
              </p:cNvSpPr>
              <p:nvPr/>
            </p:nvSpPr>
            <p:spPr bwMode="auto">
              <a:xfrm>
                <a:off x="1261" y="778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5" name="Oval 2784"/>
              <p:cNvSpPr>
                <a:spLocks noChangeArrowheads="1"/>
              </p:cNvSpPr>
              <p:nvPr/>
            </p:nvSpPr>
            <p:spPr bwMode="auto">
              <a:xfrm>
                <a:off x="1379" y="1323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6" name="Oval 2785"/>
              <p:cNvSpPr>
                <a:spLocks noChangeArrowheads="1"/>
              </p:cNvSpPr>
              <p:nvPr/>
            </p:nvSpPr>
            <p:spPr bwMode="auto">
              <a:xfrm>
                <a:off x="4011" y="3168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7" name="Oval 2786"/>
              <p:cNvSpPr>
                <a:spLocks noChangeArrowheads="1"/>
              </p:cNvSpPr>
              <p:nvPr/>
            </p:nvSpPr>
            <p:spPr bwMode="auto">
              <a:xfrm>
                <a:off x="3523" y="179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8" name="Oval 2787"/>
              <p:cNvSpPr>
                <a:spLocks noChangeArrowheads="1"/>
              </p:cNvSpPr>
              <p:nvPr/>
            </p:nvSpPr>
            <p:spPr bwMode="auto">
              <a:xfrm>
                <a:off x="2886" y="1738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79" name="Oval 2788"/>
              <p:cNvSpPr>
                <a:spLocks noChangeArrowheads="1"/>
              </p:cNvSpPr>
              <p:nvPr/>
            </p:nvSpPr>
            <p:spPr bwMode="auto">
              <a:xfrm>
                <a:off x="1933" y="345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0" name="Oval 2789"/>
              <p:cNvSpPr>
                <a:spLocks noChangeArrowheads="1"/>
              </p:cNvSpPr>
              <p:nvPr/>
            </p:nvSpPr>
            <p:spPr bwMode="auto">
              <a:xfrm>
                <a:off x="2841" y="1706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1" name="Oval 2790"/>
              <p:cNvSpPr>
                <a:spLocks noChangeArrowheads="1"/>
              </p:cNvSpPr>
              <p:nvPr/>
            </p:nvSpPr>
            <p:spPr bwMode="auto">
              <a:xfrm>
                <a:off x="2903" y="1854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2" name="Oval 2791"/>
              <p:cNvSpPr>
                <a:spLocks noChangeArrowheads="1"/>
              </p:cNvSpPr>
              <p:nvPr/>
            </p:nvSpPr>
            <p:spPr bwMode="auto">
              <a:xfrm>
                <a:off x="3591" y="3093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3" name="Oval 2792"/>
              <p:cNvSpPr>
                <a:spLocks noChangeArrowheads="1"/>
              </p:cNvSpPr>
              <p:nvPr/>
            </p:nvSpPr>
            <p:spPr bwMode="auto">
              <a:xfrm>
                <a:off x="1362" y="848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4" name="Oval 2793"/>
              <p:cNvSpPr>
                <a:spLocks noChangeArrowheads="1"/>
              </p:cNvSpPr>
              <p:nvPr/>
            </p:nvSpPr>
            <p:spPr bwMode="auto">
              <a:xfrm>
                <a:off x="1046" y="278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5" name="Oval 2794"/>
              <p:cNvSpPr>
                <a:spLocks noChangeArrowheads="1"/>
              </p:cNvSpPr>
              <p:nvPr/>
            </p:nvSpPr>
            <p:spPr bwMode="auto">
              <a:xfrm>
                <a:off x="3701" y="188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6" name="Oval 2795"/>
              <p:cNvSpPr>
                <a:spLocks noChangeArrowheads="1"/>
              </p:cNvSpPr>
              <p:nvPr/>
            </p:nvSpPr>
            <p:spPr bwMode="auto">
              <a:xfrm>
                <a:off x="4967" y="1298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7" name="Oval 2796"/>
              <p:cNvSpPr>
                <a:spLocks noChangeArrowheads="1"/>
              </p:cNvSpPr>
              <p:nvPr/>
            </p:nvSpPr>
            <p:spPr bwMode="auto">
              <a:xfrm>
                <a:off x="3414" y="3510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8" name="Oval 2797"/>
              <p:cNvSpPr>
                <a:spLocks noChangeArrowheads="1"/>
              </p:cNvSpPr>
              <p:nvPr/>
            </p:nvSpPr>
            <p:spPr bwMode="auto">
              <a:xfrm>
                <a:off x="3554" y="1048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89" name="Oval 2798"/>
              <p:cNvSpPr>
                <a:spLocks noChangeArrowheads="1"/>
              </p:cNvSpPr>
              <p:nvPr/>
            </p:nvSpPr>
            <p:spPr bwMode="auto">
              <a:xfrm>
                <a:off x="3429" y="132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0" name="Oval 2799"/>
              <p:cNvSpPr>
                <a:spLocks noChangeArrowheads="1"/>
              </p:cNvSpPr>
              <p:nvPr/>
            </p:nvSpPr>
            <p:spPr bwMode="auto">
              <a:xfrm>
                <a:off x="2243" y="304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1" name="Oval 2800"/>
              <p:cNvSpPr>
                <a:spLocks noChangeArrowheads="1"/>
              </p:cNvSpPr>
              <p:nvPr/>
            </p:nvSpPr>
            <p:spPr bwMode="auto">
              <a:xfrm>
                <a:off x="3484" y="3309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2" name="Oval 2801"/>
              <p:cNvSpPr>
                <a:spLocks noChangeArrowheads="1"/>
              </p:cNvSpPr>
              <p:nvPr/>
            </p:nvSpPr>
            <p:spPr bwMode="auto">
              <a:xfrm>
                <a:off x="1039" y="2313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3" name="Oval 2802"/>
              <p:cNvSpPr>
                <a:spLocks noChangeArrowheads="1"/>
              </p:cNvSpPr>
              <p:nvPr/>
            </p:nvSpPr>
            <p:spPr bwMode="auto">
              <a:xfrm>
                <a:off x="4103" y="3352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4" name="Oval 2803"/>
              <p:cNvSpPr>
                <a:spLocks noChangeArrowheads="1"/>
              </p:cNvSpPr>
              <p:nvPr/>
            </p:nvSpPr>
            <p:spPr bwMode="auto">
              <a:xfrm>
                <a:off x="606" y="2220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5" name="Oval 2804"/>
              <p:cNvSpPr>
                <a:spLocks noChangeArrowheads="1"/>
              </p:cNvSpPr>
              <p:nvPr/>
            </p:nvSpPr>
            <p:spPr bwMode="auto">
              <a:xfrm>
                <a:off x="4104" y="3663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6" name="Oval 2805"/>
              <p:cNvSpPr>
                <a:spLocks noChangeArrowheads="1"/>
              </p:cNvSpPr>
              <p:nvPr/>
            </p:nvSpPr>
            <p:spPr bwMode="auto">
              <a:xfrm>
                <a:off x="2928" y="278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7" name="Oval 2806"/>
              <p:cNvSpPr>
                <a:spLocks noChangeArrowheads="1"/>
              </p:cNvSpPr>
              <p:nvPr/>
            </p:nvSpPr>
            <p:spPr bwMode="auto">
              <a:xfrm>
                <a:off x="3207" y="2801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8" name="Oval 2807"/>
              <p:cNvSpPr>
                <a:spLocks noChangeArrowheads="1"/>
              </p:cNvSpPr>
              <p:nvPr/>
            </p:nvSpPr>
            <p:spPr bwMode="auto">
              <a:xfrm>
                <a:off x="3001" y="4310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699" name="Oval 2808"/>
              <p:cNvSpPr>
                <a:spLocks noChangeArrowheads="1"/>
              </p:cNvSpPr>
              <p:nvPr/>
            </p:nvSpPr>
            <p:spPr bwMode="auto">
              <a:xfrm>
                <a:off x="2738" y="210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0" name="Oval 2809"/>
              <p:cNvSpPr>
                <a:spLocks noChangeArrowheads="1"/>
              </p:cNvSpPr>
              <p:nvPr/>
            </p:nvSpPr>
            <p:spPr bwMode="auto">
              <a:xfrm>
                <a:off x="2806" y="2352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1" name="Oval 2810"/>
              <p:cNvSpPr>
                <a:spLocks noChangeArrowheads="1"/>
              </p:cNvSpPr>
              <p:nvPr/>
            </p:nvSpPr>
            <p:spPr bwMode="auto">
              <a:xfrm>
                <a:off x="2103" y="2777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2" name="Oval 2811"/>
              <p:cNvSpPr>
                <a:spLocks noChangeArrowheads="1"/>
              </p:cNvSpPr>
              <p:nvPr/>
            </p:nvSpPr>
            <p:spPr bwMode="auto">
              <a:xfrm>
                <a:off x="1726" y="754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3" name="Oval 2812"/>
              <p:cNvSpPr>
                <a:spLocks noChangeArrowheads="1"/>
              </p:cNvSpPr>
              <p:nvPr/>
            </p:nvSpPr>
            <p:spPr bwMode="auto">
              <a:xfrm>
                <a:off x="4602" y="3417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4" name="Oval 2813"/>
              <p:cNvSpPr>
                <a:spLocks noChangeArrowheads="1"/>
              </p:cNvSpPr>
              <p:nvPr/>
            </p:nvSpPr>
            <p:spPr bwMode="auto">
              <a:xfrm>
                <a:off x="1935" y="3554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5" name="Oval 2814"/>
              <p:cNvSpPr>
                <a:spLocks noChangeArrowheads="1"/>
              </p:cNvSpPr>
              <p:nvPr/>
            </p:nvSpPr>
            <p:spPr bwMode="auto">
              <a:xfrm>
                <a:off x="3058" y="2657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6" name="Oval 2815"/>
              <p:cNvSpPr>
                <a:spLocks noChangeArrowheads="1"/>
              </p:cNvSpPr>
              <p:nvPr/>
            </p:nvSpPr>
            <p:spPr bwMode="auto">
              <a:xfrm>
                <a:off x="2851" y="-97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7" name="Oval 2816"/>
              <p:cNvSpPr>
                <a:spLocks noChangeArrowheads="1"/>
              </p:cNvSpPr>
              <p:nvPr/>
            </p:nvSpPr>
            <p:spPr bwMode="auto">
              <a:xfrm>
                <a:off x="2857" y="116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708" name="Oval 2817"/>
              <p:cNvSpPr>
                <a:spLocks noChangeArrowheads="1"/>
              </p:cNvSpPr>
              <p:nvPr/>
            </p:nvSpPr>
            <p:spPr bwMode="auto">
              <a:xfrm>
                <a:off x="3815" y="4064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90" name="Group 3019"/>
            <p:cNvGrpSpPr>
              <a:grpSpLocks/>
            </p:cNvGrpSpPr>
            <p:nvPr/>
          </p:nvGrpSpPr>
          <p:grpSpPr bwMode="auto">
            <a:xfrm>
              <a:off x="1301065" y="230016"/>
              <a:ext cx="6393652" cy="6314505"/>
              <a:chOff x="607" y="-63"/>
              <a:chExt cx="4443" cy="4388"/>
            </a:xfrm>
          </p:grpSpPr>
          <p:sp>
            <p:nvSpPr>
              <p:cNvPr id="5309" name="Oval 2819"/>
              <p:cNvSpPr>
                <a:spLocks noChangeArrowheads="1"/>
              </p:cNvSpPr>
              <p:nvPr/>
            </p:nvSpPr>
            <p:spPr bwMode="auto">
              <a:xfrm>
                <a:off x="4268" y="1282"/>
                <a:ext cx="28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0" name="Oval 2820"/>
              <p:cNvSpPr>
                <a:spLocks noChangeArrowheads="1"/>
              </p:cNvSpPr>
              <p:nvPr/>
            </p:nvSpPr>
            <p:spPr bwMode="auto">
              <a:xfrm>
                <a:off x="1287" y="2745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1" name="Oval 2821"/>
              <p:cNvSpPr>
                <a:spLocks noChangeArrowheads="1"/>
              </p:cNvSpPr>
              <p:nvPr/>
            </p:nvSpPr>
            <p:spPr bwMode="auto">
              <a:xfrm>
                <a:off x="2516" y="873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2" name="Oval 2822"/>
              <p:cNvSpPr>
                <a:spLocks noChangeArrowheads="1"/>
              </p:cNvSpPr>
              <p:nvPr/>
            </p:nvSpPr>
            <p:spPr bwMode="auto">
              <a:xfrm>
                <a:off x="3444" y="1967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3" name="Oval 2823"/>
              <p:cNvSpPr>
                <a:spLocks noChangeArrowheads="1"/>
              </p:cNvSpPr>
              <p:nvPr/>
            </p:nvSpPr>
            <p:spPr bwMode="auto">
              <a:xfrm>
                <a:off x="2726" y="248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4" name="Oval 2824"/>
              <p:cNvSpPr>
                <a:spLocks noChangeArrowheads="1"/>
              </p:cNvSpPr>
              <p:nvPr/>
            </p:nvSpPr>
            <p:spPr bwMode="auto">
              <a:xfrm>
                <a:off x="4767" y="1713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5" name="Oval 2825"/>
              <p:cNvSpPr>
                <a:spLocks noChangeArrowheads="1"/>
              </p:cNvSpPr>
              <p:nvPr/>
            </p:nvSpPr>
            <p:spPr bwMode="auto">
              <a:xfrm>
                <a:off x="3521" y="2213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6" name="Oval 2826"/>
              <p:cNvSpPr>
                <a:spLocks noChangeArrowheads="1"/>
              </p:cNvSpPr>
              <p:nvPr/>
            </p:nvSpPr>
            <p:spPr bwMode="auto">
              <a:xfrm>
                <a:off x="4397" y="103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7" name="Oval 2827"/>
              <p:cNvSpPr>
                <a:spLocks noChangeArrowheads="1"/>
              </p:cNvSpPr>
              <p:nvPr/>
            </p:nvSpPr>
            <p:spPr bwMode="auto">
              <a:xfrm>
                <a:off x="3606" y="218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8" name="Oval 2828"/>
              <p:cNvSpPr>
                <a:spLocks noChangeArrowheads="1"/>
              </p:cNvSpPr>
              <p:nvPr/>
            </p:nvSpPr>
            <p:spPr bwMode="auto">
              <a:xfrm>
                <a:off x="4942" y="295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19" name="Oval 2829"/>
              <p:cNvSpPr>
                <a:spLocks noChangeArrowheads="1"/>
              </p:cNvSpPr>
              <p:nvPr/>
            </p:nvSpPr>
            <p:spPr bwMode="auto">
              <a:xfrm>
                <a:off x="2829" y="74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0" name="Oval 2830"/>
              <p:cNvSpPr>
                <a:spLocks noChangeArrowheads="1"/>
              </p:cNvSpPr>
              <p:nvPr/>
            </p:nvSpPr>
            <p:spPr bwMode="auto">
              <a:xfrm>
                <a:off x="3702" y="3323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1" name="Oval 2831"/>
              <p:cNvSpPr>
                <a:spLocks noChangeArrowheads="1"/>
              </p:cNvSpPr>
              <p:nvPr/>
            </p:nvSpPr>
            <p:spPr bwMode="auto">
              <a:xfrm>
                <a:off x="3572" y="3526"/>
                <a:ext cx="28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2" name="Oval 2832"/>
              <p:cNvSpPr>
                <a:spLocks noChangeArrowheads="1"/>
              </p:cNvSpPr>
              <p:nvPr/>
            </p:nvSpPr>
            <p:spPr bwMode="auto">
              <a:xfrm>
                <a:off x="2600" y="3596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3" name="Oval 2833"/>
              <p:cNvSpPr>
                <a:spLocks noChangeArrowheads="1"/>
              </p:cNvSpPr>
              <p:nvPr/>
            </p:nvSpPr>
            <p:spPr bwMode="auto">
              <a:xfrm>
                <a:off x="1272" y="145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4" name="Oval 2834"/>
              <p:cNvSpPr>
                <a:spLocks noChangeArrowheads="1"/>
              </p:cNvSpPr>
              <p:nvPr/>
            </p:nvSpPr>
            <p:spPr bwMode="auto">
              <a:xfrm>
                <a:off x="3483" y="3683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5" name="Oval 2835"/>
              <p:cNvSpPr>
                <a:spLocks noChangeArrowheads="1"/>
              </p:cNvSpPr>
              <p:nvPr/>
            </p:nvSpPr>
            <p:spPr bwMode="auto">
              <a:xfrm>
                <a:off x="4007" y="2867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6" name="Oval 2836"/>
              <p:cNvSpPr>
                <a:spLocks noChangeArrowheads="1"/>
              </p:cNvSpPr>
              <p:nvPr/>
            </p:nvSpPr>
            <p:spPr bwMode="auto">
              <a:xfrm>
                <a:off x="2573" y="281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7" name="Oval 2837"/>
              <p:cNvSpPr>
                <a:spLocks noChangeArrowheads="1"/>
              </p:cNvSpPr>
              <p:nvPr/>
            </p:nvSpPr>
            <p:spPr bwMode="auto">
              <a:xfrm>
                <a:off x="2941" y="1670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8" name="Oval 2838"/>
              <p:cNvSpPr>
                <a:spLocks noChangeArrowheads="1"/>
              </p:cNvSpPr>
              <p:nvPr/>
            </p:nvSpPr>
            <p:spPr bwMode="auto">
              <a:xfrm>
                <a:off x="2433" y="1416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29" name="Oval 2839"/>
              <p:cNvSpPr>
                <a:spLocks noChangeArrowheads="1"/>
              </p:cNvSpPr>
              <p:nvPr/>
            </p:nvSpPr>
            <p:spPr bwMode="auto">
              <a:xfrm>
                <a:off x="4545" y="2108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0" name="Oval 2840"/>
              <p:cNvSpPr>
                <a:spLocks noChangeArrowheads="1"/>
              </p:cNvSpPr>
              <p:nvPr/>
            </p:nvSpPr>
            <p:spPr bwMode="auto">
              <a:xfrm>
                <a:off x="3913" y="4040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1" name="Oval 2841"/>
              <p:cNvSpPr>
                <a:spLocks noChangeArrowheads="1"/>
              </p:cNvSpPr>
              <p:nvPr/>
            </p:nvSpPr>
            <p:spPr bwMode="auto">
              <a:xfrm>
                <a:off x="3326" y="3371"/>
                <a:ext cx="28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2" name="Oval 2842"/>
              <p:cNvSpPr>
                <a:spLocks noChangeArrowheads="1"/>
              </p:cNvSpPr>
              <p:nvPr/>
            </p:nvSpPr>
            <p:spPr bwMode="auto">
              <a:xfrm>
                <a:off x="3319" y="1617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3" name="Oval 2843"/>
              <p:cNvSpPr>
                <a:spLocks noChangeArrowheads="1"/>
              </p:cNvSpPr>
              <p:nvPr/>
            </p:nvSpPr>
            <p:spPr bwMode="auto">
              <a:xfrm>
                <a:off x="3379" y="174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4" name="Oval 2844"/>
              <p:cNvSpPr>
                <a:spLocks noChangeArrowheads="1"/>
              </p:cNvSpPr>
              <p:nvPr/>
            </p:nvSpPr>
            <p:spPr bwMode="auto">
              <a:xfrm>
                <a:off x="1344" y="3223"/>
                <a:ext cx="27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5" name="Oval 2845"/>
              <p:cNvSpPr>
                <a:spLocks noChangeArrowheads="1"/>
              </p:cNvSpPr>
              <p:nvPr/>
            </p:nvSpPr>
            <p:spPr bwMode="auto">
              <a:xfrm>
                <a:off x="1992" y="964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6" name="Oval 2846"/>
              <p:cNvSpPr>
                <a:spLocks noChangeArrowheads="1"/>
              </p:cNvSpPr>
              <p:nvPr/>
            </p:nvSpPr>
            <p:spPr bwMode="auto">
              <a:xfrm>
                <a:off x="4859" y="3230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7" name="Oval 2847"/>
              <p:cNvSpPr>
                <a:spLocks noChangeArrowheads="1"/>
              </p:cNvSpPr>
              <p:nvPr/>
            </p:nvSpPr>
            <p:spPr bwMode="auto">
              <a:xfrm>
                <a:off x="3657" y="1967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8" name="Oval 2848"/>
              <p:cNvSpPr>
                <a:spLocks noChangeArrowheads="1"/>
              </p:cNvSpPr>
              <p:nvPr/>
            </p:nvSpPr>
            <p:spPr bwMode="auto">
              <a:xfrm>
                <a:off x="2800" y="454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39" name="Oval 2849"/>
              <p:cNvSpPr>
                <a:spLocks noChangeArrowheads="1"/>
              </p:cNvSpPr>
              <p:nvPr/>
            </p:nvSpPr>
            <p:spPr bwMode="auto">
              <a:xfrm>
                <a:off x="3904" y="3796"/>
                <a:ext cx="28" cy="28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0" name="Oval 2850"/>
              <p:cNvSpPr>
                <a:spLocks noChangeArrowheads="1"/>
              </p:cNvSpPr>
              <p:nvPr/>
            </p:nvSpPr>
            <p:spPr bwMode="auto">
              <a:xfrm>
                <a:off x="2922" y="4022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1" name="Oval 2851"/>
              <p:cNvSpPr>
                <a:spLocks noChangeArrowheads="1"/>
              </p:cNvSpPr>
              <p:nvPr/>
            </p:nvSpPr>
            <p:spPr bwMode="auto">
              <a:xfrm>
                <a:off x="2836" y="147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2" name="Oval 2852"/>
              <p:cNvSpPr>
                <a:spLocks noChangeArrowheads="1"/>
              </p:cNvSpPr>
              <p:nvPr/>
            </p:nvSpPr>
            <p:spPr bwMode="auto">
              <a:xfrm>
                <a:off x="3072" y="1307"/>
                <a:ext cx="27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3" name="Oval 2853"/>
              <p:cNvSpPr>
                <a:spLocks noChangeArrowheads="1"/>
              </p:cNvSpPr>
              <p:nvPr/>
            </p:nvSpPr>
            <p:spPr bwMode="auto">
              <a:xfrm>
                <a:off x="1954" y="323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4" name="Oval 2854"/>
              <p:cNvSpPr>
                <a:spLocks noChangeArrowheads="1"/>
              </p:cNvSpPr>
              <p:nvPr/>
            </p:nvSpPr>
            <p:spPr bwMode="auto">
              <a:xfrm>
                <a:off x="3817" y="1472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5" name="Oval 2855"/>
              <p:cNvSpPr>
                <a:spLocks noChangeArrowheads="1"/>
              </p:cNvSpPr>
              <p:nvPr/>
            </p:nvSpPr>
            <p:spPr bwMode="auto">
              <a:xfrm>
                <a:off x="2688" y="111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6" name="Oval 2856"/>
              <p:cNvSpPr>
                <a:spLocks noChangeArrowheads="1"/>
              </p:cNvSpPr>
              <p:nvPr/>
            </p:nvSpPr>
            <p:spPr bwMode="auto">
              <a:xfrm>
                <a:off x="3406" y="3351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7" name="Oval 2857"/>
              <p:cNvSpPr>
                <a:spLocks noChangeArrowheads="1"/>
              </p:cNvSpPr>
              <p:nvPr/>
            </p:nvSpPr>
            <p:spPr bwMode="auto">
              <a:xfrm>
                <a:off x="2135" y="2275"/>
                <a:ext cx="28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8" name="Oval 2858"/>
              <p:cNvSpPr>
                <a:spLocks noChangeArrowheads="1"/>
              </p:cNvSpPr>
              <p:nvPr/>
            </p:nvSpPr>
            <p:spPr bwMode="auto">
              <a:xfrm>
                <a:off x="2528" y="1848"/>
                <a:ext cx="28" cy="28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49" name="Oval 2859"/>
              <p:cNvSpPr>
                <a:spLocks noChangeArrowheads="1"/>
              </p:cNvSpPr>
              <p:nvPr/>
            </p:nvSpPr>
            <p:spPr bwMode="auto">
              <a:xfrm>
                <a:off x="3063" y="2903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0" name="Oval 2860"/>
              <p:cNvSpPr>
                <a:spLocks noChangeArrowheads="1"/>
              </p:cNvSpPr>
              <p:nvPr/>
            </p:nvSpPr>
            <p:spPr bwMode="auto">
              <a:xfrm>
                <a:off x="2169" y="1760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1" name="Oval 2861"/>
              <p:cNvSpPr>
                <a:spLocks noChangeArrowheads="1"/>
              </p:cNvSpPr>
              <p:nvPr/>
            </p:nvSpPr>
            <p:spPr bwMode="auto">
              <a:xfrm>
                <a:off x="2811" y="1517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2" name="Oval 2862"/>
              <p:cNvSpPr>
                <a:spLocks noChangeArrowheads="1"/>
              </p:cNvSpPr>
              <p:nvPr/>
            </p:nvSpPr>
            <p:spPr bwMode="auto">
              <a:xfrm>
                <a:off x="1476" y="397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3" name="Oval 2863"/>
              <p:cNvSpPr>
                <a:spLocks noChangeArrowheads="1"/>
              </p:cNvSpPr>
              <p:nvPr/>
            </p:nvSpPr>
            <p:spPr bwMode="auto">
              <a:xfrm>
                <a:off x="1838" y="3598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4" name="Oval 2864"/>
              <p:cNvSpPr>
                <a:spLocks noChangeArrowheads="1"/>
              </p:cNvSpPr>
              <p:nvPr/>
            </p:nvSpPr>
            <p:spPr bwMode="auto">
              <a:xfrm>
                <a:off x="1937" y="1119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5" name="Oval 2865"/>
              <p:cNvSpPr>
                <a:spLocks noChangeArrowheads="1"/>
              </p:cNvSpPr>
              <p:nvPr/>
            </p:nvSpPr>
            <p:spPr bwMode="auto">
              <a:xfrm>
                <a:off x="1839" y="347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6" name="Oval 2866"/>
              <p:cNvSpPr>
                <a:spLocks noChangeArrowheads="1"/>
              </p:cNvSpPr>
              <p:nvPr/>
            </p:nvSpPr>
            <p:spPr bwMode="auto">
              <a:xfrm>
                <a:off x="4197" y="1182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7" name="Oval 2867"/>
              <p:cNvSpPr>
                <a:spLocks noChangeArrowheads="1"/>
              </p:cNvSpPr>
              <p:nvPr/>
            </p:nvSpPr>
            <p:spPr bwMode="auto">
              <a:xfrm>
                <a:off x="2782" y="174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8" name="Oval 2868"/>
              <p:cNvSpPr>
                <a:spLocks noChangeArrowheads="1"/>
              </p:cNvSpPr>
              <p:nvPr/>
            </p:nvSpPr>
            <p:spPr bwMode="auto">
              <a:xfrm>
                <a:off x="2692" y="158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59" name="Oval 2869"/>
              <p:cNvSpPr>
                <a:spLocks noChangeArrowheads="1"/>
              </p:cNvSpPr>
              <p:nvPr/>
            </p:nvSpPr>
            <p:spPr bwMode="auto">
              <a:xfrm>
                <a:off x="3455" y="79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0" name="Oval 2870"/>
              <p:cNvSpPr>
                <a:spLocks noChangeArrowheads="1"/>
              </p:cNvSpPr>
              <p:nvPr/>
            </p:nvSpPr>
            <p:spPr bwMode="auto">
              <a:xfrm>
                <a:off x="3671" y="3487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1" name="Oval 2871"/>
              <p:cNvSpPr>
                <a:spLocks noChangeArrowheads="1"/>
              </p:cNvSpPr>
              <p:nvPr/>
            </p:nvSpPr>
            <p:spPr bwMode="auto">
              <a:xfrm>
                <a:off x="2453" y="35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2" name="Oval 2872"/>
              <p:cNvSpPr>
                <a:spLocks noChangeArrowheads="1"/>
              </p:cNvSpPr>
              <p:nvPr/>
            </p:nvSpPr>
            <p:spPr bwMode="auto">
              <a:xfrm>
                <a:off x="2362" y="2956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3" name="Oval 2873"/>
              <p:cNvSpPr>
                <a:spLocks noChangeArrowheads="1"/>
              </p:cNvSpPr>
              <p:nvPr/>
            </p:nvSpPr>
            <p:spPr bwMode="auto">
              <a:xfrm>
                <a:off x="3477" y="2854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4" name="Oval 2874"/>
              <p:cNvSpPr>
                <a:spLocks noChangeArrowheads="1"/>
              </p:cNvSpPr>
              <p:nvPr/>
            </p:nvSpPr>
            <p:spPr bwMode="auto">
              <a:xfrm>
                <a:off x="2941" y="175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5" name="Oval 2875"/>
              <p:cNvSpPr>
                <a:spLocks noChangeArrowheads="1"/>
              </p:cNvSpPr>
              <p:nvPr/>
            </p:nvSpPr>
            <p:spPr bwMode="auto">
              <a:xfrm>
                <a:off x="4361" y="899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6" name="Oval 2876"/>
              <p:cNvSpPr>
                <a:spLocks noChangeArrowheads="1"/>
              </p:cNvSpPr>
              <p:nvPr/>
            </p:nvSpPr>
            <p:spPr bwMode="auto">
              <a:xfrm>
                <a:off x="4339" y="724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7" name="Oval 2877"/>
              <p:cNvSpPr>
                <a:spLocks noChangeArrowheads="1"/>
              </p:cNvSpPr>
              <p:nvPr/>
            </p:nvSpPr>
            <p:spPr bwMode="auto">
              <a:xfrm>
                <a:off x="4960" y="2381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8" name="Oval 2878"/>
              <p:cNvSpPr>
                <a:spLocks noChangeArrowheads="1"/>
              </p:cNvSpPr>
              <p:nvPr/>
            </p:nvSpPr>
            <p:spPr bwMode="auto">
              <a:xfrm>
                <a:off x="2203" y="403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69" name="Oval 2879"/>
              <p:cNvSpPr>
                <a:spLocks noChangeArrowheads="1"/>
              </p:cNvSpPr>
              <p:nvPr/>
            </p:nvSpPr>
            <p:spPr bwMode="auto">
              <a:xfrm>
                <a:off x="1810" y="1516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0" name="Oval 2880"/>
              <p:cNvSpPr>
                <a:spLocks noChangeArrowheads="1"/>
              </p:cNvSpPr>
              <p:nvPr/>
            </p:nvSpPr>
            <p:spPr bwMode="auto">
              <a:xfrm>
                <a:off x="2736" y="229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1" name="Oval 2881"/>
              <p:cNvSpPr>
                <a:spLocks noChangeArrowheads="1"/>
              </p:cNvSpPr>
              <p:nvPr/>
            </p:nvSpPr>
            <p:spPr bwMode="auto">
              <a:xfrm>
                <a:off x="2729" y="2591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2" name="Oval 2882"/>
              <p:cNvSpPr>
                <a:spLocks noChangeArrowheads="1"/>
              </p:cNvSpPr>
              <p:nvPr/>
            </p:nvSpPr>
            <p:spPr bwMode="auto">
              <a:xfrm>
                <a:off x="830" y="198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3" name="Oval 2883"/>
              <p:cNvSpPr>
                <a:spLocks noChangeArrowheads="1"/>
              </p:cNvSpPr>
              <p:nvPr/>
            </p:nvSpPr>
            <p:spPr bwMode="auto">
              <a:xfrm>
                <a:off x="3494" y="426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4" name="Oval 2884"/>
              <p:cNvSpPr>
                <a:spLocks noChangeArrowheads="1"/>
              </p:cNvSpPr>
              <p:nvPr/>
            </p:nvSpPr>
            <p:spPr bwMode="auto">
              <a:xfrm>
                <a:off x="1366" y="2283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5" name="Oval 2885"/>
              <p:cNvSpPr>
                <a:spLocks noChangeArrowheads="1"/>
              </p:cNvSpPr>
              <p:nvPr/>
            </p:nvSpPr>
            <p:spPr bwMode="auto">
              <a:xfrm>
                <a:off x="2447" y="2958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6" name="Oval 2886"/>
              <p:cNvSpPr>
                <a:spLocks noChangeArrowheads="1"/>
              </p:cNvSpPr>
              <p:nvPr/>
            </p:nvSpPr>
            <p:spPr bwMode="auto">
              <a:xfrm>
                <a:off x="1040" y="1796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7" name="Oval 2887"/>
              <p:cNvSpPr>
                <a:spLocks noChangeArrowheads="1"/>
              </p:cNvSpPr>
              <p:nvPr/>
            </p:nvSpPr>
            <p:spPr bwMode="auto">
              <a:xfrm>
                <a:off x="1545" y="3573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8" name="Oval 2888"/>
              <p:cNvSpPr>
                <a:spLocks noChangeArrowheads="1"/>
              </p:cNvSpPr>
              <p:nvPr/>
            </p:nvSpPr>
            <p:spPr bwMode="auto">
              <a:xfrm>
                <a:off x="1717" y="22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79" name="Oval 2889"/>
              <p:cNvSpPr>
                <a:spLocks noChangeArrowheads="1"/>
              </p:cNvSpPr>
              <p:nvPr/>
            </p:nvSpPr>
            <p:spPr bwMode="auto">
              <a:xfrm>
                <a:off x="4289" y="1696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0" name="Oval 2890"/>
              <p:cNvSpPr>
                <a:spLocks noChangeArrowheads="1"/>
              </p:cNvSpPr>
              <p:nvPr/>
            </p:nvSpPr>
            <p:spPr bwMode="auto">
              <a:xfrm>
                <a:off x="4053" y="62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1" name="Oval 2891"/>
              <p:cNvSpPr>
                <a:spLocks noChangeArrowheads="1"/>
              </p:cNvSpPr>
              <p:nvPr/>
            </p:nvSpPr>
            <p:spPr bwMode="auto">
              <a:xfrm>
                <a:off x="2431" y="362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2" name="Oval 2892"/>
              <p:cNvSpPr>
                <a:spLocks noChangeArrowheads="1"/>
              </p:cNvSpPr>
              <p:nvPr/>
            </p:nvSpPr>
            <p:spPr bwMode="auto">
              <a:xfrm>
                <a:off x="2334" y="157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3" name="Oval 2893"/>
              <p:cNvSpPr>
                <a:spLocks noChangeArrowheads="1"/>
              </p:cNvSpPr>
              <p:nvPr/>
            </p:nvSpPr>
            <p:spPr bwMode="auto">
              <a:xfrm>
                <a:off x="2612" y="1714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4" name="Oval 2894"/>
              <p:cNvSpPr>
                <a:spLocks noChangeArrowheads="1"/>
              </p:cNvSpPr>
              <p:nvPr/>
            </p:nvSpPr>
            <p:spPr bwMode="auto">
              <a:xfrm>
                <a:off x="3398" y="2319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5" name="Oval 2895"/>
              <p:cNvSpPr>
                <a:spLocks noChangeArrowheads="1"/>
              </p:cNvSpPr>
              <p:nvPr/>
            </p:nvSpPr>
            <p:spPr bwMode="auto">
              <a:xfrm>
                <a:off x="2211" y="3932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6" name="Oval 2896"/>
              <p:cNvSpPr>
                <a:spLocks noChangeArrowheads="1"/>
              </p:cNvSpPr>
              <p:nvPr/>
            </p:nvSpPr>
            <p:spPr bwMode="auto">
              <a:xfrm>
                <a:off x="2975" y="3771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7" name="Oval 2897"/>
              <p:cNvSpPr>
                <a:spLocks noChangeArrowheads="1"/>
              </p:cNvSpPr>
              <p:nvPr/>
            </p:nvSpPr>
            <p:spPr bwMode="auto">
              <a:xfrm>
                <a:off x="3084" y="180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8" name="Oval 2898"/>
              <p:cNvSpPr>
                <a:spLocks noChangeArrowheads="1"/>
              </p:cNvSpPr>
              <p:nvPr/>
            </p:nvSpPr>
            <p:spPr bwMode="auto">
              <a:xfrm>
                <a:off x="3062" y="2035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89" name="Oval 2899"/>
              <p:cNvSpPr>
                <a:spLocks noChangeArrowheads="1"/>
              </p:cNvSpPr>
              <p:nvPr/>
            </p:nvSpPr>
            <p:spPr bwMode="auto">
              <a:xfrm>
                <a:off x="2867" y="2854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0" name="Oval 2900"/>
              <p:cNvSpPr>
                <a:spLocks noChangeArrowheads="1"/>
              </p:cNvSpPr>
              <p:nvPr/>
            </p:nvSpPr>
            <p:spPr bwMode="auto">
              <a:xfrm>
                <a:off x="2918" y="1176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1" name="Oval 2901"/>
              <p:cNvSpPr>
                <a:spLocks noChangeArrowheads="1"/>
              </p:cNvSpPr>
              <p:nvPr/>
            </p:nvSpPr>
            <p:spPr bwMode="auto">
              <a:xfrm>
                <a:off x="3744" y="2843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2" name="Oval 2902"/>
              <p:cNvSpPr>
                <a:spLocks noChangeArrowheads="1"/>
              </p:cNvSpPr>
              <p:nvPr/>
            </p:nvSpPr>
            <p:spPr bwMode="auto">
              <a:xfrm>
                <a:off x="3481" y="2255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3" name="Oval 2903"/>
              <p:cNvSpPr>
                <a:spLocks noChangeArrowheads="1"/>
              </p:cNvSpPr>
              <p:nvPr/>
            </p:nvSpPr>
            <p:spPr bwMode="auto">
              <a:xfrm>
                <a:off x="1116" y="2612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4" name="Oval 2904"/>
              <p:cNvSpPr>
                <a:spLocks noChangeArrowheads="1"/>
              </p:cNvSpPr>
              <p:nvPr/>
            </p:nvSpPr>
            <p:spPr bwMode="auto">
              <a:xfrm>
                <a:off x="2234" y="1493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5" name="Oval 2905"/>
              <p:cNvSpPr>
                <a:spLocks noChangeArrowheads="1"/>
              </p:cNvSpPr>
              <p:nvPr/>
            </p:nvSpPr>
            <p:spPr bwMode="auto">
              <a:xfrm>
                <a:off x="1686" y="2839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6" name="Oval 2906"/>
              <p:cNvSpPr>
                <a:spLocks noChangeArrowheads="1"/>
              </p:cNvSpPr>
              <p:nvPr/>
            </p:nvSpPr>
            <p:spPr bwMode="auto">
              <a:xfrm>
                <a:off x="1372" y="116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7" name="Oval 2907"/>
              <p:cNvSpPr>
                <a:spLocks noChangeArrowheads="1"/>
              </p:cNvSpPr>
              <p:nvPr/>
            </p:nvSpPr>
            <p:spPr bwMode="auto">
              <a:xfrm>
                <a:off x="2599" y="176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8" name="Oval 2908"/>
              <p:cNvSpPr>
                <a:spLocks noChangeArrowheads="1"/>
              </p:cNvSpPr>
              <p:nvPr/>
            </p:nvSpPr>
            <p:spPr bwMode="auto">
              <a:xfrm>
                <a:off x="4121" y="2939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99" name="Oval 2909"/>
              <p:cNvSpPr>
                <a:spLocks noChangeArrowheads="1"/>
              </p:cNvSpPr>
              <p:nvPr/>
            </p:nvSpPr>
            <p:spPr bwMode="auto">
              <a:xfrm>
                <a:off x="2423" y="206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0" name="Oval 2910"/>
              <p:cNvSpPr>
                <a:spLocks noChangeArrowheads="1"/>
              </p:cNvSpPr>
              <p:nvPr/>
            </p:nvSpPr>
            <p:spPr bwMode="auto">
              <a:xfrm>
                <a:off x="2601" y="1968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1" name="Oval 2911"/>
              <p:cNvSpPr>
                <a:spLocks noChangeArrowheads="1"/>
              </p:cNvSpPr>
              <p:nvPr/>
            </p:nvSpPr>
            <p:spPr bwMode="auto">
              <a:xfrm>
                <a:off x="607" y="2109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2" name="Oval 2912"/>
              <p:cNvSpPr>
                <a:spLocks noChangeArrowheads="1"/>
              </p:cNvSpPr>
              <p:nvPr/>
            </p:nvSpPr>
            <p:spPr bwMode="auto">
              <a:xfrm>
                <a:off x="3832" y="37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3" name="Oval 2913"/>
              <p:cNvSpPr>
                <a:spLocks noChangeArrowheads="1"/>
              </p:cNvSpPr>
              <p:nvPr/>
            </p:nvSpPr>
            <p:spPr bwMode="auto">
              <a:xfrm>
                <a:off x="2810" y="2383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4" name="Oval 2914"/>
              <p:cNvSpPr>
                <a:spLocks noChangeArrowheads="1"/>
              </p:cNvSpPr>
              <p:nvPr/>
            </p:nvSpPr>
            <p:spPr bwMode="auto">
              <a:xfrm>
                <a:off x="3364" y="72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5" name="Oval 2915"/>
              <p:cNvSpPr>
                <a:spLocks noChangeArrowheads="1"/>
              </p:cNvSpPr>
              <p:nvPr/>
            </p:nvSpPr>
            <p:spPr bwMode="auto">
              <a:xfrm>
                <a:off x="3975" y="375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6" name="Oval 2916"/>
              <p:cNvSpPr>
                <a:spLocks noChangeArrowheads="1"/>
              </p:cNvSpPr>
              <p:nvPr/>
            </p:nvSpPr>
            <p:spPr bwMode="auto">
              <a:xfrm>
                <a:off x="2676" y="759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7" name="Oval 2917"/>
              <p:cNvSpPr>
                <a:spLocks noChangeArrowheads="1"/>
              </p:cNvSpPr>
              <p:nvPr/>
            </p:nvSpPr>
            <p:spPr bwMode="auto">
              <a:xfrm>
                <a:off x="3094" y="287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8" name="Oval 2918"/>
              <p:cNvSpPr>
                <a:spLocks noChangeArrowheads="1"/>
              </p:cNvSpPr>
              <p:nvPr/>
            </p:nvSpPr>
            <p:spPr bwMode="auto">
              <a:xfrm>
                <a:off x="2302" y="3681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09" name="Oval 2919"/>
              <p:cNvSpPr>
                <a:spLocks noChangeArrowheads="1"/>
              </p:cNvSpPr>
              <p:nvPr/>
            </p:nvSpPr>
            <p:spPr bwMode="auto">
              <a:xfrm>
                <a:off x="934" y="2966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0" name="Oval 2920"/>
              <p:cNvSpPr>
                <a:spLocks noChangeArrowheads="1"/>
              </p:cNvSpPr>
              <p:nvPr/>
            </p:nvSpPr>
            <p:spPr bwMode="auto">
              <a:xfrm>
                <a:off x="1303" y="3342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1" name="Oval 2921"/>
              <p:cNvSpPr>
                <a:spLocks noChangeArrowheads="1"/>
              </p:cNvSpPr>
              <p:nvPr/>
            </p:nvSpPr>
            <p:spPr bwMode="auto">
              <a:xfrm>
                <a:off x="4271" y="3511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2" name="Oval 2922"/>
              <p:cNvSpPr>
                <a:spLocks noChangeArrowheads="1"/>
              </p:cNvSpPr>
              <p:nvPr/>
            </p:nvSpPr>
            <p:spPr bwMode="auto">
              <a:xfrm>
                <a:off x="2127" y="3867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3" name="Oval 2923"/>
              <p:cNvSpPr>
                <a:spLocks noChangeArrowheads="1"/>
              </p:cNvSpPr>
              <p:nvPr/>
            </p:nvSpPr>
            <p:spPr bwMode="auto">
              <a:xfrm>
                <a:off x="3523" y="3095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4" name="Oval 2924"/>
              <p:cNvSpPr>
                <a:spLocks noChangeArrowheads="1"/>
              </p:cNvSpPr>
              <p:nvPr/>
            </p:nvSpPr>
            <p:spPr bwMode="auto">
              <a:xfrm>
                <a:off x="2709" y="178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5" name="Oval 2925"/>
              <p:cNvSpPr>
                <a:spLocks noChangeArrowheads="1"/>
              </p:cNvSpPr>
              <p:nvPr/>
            </p:nvSpPr>
            <p:spPr bwMode="auto">
              <a:xfrm>
                <a:off x="3015" y="3546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6" name="Oval 2926"/>
              <p:cNvSpPr>
                <a:spLocks noChangeArrowheads="1"/>
              </p:cNvSpPr>
              <p:nvPr/>
            </p:nvSpPr>
            <p:spPr bwMode="auto">
              <a:xfrm>
                <a:off x="2427" y="201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7" name="Oval 2927"/>
              <p:cNvSpPr>
                <a:spLocks noChangeArrowheads="1"/>
              </p:cNvSpPr>
              <p:nvPr/>
            </p:nvSpPr>
            <p:spPr bwMode="auto">
              <a:xfrm>
                <a:off x="4555" y="265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8" name="Oval 2928"/>
              <p:cNvSpPr>
                <a:spLocks noChangeArrowheads="1"/>
              </p:cNvSpPr>
              <p:nvPr/>
            </p:nvSpPr>
            <p:spPr bwMode="auto">
              <a:xfrm>
                <a:off x="2191" y="2188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19" name="Oval 2929"/>
              <p:cNvSpPr>
                <a:spLocks noChangeArrowheads="1"/>
              </p:cNvSpPr>
              <p:nvPr/>
            </p:nvSpPr>
            <p:spPr bwMode="auto">
              <a:xfrm>
                <a:off x="5024" y="1917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0" name="Oval 2930"/>
              <p:cNvSpPr>
                <a:spLocks noChangeArrowheads="1"/>
              </p:cNvSpPr>
              <p:nvPr/>
            </p:nvSpPr>
            <p:spPr bwMode="auto">
              <a:xfrm>
                <a:off x="2730" y="190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1" name="Oval 2931"/>
              <p:cNvSpPr>
                <a:spLocks noChangeArrowheads="1"/>
              </p:cNvSpPr>
              <p:nvPr/>
            </p:nvSpPr>
            <p:spPr bwMode="auto">
              <a:xfrm>
                <a:off x="3568" y="47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2" name="Oval 2932"/>
              <p:cNvSpPr>
                <a:spLocks noChangeArrowheads="1"/>
              </p:cNvSpPr>
              <p:nvPr/>
            </p:nvSpPr>
            <p:spPr bwMode="auto">
              <a:xfrm>
                <a:off x="4021" y="3716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3" name="Oval 2933"/>
              <p:cNvSpPr>
                <a:spLocks noChangeArrowheads="1"/>
              </p:cNvSpPr>
              <p:nvPr/>
            </p:nvSpPr>
            <p:spPr bwMode="auto">
              <a:xfrm>
                <a:off x="3018" y="2950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4" name="Oval 2934"/>
              <p:cNvSpPr>
                <a:spLocks noChangeArrowheads="1"/>
              </p:cNvSpPr>
              <p:nvPr/>
            </p:nvSpPr>
            <p:spPr bwMode="auto">
              <a:xfrm>
                <a:off x="1541" y="150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5" name="Oval 2935"/>
              <p:cNvSpPr>
                <a:spLocks noChangeArrowheads="1"/>
              </p:cNvSpPr>
              <p:nvPr/>
            </p:nvSpPr>
            <p:spPr bwMode="auto">
              <a:xfrm>
                <a:off x="3668" y="1806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6" name="Oval 2936"/>
              <p:cNvSpPr>
                <a:spLocks noChangeArrowheads="1"/>
              </p:cNvSpPr>
              <p:nvPr/>
            </p:nvSpPr>
            <p:spPr bwMode="auto">
              <a:xfrm>
                <a:off x="4284" y="3354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7" name="Oval 2937"/>
              <p:cNvSpPr>
                <a:spLocks noChangeArrowheads="1"/>
              </p:cNvSpPr>
              <p:nvPr/>
            </p:nvSpPr>
            <p:spPr bwMode="auto">
              <a:xfrm>
                <a:off x="2454" y="183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8" name="Oval 2938"/>
              <p:cNvSpPr>
                <a:spLocks noChangeArrowheads="1"/>
              </p:cNvSpPr>
              <p:nvPr/>
            </p:nvSpPr>
            <p:spPr bwMode="auto">
              <a:xfrm>
                <a:off x="3362" y="2297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29" name="Oval 2939"/>
              <p:cNvSpPr>
                <a:spLocks noChangeArrowheads="1"/>
              </p:cNvSpPr>
              <p:nvPr/>
            </p:nvSpPr>
            <p:spPr bwMode="auto">
              <a:xfrm>
                <a:off x="3970" y="285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0" name="Oval 2940"/>
              <p:cNvSpPr>
                <a:spLocks noChangeArrowheads="1"/>
              </p:cNvSpPr>
              <p:nvPr/>
            </p:nvSpPr>
            <p:spPr bwMode="auto">
              <a:xfrm>
                <a:off x="2707" y="210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1" name="Oval 2941"/>
              <p:cNvSpPr>
                <a:spLocks noChangeArrowheads="1"/>
              </p:cNvSpPr>
              <p:nvPr/>
            </p:nvSpPr>
            <p:spPr bwMode="auto">
              <a:xfrm>
                <a:off x="3361" y="167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2" name="Oval 2942"/>
              <p:cNvSpPr>
                <a:spLocks noChangeArrowheads="1"/>
              </p:cNvSpPr>
              <p:nvPr/>
            </p:nvSpPr>
            <p:spPr bwMode="auto">
              <a:xfrm>
                <a:off x="1307" y="2216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3" name="Oval 2943"/>
              <p:cNvSpPr>
                <a:spLocks noChangeArrowheads="1"/>
              </p:cNvSpPr>
              <p:nvPr/>
            </p:nvSpPr>
            <p:spPr bwMode="auto">
              <a:xfrm>
                <a:off x="2295" y="1802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4" name="Oval 2944"/>
              <p:cNvSpPr>
                <a:spLocks noChangeArrowheads="1"/>
              </p:cNvSpPr>
              <p:nvPr/>
            </p:nvSpPr>
            <p:spPr bwMode="auto">
              <a:xfrm>
                <a:off x="3274" y="263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5" name="Oval 2945"/>
              <p:cNvSpPr>
                <a:spLocks noChangeArrowheads="1"/>
              </p:cNvSpPr>
              <p:nvPr/>
            </p:nvSpPr>
            <p:spPr bwMode="auto">
              <a:xfrm>
                <a:off x="2992" y="184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6" name="Oval 2946"/>
              <p:cNvSpPr>
                <a:spLocks noChangeArrowheads="1"/>
              </p:cNvSpPr>
              <p:nvPr/>
            </p:nvSpPr>
            <p:spPr bwMode="auto">
              <a:xfrm>
                <a:off x="3142" y="2340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7" name="Oval 2947"/>
              <p:cNvSpPr>
                <a:spLocks noChangeArrowheads="1"/>
              </p:cNvSpPr>
              <p:nvPr/>
            </p:nvSpPr>
            <p:spPr bwMode="auto">
              <a:xfrm>
                <a:off x="1808" y="275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8" name="Oval 2948"/>
              <p:cNvSpPr>
                <a:spLocks noChangeArrowheads="1"/>
              </p:cNvSpPr>
              <p:nvPr/>
            </p:nvSpPr>
            <p:spPr bwMode="auto">
              <a:xfrm>
                <a:off x="2475" y="2537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39" name="Oval 2949"/>
              <p:cNvSpPr>
                <a:spLocks noChangeArrowheads="1"/>
              </p:cNvSpPr>
              <p:nvPr/>
            </p:nvSpPr>
            <p:spPr bwMode="auto">
              <a:xfrm>
                <a:off x="2736" y="3533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0" name="Oval 2950"/>
              <p:cNvSpPr>
                <a:spLocks noChangeArrowheads="1"/>
              </p:cNvSpPr>
              <p:nvPr/>
            </p:nvSpPr>
            <p:spPr bwMode="auto">
              <a:xfrm>
                <a:off x="954" y="1903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1" name="Oval 2951"/>
              <p:cNvSpPr>
                <a:spLocks noChangeArrowheads="1"/>
              </p:cNvSpPr>
              <p:nvPr/>
            </p:nvSpPr>
            <p:spPr bwMode="auto">
              <a:xfrm>
                <a:off x="3214" y="2135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2" name="Oval 2952"/>
              <p:cNvSpPr>
                <a:spLocks noChangeArrowheads="1"/>
              </p:cNvSpPr>
              <p:nvPr/>
            </p:nvSpPr>
            <p:spPr bwMode="auto">
              <a:xfrm>
                <a:off x="1607" y="2163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3" name="Oval 2953"/>
              <p:cNvSpPr>
                <a:spLocks noChangeArrowheads="1"/>
              </p:cNvSpPr>
              <p:nvPr/>
            </p:nvSpPr>
            <p:spPr bwMode="auto">
              <a:xfrm>
                <a:off x="2508" y="204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4" name="Oval 2954"/>
              <p:cNvSpPr>
                <a:spLocks noChangeArrowheads="1"/>
              </p:cNvSpPr>
              <p:nvPr/>
            </p:nvSpPr>
            <p:spPr bwMode="auto">
              <a:xfrm>
                <a:off x="2288" y="245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5" name="Oval 2955"/>
              <p:cNvSpPr>
                <a:spLocks noChangeArrowheads="1"/>
              </p:cNvSpPr>
              <p:nvPr/>
            </p:nvSpPr>
            <p:spPr bwMode="auto">
              <a:xfrm>
                <a:off x="2674" y="520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6" name="Oval 2956"/>
              <p:cNvSpPr>
                <a:spLocks noChangeArrowheads="1"/>
              </p:cNvSpPr>
              <p:nvPr/>
            </p:nvSpPr>
            <p:spPr bwMode="auto">
              <a:xfrm>
                <a:off x="3082" y="274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7" name="Oval 2957"/>
              <p:cNvSpPr>
                <a:spLocks noChangeArrowheads="1"/>
              </p:cNvSpPr>
              <p:nvPr/>
            </p:nvSpPr>
            <p:spPr bwMode="auto">
              <a:xfrm>
                <a:off x="696" y="277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8" name="Oval 2958"/>
              <p:cNvSpPr>
                <a:spLocks noChangeArrowheads="1"/>
              </p:cNvSpPr>
              <p:nvPr/>
            </p:nvSpPr>
            <p:spPr bwMode="auto">
              <a:xfrm>
                <a:off x="2430" y="330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49" name="Oval 2959"/>
              <p:cNvSpPr>
                <a:spLocks noChangeArrowheads="1"/>
              </p:cNvSpPr>
              <p:nvPr/>
            </p:nvSpPr>
            <p:spPr bwMode="auto">
              <a:xfrm>
                <a:off x="4571" y="67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0" name="Oval 2960"/>
              <p:cNvSpPr>
                <a:spLocks noChangeArrowheads="1"/>
              </p:cNvSpPr>
              <p:nvPr/>
            </p:nvSpPr>
            <p:spPr bwMode="auto">
              <a:xfrm>
                <a:off x="1341" y="2548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1" name="Oval 2961"/>
              <p:cNvSpPr>
                <a:spLocks noChangeArrowheads="1"/>
              </p:cNvSpPr>
              <p:nvPr/>
            </p:nvSpPr>
            <p:spPr bwMode="auto">
              <a:xfrm>
                <a:off x="2598" y="187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2" name="Oval 2962"/>
              <p:cNvSpPr>
                <a:spLocks noChangeArrowheads="1"/>
              </p:cNvSpPr>
              <p:nvPr/>
            </p:nvSpPr>
            <p:spPr bwMode="auto">
              <a:xfrm>
                <a:off x="1036" y="189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3" name="Oval 2963"/>
              <p:cNvSpPr>
                <a:spLocks noChangeArrowheads="1"/>
              </p:cNvSpPr>
              <p:nvPr/>
            </p:nvSpPr>
            <p:spPr bwMode="auto">
              <a:xfrm>
                <a:off x="4011" y="3487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4" name="Oval 2964"/>
              <p:cNvSpPr>
                <a:spLocks noChangeArrowheads="1"/>
              </p:cNvSpPr>
              <p:nvPr/>
            </p:nvSpPr>
            <p:spPr bwMode="auto">
              <a:xfrm>
                <a:off x="2189" y="1960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5" name="Oval 2965"/>
              <p:cNvSpPr>
                <a:spLocks noChangeArrowheads="1"/>
              </p:cNvSpPr>
              <p:nvPr/>
            </p:nvSpPr>
            <p:spPr bwMode="auto">
              <a:xfrm>
                <a:off x="3058" y="417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6" name="Oval 2966"/>
              <p:cNvSpPr>
                <a:spLocks noChangeArrowheads="1"/>
              </p:cNvSpPr>
              <p:nvPr/>
            </p:nvSpPr>
            <p:spPr bwMode="auto">
              <a:xfrm>
                <a:off x="3990" y="3108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7" name="Oval 2967"/>
              <p:cNvSpPr>
                <a:spLocks noChangeArrowheads="1"/>
              </p:cNvSpPr>
              <p:nvPr/>
            </p:nvSpPr>
            <p:spPr bwMode="auto">
              <a:xfrm>
                <a:off x="2175" y="465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8" name="Oval 2968"/>
              <p:cNvSpPr>
                <a:spLocks noChangeArrowheads="1"/>
              </p:cNvSpPr>
              <p:nvPr/>
            </p:nvSpPr>
            <p:spPr bwMode="auto">
              <a:xfrm>
                <a:off x="2855" y="167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59" name="Oval 2969"/>
              <p:cNvSpPr>
                <a:spLocks noChangeArrowheads="1"/>
              </p:cNvSpPr>
              <p:nvPr/>
            </p:nvSpPr>
            <p:spPr bwMode="auto">
              <a:xfrm>
                <a:off x="2085" y="3752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0" name="Oval 2970"/>
              <p:cNvSpPr>
                <a:spLocks noChangeArrowheads="1"/>
              </p:cNvSpPr>
              <p:nvPr/>
            </p:nvSpPr>
            <p:spPr bwMode="auto">
              <a:xfrm>
                <a:off x="3950" y="561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1" name="Oval 2971"/>
              <p:cNvSpPr>
                <a:spLocks noChangeArrowheads="1"/>
              </p:cNvSpPr>
              <p:nvPr/>
            </p:nvSpPr>
            <p:spPr bwMode="auto">
              <a:xfrm>
                <a:off x="3207" y="-63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2" name="Oval 2972"/>
              <p:cNvSpPr>
                <a:spLocks noChangeArrowheads="1"/>
              </p:cNvSpPr>
              <p:nvPr/>
            </p:nvSpPr>
            <p:spPr bwMode="auto">
              <a:xfrm>
                <a:off x="3152" y="3278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3" name="Oval 2973"/>
              <p:cNvSpPr>
                <a:spLocks noChangeArrowheads="1"/>
              </p:cNvSpPr>
              <p:nvPr/>
            </p:nvSpPr>
            <p:spPr bwMode="auto">
              <a:xfrm>
                <a:off x="2740" y="2040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4" name="Oval 2974"/>
              <p:cNvSpPr>
                <a:spLocks noChangeArrowheads="1"/>
              </p:cNvSpPr>
              <p:nvPr/>
            </p:nvSpPr>
            <p:spPr bwMode="auto">
              <a:xfrm>
                <a:off x="2218" y="3844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5" name="Oval 2975"/>
              <p:cNvSpPr>
                <a:spLocks noChangeArrowheads="1"/>
              </p:cNvSpPr>
              <p:nvPr/>
            </p:nvSpPr>
            <p:spPr bwMode="auto">
              <a:xfrm>
                <a:off x="3267" y="188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6" name="Oval 2976"/>
              <p:cNvSpPr>
                <a:spLocks noChangeArrowheads="1"/>
              </p:cNvSpPr>
              <p:nvPr/>
            </p:nvSpPr>
            <p:spPr bwMode="auto">
              <a:xfrm>
                <a:off x="743" y="2900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7" name="Oval 2977"/>
              <p:cNvSpPr>
                <a:spLocks noChangeArrowheads="1"/>
              </p:cNvSpPr>
              <p:nvPr/>
            </p:nvSpPr>
            <p:spPr bwMode="auto">
              <a:xfrm>
                <a:off x="2611" y="3057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8" name="Oval 2978"/>
              <p:cNvSpPr>
                <a:spLocks noChangeArrowheads="1"/>
              </p:cNvSpPr>
              <p:nvPr/>
            </p:nvSpPr>
            <p:spPr bwMode="auto">
              <a:xfrm>
                <a:off x="2960" y="128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69" name="Oval 2979"/>
              <p:cNvSpPr>
                <a:spLocks noChangeArrowheads="1"/>
              </p:cNvSpPr>
              <p:nvPr/>
            </p:nvSpPr>
            <p:spPr bwMode="auto">
              <a:xfrm>
                <a:off x="3095" y="212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0" name="Oval 2980"/>
              <p:cNvSpPr>
                <a:spLocks noChangeArrowheads="1"/>
              </p:cNvSpPr>
              <p:nvPr/>
            </p:nvSpPr>
            <p:spPr bwMode="auto">
              <a:xfrm>
                <a:off x="2922" y="233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1" name="Oval 2981"/>
              <p:cNvSpPr>
                <a:spLocks noChangeArrowheads="1"/>
              </p:cNvSpPr>
              <p:nvPr/>
            </p:nvSpPr>
            <p:spPr bwMode="auto">
              <a:xfrm>
                <a:off x="4695" y="1252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2" name="Oval 2982"/>
              <p:cNvSpPr>
                <a:spLocks noChangeArrowheads="1"/>
              </p:cNvSpPr>
              <p:nvPr/>
            </p:nvSpPr>
            <p:spPr bwMode="auto">
              <a:xfrm>
                <a:off x="3676" y="281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3" name="Oval 2983"/>
              <p:cNvSpPr>
                <a:spLocks noChangeArrowheads="1"/>
              </p:cNvSpPr>
              <p:nvPr/>
            </p:nvSpPr>
            <p:spPr bwMode="auto">
              <a:xfrm>
                <a:off x="2955" y="171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4" name="Oval 2984"/>
              <p:cNvSpPr>
                <a:spLocks noChangeArrowheads="1"/>
              </p:cNvSpPr>
              <p:nvPr/>
            </p:nvSpPr>
            <p:spPr bwMode="auto">
              <a:xfrm>
                <a:off x="2596" y="2110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5" name="Oval 2985"/>
              <p:cNvSpPr>
                <a:spLocks noChangeArrowheads="1"/>
              </p:cNvSpPr>
              <p:nvPr/>
            </p:nvSpPr>
            <p:spPr bwMode="auto">
              <a:xfrm>
                <a:off x="1091" y="3374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6" name="Oval 2986"/>
              <p:cNvSpPr>
                <a:spLocks noChangeArrowheads="1"/>
              </p:cNvSpPr>
              <p:nvPr/>
            </p:nvSpPr>
            <p:spPr bwMode="auto">
              <a:xfrm>
                <a:off x="3851" y="132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7" name="Oval 2987"/>
              <p:cNvSpPr>
                <a:spLocks noChangeArrowheads="1"/>
              </p:cNvSpPr>
              <p:nvPr/>
            </p:nvSpPr>
            <p:spPr bwMode="auto">
              <a:xfrm>
                <a:off x="4115" y="902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8" name="Oval 2988"/>
              <p:cNvSpPr>
                <a:spLocks noChangeArrowheads="1"/>
              </p:cNvSpPr>
              <p:nvPr/>
            </p:nvSpPr>
            <p:spPr bwMode="auto">
              <a:xfrm>
                <a:off x="4201" y="4002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79" name="Oval 2989"/>
              <p:cNvSpPr>
                <a:spLocks noChangeArrowheads="1"/>
              </p:cNvSpPr>
              <p:nvPr/>
            </p:nvSpPr>
            <p:spPr bwMode="auto">
              <a:xfrm>
                <a:off x="2898" y="305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0" name="Oval 2990"/>
              <p:cNvSpPr>
                <a:spLocks noChangeArrowheads="1"/>
              </p:cNvSpPr>
              <p:nvPr/>
            </p:nvSpPr>
            <p:spPr bwMode="auto">
              <a:xfrm>
                <a:off x="2192" y="4195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1" name="Oval 2991"/>
              <p:cNvSpPr>
                <a:spLocks noChangeArrowheads="1"/>
              </p:cNvSpPr>
              <p:nvPr/>
            </p:nvSpPr>
            <p:spPr bwMode="auto">
              <a:xfrm>
                <a:off x="2824" y="3967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2" name="Oval 2992"/>
              <p:cNvSpPr>
                <a:spLocks noChangeArrowheads="1"/>
              </p:cNvSpPr>
              <p:nvPr/>
            </p:nvSpPr>
            <p:spPr bwMode="auto">
              <a:xfrm>
                <a:off x="2876" y="4299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3" name="Oval 2993"/>
              <p:cNvSpPr>
                <a:spLocks noChangeArrowheads="1"/>
              </p:cNvSpPr>
              <p:nvPr/>
            </p:nvSpPr>
            <p:spPr bwMode="auto">
              <a:xfrm>
                <a:off x="4218" y="3003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4" name="Oval 2994"/>
              <p:cNvSpPr>
                <a:spLocks noChangeArrowheads="1"/>
              </p:cNvSpPr>
              <p:nvPr/>
            </p:nvSpPr>
            <p:spPr bwMode="auto">
              <a:xfrm>
                <a:off x="3271" y="1752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5" name="Oval 2995"/>
              <p:cNvSpPr>
                <a:spLocks noChangeArrowheads="1"/>
              </p:cNvSpPr>
              <p:nvPr/>
            </p:nvSpPr>
            <p:spPr bwMode="auto">
              <a:xfrm>
                <a:off x="4294" y="945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6" name="Oval 2996"/>
              <p:cNvSpPr>
                <a:spLocks noChangeArrowheads="1"/>
              </p:cNvSpPr>
              <p:nvPr/>
            </p:nvSpPr>
            <p:spPr bwMode="auto">
              <a:xfrm>
                <a:off x="2911" y="4222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7" name="Oval 2997"/>
              <p:cNvSpPr>
                <a:spLocks noChangeArrowheads="1"/>
              </p:cNvSpPr>
              <p:nvPr/>
            </p:nvSpPr>
            <p:spPr bwMode="auto">
              <a:xfrm>
                <a:off x="3424" y="2847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8" name="Oval 2998"/>
              <p:cNvSpPr>
                <a:spLocks noChangeArrowheads="1"/>
              </p:cNvSpPr>
              <p:nvPr/>
            </p:nvSpPr>
            <p:spPr bwMode="auto">
              <a:xfrm>
                <a:off x="4417" y="3147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89" name="Oval 2999"/>
              <p:cNvSpPr>
                <a:spLocks noChangeArrowheads="1"/>
              </p:cNvSpPr>
              <p:nvPr/>
            </p:nvSpPr>
            <p:spPr bwMode="auto">
              <a:xfrm>
                <a:off x="3110" y="158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0" name="Oval 3000"/>
              <p:cNvSpPr>
                <a:spLocks noChangeArrowheads="1"/>
              </p:cNvSpPr>
              <p:nvPr/>
            </p:nvSpPr>
            <p:spPr bwMode="auto">
              <a:xfrm>
                <a:off x="3501" y="2141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1" name="Oval 3001"/>
              <p:cNvSpPr>
                <a:spLocks noChangeArrowheads="1"/>
              </p:cNvSpPr>
              <p:nvPr/>
            </p:nvSpPr>
            <p:spPr bwMode="auto">
              <a:xfrm>
                <a:off x="2853" y="547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2" name="Oval 3002"/>
              <p:cNvSpPr>
                <a:spLocks noChangeArrowheads="1"/>
              </p:cNvSpPr>
              <p:nvPr/>
            </p:nvSpPr>
            <p:spPr bwMode="auto">
              <a:xfrm>
                <a:off x="2940" y="203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3" name="Oval 3003"/>
              <p:cNvSpPr>
                <a:spLocks noChangeArrowheads="1"/>
              </p:cNvSpPr>
              <p:nvPr/>
            </p:nvSpPr>
            <p:spPr bwMode="auto">
              <a:xfrm>
                <a:off x="3086" y="1569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4" name="Oval 3004"/>
              <p:cNvSpPr>
                <a:spLocks noChangeArrowheads="1"/>
              </p:cNvSpPr>
              <p:nvPr/>
            </p:nvSpPr>
            <p:spPr bwMode="auto">
              <a:xfrm>
                <a:off x="2973" y="228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5" name="Oval 3005"/>
              <p:cNvSpPr>
                <a:spLocks noChangeArrowheads="1"/>
              </p:cNvSpPr>
              <p:nvPr/>
            </p:nvSpPr>
            <p:spPr bwMode="auto">
              <a:xfrm>
                <a:off x="3406" y="2981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6" name="Oval 3006"/>
              <p:cNvSpPr>
                <a:spLocks noChangeArrowheads="1"/>
              </p:cNvSpPr>
              <p:nvPr/>
            </p:nvSpPr>
            <p:spPr bwMode="auto">
              <a:xfrm>
                <a:off x="1744" y="3906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7" name="Oval 3007"/>
              <p:cNvSpPr>
                <a:spLocks noChangeArrowheads="1"/>
              </p:cNvSpPr>
              <p:nvPr/>
            </p:nvSpPr>
            <p:spPr bwMode="auto">
              <a:xfrm>
                <a:off x="4121" y="3959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8" name="Oval 3008"/>
              <p:cNvSpPr>
                <a:spLocks noChangeArrowheads="1"/>
              </p:cNvSpPr>
              <p:nvPr/>
            </p:nvSpPr>
            <p:spPr bwMode="auto">
              <a:xfrm>
                <a:off x="3563" y="190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99" name="Oval 3009"/>
              <p:cNvSpPr>
                <a:spLocks noChangeArrowheads="1"/>
              </p:cNvSpPr>
              <p:nvPr/>
            </p:nvSpPr>
            <p:spPr bwMode="auto">
              <a:xfrm>
                <a:off x="1063" y="2144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0" name="Oval 3010"/>
              <p:cNvSpPr>
                <a:spLocks noChangeArrowheads="1"/>
              </p:cNvSpPr>
              <p:nvPr/>
            </p:nvSpPr>
            <p:spPr bwMode="auto">
              <a:xfrm>
                <a:off x="4806" y="127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1" name="Oval 3011"/>
              <p:cNvSpPr>
                <a:spLocks noChangeArrowheads="1"/>
              </p:cNvSpPr>
              <p:nvPr/>
            </p:nvSpPr>
            <p:spPr bwMode="auto">
              <a:xfrm>
                <a:off x="3407" y="137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2" name="Oval 3012"/>
              <p:cNvSpPr>
                <a:spLocks noChangeArrowheads="1"/>
              </p:cNvSpPr>
              <p:nvPr/>
            </p:nvSpPr>
            <p:spPr bwMode="auto">
              <a:xfrm>
                <a:off x="2496" y="65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3" name="Oval 3013"/>
              <p:cNvSpPr>
                <a:spLocks noChangeArrowheads="1"/>
              </p:cNvSpPr>
              <p:nvPr/>
            </p:nvSpPr>
            <p:spPr bwMode="auto">
              <a:xfrm>
                <a:off x="3401" y="2382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4" name="Oval 3014"/>
              <p:cNvSpPr>
                <a:spLocks noChangeArrowheads="1"/>
              </p:cNvSpPr>
              <p:nvPr/>
            </p:nvSpPr>
            <p:spPr bwMode="auto">
              <a:xfrm>
                <a:off x="2896" y="2594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5" name="Oval 3015"/>
              <p:cNvSpPr>
                <a:spLocks noChangeArrowheads="1"/>
              </p:cNvSpPr>
              <p:nvPr/>
            </p:nvSpPr>
            <p:spPr bwMode="auto">
              <a:xfrm>
                <a:off x="4750" y="338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6" name="Oval 3016"/>
              <p:cNvSpPr>
                <a:spLocks noChangeArrowheads="1"/>
              </p:cNvSpPr>
              <p:nvPr/>
            </p:nvSpPr>
            <p:spPr bwMode="auto">
              <a:xfrm>
                <a:off x="2794" y="169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7" name="Oval 3017"/>
              <p:cNvSpPr>
                <a:spLocks noChangeArrowheads="1"/>
              </p:cNvSpPr>
              <p:nvPr/>
            </p:nvSpPr>
            <p:spPr bwMode="auto">
              <a:xfrm>
                <a:off x="2384" y="126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508" name="Oval 3018"/>
              <p:cNvSpPr>
                <a:spLocks noChangeArrowheads="1"/>
              </p:cNvSpPr>
              <p:nvPr/>
            </p:nvSpPr>
            <p:spPr bwMode="auto">
              <a:xfrm>
                <a:off x="3370" y="1397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91" name="Group 3220"/>
            <p:cNvGrpSpPr>
              <a:grpSpLocks/>
            </p:cNvGrpSpPr>
            <p:nvPr/>
          </p:nvGrpSpPr>
          <p:grpSpPr bwMode="auto">
            <a:xfrm>
              <a:off x="1501091" y="202674"/>
              <a:ext cx="6327456" cy="6415237"/>
              <a:chOff x="746" y="-82"/>
              <a:chExt cx="4397" cy="4458"/>
            </a:xfrm>
          </p:grpSpPr>
          <p:sp>
            <p:nvSpPr>
              <p:cNvPr id="5108" name="Oval 3020"/>
              <p:cNvSpPr>
                <a:spLocks noChangeArrowheads="1"/>
              </p:cNvSpPr>
              <p:nvPr/>
            </p:nvSpPr>
            <p:spPr bwMode="auto">
              <a:xfrm>
                <a:off x="3927" y="2908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9" name="Oval 3021"/>
              <p:cNvSpPr>
                <a:spLocks noChangeArrowheads="1"/>
              </p:cNvSpPr>
              <p:nvPr/>
            </p:nvSpPr>
            <p:spPr bwMode="auto">
              <a:xfrm>
                <a:off x="2969" y="777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0" name="Oval 3022"/>
              <p:cNvSpPr>
                <a:spLocks noChangeArrowheads="1"/>
              </p:cNvSpPr>
              <p:nvPr/>
            </p:nvSpPr>
            <p:spPr bwMode="auto">
              <a:xfrm>
                <a:off x="2040" y="3999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1" name="Oval 3023"/>
              <p:cNvSpPr>
                <a:spLocks noChangeArrowheads="1"/>
              </p:cNvSpPr>
              <p:nvPr/>
            </p:nvSpPr>
            <p:spPr bwMode="auto">
              <a:xfrm>
                <a:off x="2025" y="4245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2" name="Oval 3024"/>
              <p:cNvSpPr>
                <a:spLocks noChangeArrowheads="1"/>
              </p:cNvSpPr>
              <p:nvPr/>
            </p:nvSpPr>
            <p:spPr bwMode="auto">
              <a:xfrm>
                <a:off x="3306" y="817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3" name="Oval 3025"/>
              <p:cNvSpPr>
                <a:spLocks noChangeArrowheads="1"/>
              </p:cNvSpPr>
              <p:nvPr/>
            </p:nvSpPr>
            <p:spPr bwMode="auto">
              <a:xfrm>
                <a:off x="2895" y="3900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4" name="Oval 3026"/>
              <p:cNvSpPr>
                <a:spLocks noChangeArrowheads="1"/>
              </p:cNvSpPr>
              <p:nvPr/>
            </p:nvSpPr>
            <p:spPr bwMode="auto">
              <a:xfrm>
                <a:off x="3427" y="1773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5" name="Oval 3027"/>
              <p:cNvSpPr>
                <a:spLocks noChangeArrowheads="1"/>
              </p:cNvSpPr>
              <p:nvPr/>
            </p:nvSpPr>
            <p:spPr bwMode="auto">
              <a:xfrm>
                <a:off x="1389" y="3765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6" name="Oval 3028"/>
              <p:cNvSpPr>
                <a:spLocks noChangeArrowheads="1"/>
              </p:cNvSpPr>
              <p:nvPr/>
            </p:nvSpPr>
            <p:spPr bwMode="auto">
              <a:xfrm>
                <a:off x="3395" y="4112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7" name="Oval 3029"/>
              <p:cNvSpPr>
                <a:spLocks noChangeArrowheads="1"/>
              </p:cNvSpPr>
              <p:nvPr/>
            </p:nvSpPr>
            <p:spPr bwMode="auto">
              <a:xfrm>
                <a:off x="3516" y="2563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8" name="Oval 3030"/>
              <p:cNvSpPr>
                <a:spLocks noChangeArrowheads="1"/>
              </p:cNvSpPr>
              <p:nvPr/>
            </p:nvSpPr>
            <p:spPr bwMode="auto">
              <a:xfrm>
                <a:off x="3853" y="2974"/>
                <a:ext cx="27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19" name="Oval 3031"/>
              <p:cNvSpPr>
                <a:spLocks noChangeArrowheads="1"/>
              </p:cNvSpPr>
              <p:nvPr/>
            </p:nvSpPr>
            <p:spPr bwMode="auto">
              <a:xfrm>
                <a:off x="4446" y="756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0" name="Oval 3032"/>
              <p:cNvSpPr>
                <a:spLocks noChangeArrowheads="1"/>
              </p:cNvSpPr>
              <p:nvPr/>
            </p:nvSpPr>
            <p:spPr bwMode="auto">
              <a:xfrm>
                <a:off x="2022" y="205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1" name="Oval 3033"/>
              <p:cNvSpPr>
                <a:spLocks noChangeArrowheads="1"/>
              </p:cNvSpPr>
              <p:nvPr/>
            </p:nvSpPr>
            <p:spPr bwMode="auto">
              <a:xfrm>
                <a:off x="1647" y="3619"/>
                <a:ext cx="27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3" name="Oval 3034"/>
              <p:cNvSpPr>
                <a:spLocks noChangeArrowheads="1"/>
              </p:cNvSpPr>
              <p:nvPr/>
            </p:nvSpPr>
            <p:spPr bwMode="auto">
              <a:xfrm>
                <a:off x="897" y="173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4" name="Oval 3035"/>
              <p:cNvSpPr>
                <a:spLocks noChangeArrowheads="1"/>
              </p:cNvSpPr>
              <p:nvPr/>
            </p:nvSpPr>
            <p:spPr bwMode="auto">
              <a:xfrm>
                <a:off x="4400" y="2584"/>
                <a:ext cx="26" cy="27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5" name="Oval 3036"/>
              <p:cNvSpPr>
                <a:spLocks noChangeArrowheads="1"/>
              </p:cNvSpPr>
              <p:nvPr/>
            </p:nvSpPr>
            <p:spPr bwMode="auto">
              <a:xfrm>
                <a:off x="1372" y="275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6" name="Oval 3037"/>
              <p:cNvSpPr>
                <a:spLocks noChangeArrowheads="1"/>
              </p:cNvSpPr>
              <p:nvPr/>
            </p:nvSpPr>
            <p:spPr bwMode="auto">
              <a:xfrm>
                <a:off x="2022" y="1068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7" name="Oval 3038"/>
              <p:cNvSpPr>
                <a:spLocks noChangeArrowheads="1"/>
              </p:cNvSpPr>
              <p:nvPr/>
            </p:nvSpPr>
            <p:spPr bwMode="auto">
              <a:xfrm>
                <a:off x="1674" y="192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8" name="Oval 3039"/>
              <p:cNvSpPr>
                <a:spLocks noChangeArrowheads="1"/>
              </p:cNvSpPr>
              <p:nvPr/>
            </p:nvSpPr>
            <p:spPr bwMode="auto">
              <a:xfrm>
                <a:off x="3190" y="219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9" name="Oval 3040"/>
              <p:cNvSpPr>
                <a:spLocks noChangeArrowheads="1"/>
              </p:cNvSpPr>
              <p:nvPr/>
            </p:nvSpPr>
            <p:spPr bwMode="auto">
              <a:xfrm>
                <a:off x="2604" y="2641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0" name="Oval 3041"/>
              <p:cNvSpPr>
                <a:spLocks noChangeArrowheads="1"/>
              </p:cNvSpPr>
              <p:nvPr/>
            </p:nvSpPr>
            <p:spPr bwMode="auto">
              <a:xfrm>
                <a:off x="2882" y="161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1" name="Oval 3042"/>
              <p:cNvSpPr>
                <a:spLocks noChangeArrowheads="1"/>
              </p:cNvSpPr>
              <p:nvPr/>
            </p:nvSpPr>
            <p:spPr bwMode="auto">
              <a:xfrm>
                <a:off x="2343" y="2764"/>
                <a:ext cx="27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2" name="Oval 3043"/>
              <p:cNvSpPr>
                <a:spLocks noChangeArrowheads="1"/>
              </p:cNvSpPr>
              <p:nvPr/>
            </p:nvSpPr>
            <p:spPr bwMode="auto">
              <a:xfrm>
                <a:off x="3778" y="153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3" name="Oval 3044"/>
              <p:cNvSpPr>
                <a:spLocks noChangeArrowheads="1"/>
              </p:cNvSpPr>
              <p:nvPr/>
            </p:nvSpPr>
            <p:spPr bwMode="auto">
              <a:xfrm>
                <a:off x="5012" y="2448"/>
                <a:ext cx="27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4" name="Oval 3045"/>
              <p:cNvSpPr>
                <a:spLocks noChangeArrowheads="1"/>
              </p:cNvSpPr>
              <p:nvPr/>
            </p:nvSpPr>
            <p:spPr bwMode="auto">
              <a:xfrm>
                <a:off x="2959" y="2714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5" name="Oval 3046"/>
              <p:cNvSpPr>
                <a:spLocks noChangeArrowheads="1"/>
              </p:cNvSpPr>
              <p:nvPr/>
            </p:nvSpPr>
            <p:spPr bwMode="auto">
              <a:xfrm>
                <a:off x="3656" y="142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6" name="Oval 3047"/>
              <p:cNvSpPr>
                <a:spLocks noChangeArrowheads="1"/>
              </p:cNvSpPr>
              <p:nvPr/>
            </p:nvSpPr>
            <p:spPr bwMode="auto">
              <a:xfrm>
                <a:off x="2736" y="2226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7" name="Oval 3048"/>
              <p:cNvSpPr>
                <a:spLocks noChangeArrowheads="1"/>
              </p:cNvSpPr>
              <p:nvPr/>
            </p:nvSpPr>
            <p:spPr bwMode="auto">
              <a:xfrm>
                <a:off x="4455" y="2271"/>
                <a:ext cx="26" cy="27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8" name="Oval 3049"/>
              <p:cNvSpPr>
                <a:spLocks noChangeArrowheads="1"/>
              </p:cNvSpPr>
              <p:nvPr/>
            </p:nvSpPr>
            <p:spPr bwMode="auto">
              <a:xfrm>
                <a:off x="2864" y="226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39" name="Oval 3050"/>
              <p:cNvSpPr>
                <a:spLocks noChangeArrowheads="1"/>
              </p:cNvSpPr>
              <p:nvPr/>
            </p:nvSpPr>
            <p:spPr bwMode="auto">
              <a:xfrm>
                <a:off x="2475" y="3911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0" name="Oval 3051"/>
              <p:cNvSpPr>
                <a:spLocks noChangeArrowheads="1"/>
              </p:cNvSpPr>
              <p:nvPr/>
            </p:nvSpPr>
            <p:spPr bwMode="auto">
              <a:xfrm>
                <a:off x="2301" y="240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1" name="Oval 3052"/>
              <p:cNvSpPr>
                <a:spLocks noChangeArrowheads="1"/>
              </p:cNvSpPr>
              <p:nvPr/>
            </p:nvSpPr>
            <p:spPr bwMode="auto">
              <a:xfrm>
                <a:off x="2355" y="62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2" name="Oval 3053"/>
              <p:cNvSpPr>
                <a:spLocks noChangeArrowheads="1"/>
              </p:cNvSpPr>
              <p:nvPr/>
            </p:nvSpPr>
            <p:spPr bwMode="auto">
              <a:xfrm>
                <a:off x="1990" y="339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3" name="Oval 3054"/>
              <p:cNvSpPr>
                <a:spLocks noChangeArrowheads="1"/>
              </p:cNvSpPr>
              <p:nvPr/>
            </p:nvSpPr>
            <p:spPr bwMode="auto">
              <a:xfrm>
                <a:off x="2958" y="2215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4" name="Oval 3055"/>
              <p:cNvSpPr>
                <a:spLocks noChangeArrowheads="1"/>
              </p:cNvSpPr>
              <p:nvPr/>
            </p:nvSpPr>
            <p:spPr bwMode="auto">
              <a:xfrm>
                <a:off x="2604" y="194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5" name="Oval 3056"/>
              <p:cNvSpPr>
                <a:spLocks noChangeArrowheads="1"/>
              </p:cNvSpPr>
              <p:nvPr/>
            </p:nvSpPr>
            <p:spPr bwMode="auto">
              <a:xfrm>
                <a:off x="1813" y="1061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6" name="Oval 3057"/>
              <p:cNvSpPr>
                <a:spLocks noChangeArrowheads="1"/>
              </p:cNvSpPr>
              <p:nvPr/>
            </p:nvSpPr>
            <p:spPr bwMode="auto">
              <a:xfrm>
                <a:off x="2380" y="4241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7" name="Oval 3058"/>
              <p:cNvSpPr>
                <a:spLocks noChangeArrowheads="1"/>
              </p:cNvSpPr>
              <p:nvPr/>
            </p:nvSpPr>
            <p:spPr bwMode="auto">
              <a:xfrm>
                <a:off x="1300" y="58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8" name="Oval 3059"/>
              <p:cNvSpPr>
                <a:spLocks noChangeArrowheads="1"/>
              </p:cNvSpPr>
              <p:nvPr/>
            </p:nvSpPr>
            <p:spPr bwMode="auto">
              <a:xfrm>
                <a:off x="5118" y="2246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49" name="Oval 3060"/>
              <p:cNvSpPr>
                <a:spLocks noChangeArrowheads="1"/>
              </p:cNvSpPr>
              <p:nvPr/>
            </p:nvSpPr>
            <p:spPr bwMode="auto">
              <a:xfrm>
                <a:off x="1276" y="175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0" name="Oval 3061"/>
              <p:cNvSpPr>
                <a:spLocks noChangeArrowheads="1"/>
              </p:cNvSpPr>
              <p:nvPr/>
            </p:nvSpPr>
            <p:spPr bwMode="auto">
              <a:xfrm>
                <a:off x="1659" y="254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1" name="Oval 3062"/>
              <p:cNvSpPr>
                <a:spLocks noChangeArrowheads="1"/>
              </p:cNvSpPr>
              <p:nvPr/>
            </p:nvSpPr>
            <p:spPr bwMode="auto">
              <a:xfrm>
                <a:off x="1220" y="2417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2" name="Oval 3063"/>
              <p:cNvSpPr>
                <a:spLocks noChangeArrowheads="1"/>
              </p:cNvSpPr>
              <p:nvPr/>
            </p:nvSpPr>
            <p:spPr bwMode="auto">
              <a:xfrm>
                <a:off x="938" y="987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3" name="Oval 3064"/>
              <p:cNvSpPr>
                <a:spLocks noChangeArrowheads="1"/>
              </p:cNvSpPr>
              <p:nvPr/>
            </p:nvSpPr>
            <p:spPr bwMode="auto">
              <a:xfrm>
                <a:off x="4864" y="1059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4" name="Oval 3065"/>
              <p:cNvSpPr>
                <a:spLocks noChangeArrowheads="1"/>
              </p:cNvSpPr>
              <p:nvPr/>
            </p:nvSpPr>
            <p:spPr bwMode="auto">
              <a:xfrm>
                <a:off x="2671" y="1831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5" name="Oval 3066"/>
              <p:cNvSpPr>
                <a:spLocks noChangeArrowheads="1"/>
              </p:cNvSpPr>
              <p:nvPr/>
            </p:nvSpPr>
            <p:spPr bwMode="auto">
              <a:xfrm>
                <a:off x="1017" y="150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6" name="Oval 3067"/>
              <p:cNvSpPr>
                <a:spLocks noChangeArrowheads="1"/>
              </p:cNvSpPr>
              <p:nvPr/>
            </p:nvSpPr>
            <p:spPr bwMode="auto">
              <a:xfrm>
                <a:off x="4571" y="141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7" name="Oval 3068"/>
              <p:cNvSpPr>
                <a:spLocks noChangeArrowheads="1"/>
              </p:cNvSpPr>
              <p:nvPr/>
            </p:nvSpPr>
            <p:spPr bwMode="auto">
              <a:xfrm>
                <a:off x="3334" y="1745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8" name="Oval 3069"/>
              <p:cNvSpPr>
                <a:spLocks noChangeArrowheads="1"/>
              </p:cNvSpPr>
              <p:nvPr/>
            </p:nvSpPr>
            <p:spPr bwMode="auto">
              <a:xfrm>
                <a:off x="3094" y="2484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59" name="Oval 3070"/>
              <p:cNvSpPr>
                <a:spLocks noChangeArrowheads="1"/>
              </p:cNvSpPr>
              <p:nvPr/>
            </p:nvSpPr>
            <p:spPr bwMode="auto">
              <a:xfrm>
                <a:off x="2324" y="3795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0" name="Oval 3071"/>
              <p:cNvSpPr>
                <a:spLocks noChangeArrowheads="1"/>
              </p:cNvSpPr>
              <p:nvPr/>
            </p:nvSpPr>
            <p:spPr bwMode="auto">
              <a:xfrm>
                <a:off x="3750" y="422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1" name="Oval 3072"/>
              <p:cNvSpPr>
                <a:spLocks noChangeArrowheads="1"/>
              </p:cNvSpPr>
              <p:nvPr/>
            </p:nvSpPr>
            <p:spPr bwMode="auto">
              <a:xfrm>
                <a:off x="4376" y="81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2" name="Oval 3073"/>
              <p:cNvSpPr>
                <a:spLocks noChangeArrowheads="1"/>
              </p:cNvSpPr>
              <p:nvPr/>
            </p:nvSpPr>
            <p:spPr bwMode="auto">
              <a:xfrm>
                <a:off x="1969" y="298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3" name="Oval 3074"/>
              <p:cNvSpPr>
                <a:spLocks noChangeArrowheads="1"/>
              </p:cNvSpPr>
              <p:nvPr/>
            </p:nvSpPr>
            <p:spPr bwMode="auto">
              <a:xfrm>
                <a:off x="1671" y="3844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4" name="Oval 3075"/>
              <p:cNvSpPr>
                <a:spLocks noChangeArrowheads="1"/>
              </p:cNvSpPr>
              <p:nvPr/>
            </p:nvSpPr>
            <p:spPr bwMode="auto">
              <a:xfrm>
                <a:off x="3475" y="4087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5" name="Oval 3076"/>
              <p:cNvSpPr>
                <a:spLocks noChangeArrowheads="1"/>
              </p:cNvSpPr>
              <p:nvPr/>
            </p:nvSpPr>
            <p:spPr bwMode="auto">
              <a:xfrm>
                <a:off x="2323" y="193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6" name="Oval 3077"/>
              <p:cNvSpPr>
                <a:spLocks noChangeArrowheads="1"/>
              </p:cNvSpPr>
              <p:nvPr/>
            </p:nvSpPr>
            <p:spPr bwMode="auto">
              <a:xfrm>
                <a:off x="1533" y="2954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7" name="Oval 3078"/>
              <p:cNvSpPr>
                <a:spLocks noChangeArrowheads="1"/>
              </p:cNvSpPr>
              <p:nvPr/>
            </p:nvSpPr>
            <p:spPr bwMode="auto">
              <a:xfrm>
                <a:off x="1552" y="87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8" name="Oval 3079"/>
              <p:cNvSpPr>
                <a:spLocks noChangeArrowheads="1"/>
              </p:cNvSpPr>
              <p:nvPr/>
            </p:nvSpPr>
            <p:spPr bwMode="auto">
              <a:xfrm>
                <a:off x="1464" y="352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69" name="Oval 3080"/>
              <p:cNvSpPr>
                <a:spLocks noChangeArrowheads="1"/>
              </p:cNvSpPr>
              <p:nvPr/>
            </p:nvSpPr>
            <p:spPr bwMode="auto">
              <a:xfrm>
                <a:off x="4410" y="3216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0" name="Oval 3081"/>
              <p:cNvSpPr>
                <a:spLocks noChangeArrowheads="1"/>
              </p:cNvSpPr>
              <p:nvPr/>
            </p:nvSpPr>
            <p:spPr bwMode="auto">
              <a:xfrm>
                <a:off x="3524" y="244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1" name="Oval 3082"/>
              <p:cNvSpPr>
                <a:spLocks noChangeArrowheads="1"/>
              </p:cNvSpPr>
              <p:nvPr/>
            </p:nvSpPr>
            <p:spPr bwMode="auto">
              <a:xfrm>
                <a:off x="1292" y="211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2" name="Oval 3083"/>
              <p:cNvSpPr>
                <a:spLocks noChangeArrowheads="1"/>
              </p:cNvSpPr>
              <p:nvPr/>
            </p:nvSpPr>
            <p:spPr bwMode="auto">
              <a:xfrm>
                <a:off x="3297" y="169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3" name="Oval 3084"/>
              <p:cNvSpPr>
                <a:spLocks noChangeArrowheads="1"/>
              </p:cNvSpPr>
              <p:nvPr/>
            </p:nvSpPr>
            <p:spPr bwMode="auto">
              <a:xfrm>
                <a:off x="3895" y="3508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4" name="Oval 3085"/>
              <p:cNvSpPr>
                <a:spLocks noChangeArrowheads="1"/>
              </p:cNvSpPr>
              <p:nvPr/>
            </p:nvSpPr>
            <p:spPr bwMode="auto">
              <a:xfrm>
                <a:off x="1171" y="311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5" name="Oval 3086"/>
              <p:cNvSpPr>
                <a:spLocks noChangeArrowheads="1"/>
              </p:cNvSpPr>
              <p:nvPr/>
            </p:nvSpPr>
            <p:spPr bwMode="auto">
              <a:xfrm>
                <a:off x="4149" y="42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6" name="Oval 3087"/>
              <p:cNvSpPr>
                <a:spLocks noChangeArrowheads="1"/>
              </p:cNvSpPr>
              <p:nvPr/>
            </p:nvSpPr>
            <p:spPr bwMode="auto">
              <a:xfrm>
                <a:off x="4065" y="202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7" name="Oval 3088"/>
              <p:cNvSpPr>
                <a:spLocks noChangeArrowheads="1"/>
              </p:cNvSpPr>
              <p:nvPr/>
            </p:nvSpPr>
            <p:spPr bwMode="auto">
              <a:xfrm>
                <a:off x="3400" y="811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8" name="Oval 3089"/>
              <p:cNvSpPr>
                <a:spLocks noChangeArrowheads="1"/>
              </p:cNvSpPr>
              <p:nvPr/>
            </p:nvSpPr>
            <p:spPr bwMode="auto">
              <a:xfrm>
                <a:off x="1225" y="103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79" name="Oval 3090"/>
              <p:cNvSpPr>
                <a:spLocks noChangeArrowheads="1"/>
              </p:cNvSpPr>
              <p:nvPr/>
            </p:nvSpPr>
            <p:spPr bwMode="auto">
              <a:xfrm>
                <a:off x="1013" y="330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0" name="Oval 3091"/>
              <p:cNvSpPr>
                <a:spLocks noChangeArrowheads="1"/>
              </p:cNvSpPr>
              <p:nvPr/>
            </p:nvSpPr>
            <p:spPr bwMode="auto">
              <a:xfrm>
                <a:off x="2612" y="202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1" name="Oval 3092"/>
              <p:cNvSpPr>
                <a:spLocks noChangeArrowheads="1"/>
              </p:cNvSpPr>
              <p:nvPr/>
            </p:nvSpPr>
            <p:spPr bwMode="auto">
              <a:xfrm>
                <a:off x="2155" y="9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2" name="Oval 3093"/>
              <p:cNvSpPr>
                <a:spLocks noChangeArrowheads="1"/>
              </p:cNvSpPr>
              <p:nvPr/>
            </p:nvSpPr>
            <p:spPr bwMode="auto">
              <a:xfrm>
                <a:off x="3424" y="529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3" name="Oval 3094"/>
              <p:cNvSpPr>
                <a:spLocks noChangeArrowheads="1"/>
              </p:cNvSpPr>
              <p:nvPr/>
            </p:nvSpPr>
            <p:spPr bwMode="auto">
              <a:xfrm>
                <a:off x="746" y="1521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4" name="Oval 3095"/>
              <p:cNvSpPr>
                <a:spLocks noChangeArrowheads="1"/>
              </p:cNvSpPr>
              <p:nvPr/>
            </p:nvSpPr>
            <p:spPr bwMode="auto">
              <a:xfrm>
                <a:off x="1861" y="68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5" name="Oval 3096"/>
              <p:cNvSpPr>
                <a:spLocks noChangeArrowheads="1"/>
              </p:cNvSpPr>
              <p:nvPr/>
            </p:nvSpPr>
            <p:spPr bwMode="auto">
              <a:xfrm>
                <a:off x="3194" y="80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6" name="Oval 3097"/>
              <p:cNvSpPr>
                <a:spLocks noChangeArrowheads="1"/>
              </p:cNvSpPr>
              <p:nvPr/>
            </p:nvSpPr>
            <p:spPr bwMode="auto">
              <a:xfrm>
                <a:off x="2783" y="1642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7" name="Oval 3098"/>
              <p:cNvSpPr>
                <a:spLocks noChangeArrowheads="1"/>
              </p:cNvSpPr>
              <p:nvPr/>
            </p:nvSpPr>
            <p:spPr bwMode="auto">
              <a:xfrm>
                <a:off x="933" y="216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8" name="Oval 3099"/>
              <p:cNvSpPr>
                <a:spLocks noChangeArrowheads="1"/>
              </p:cNvSpPr>
              <p:nvPr/>
            </p:nvSpPr>
            <p:spPr bwMode="auto">
              <a:xfrm>
                <a:off x="4021" y="2781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89" name="Oval 3100"/>
              <p:cNvSpPr>
                <a:spLocks noChangeArrowheads="1"/>
              </p:cNvSpPr>
              <p:nvPr/>
            </p:nvSpPr>
            <p:spPr bwMode="auto">
              <a:xfrm>
                <a:off x="851" y="2191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0" name="Oval 3101"/>
              <p:cNvSpPr>
                <a:spLocks noChangeArrowheads="1"/>
              </p:cNvSpPr>
              <p:nvPr/>
            </p:nvSpPr>
            <p:spPr bwMode="auto">
              <a:xfrm>
                <a:off x="2899" y="1655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1" name="Oval 3102"/>
              <p:cNvSpPr>
                <a:spLocks noChangeArrowheads="1"/>
              </p:cNvSpPr>
              <p:nvPr/>
            </p:nvSpPr>
            <p:spPr bwMode="auto">
              <a:xfrm>
                <a:off x="2451" y="263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2" name="Oval 3103"/>
              <p:cNvSpPr>
                <a:spLocks noChangeArrowheads="1"/>
              </p:cNvSpPr>
              <p:nvPr/>
            </p:nvSpPr>
            <p:spPr bwMode="auto">
              <a:xfrm>
                <a:off x="3271" y="424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3" name="Oval 3104"/>
              <p:cNvSpPr>
                <a:spLocks noChangeArrowheads="1"/>
              </p:cNvSpPr>
              <p:nvPr/>
            </p:nvSpPr>
            <p:spPr bwMode="auto">
              <a:xfrm>
                <a:off x="1862" y="287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4" name="Oval 3105"/>
              <p:cNvSpPr>
                <a:spLocks noChangeArrowheads="1"/>
              </p:cNvSpPr>
              <p:nvPr/>
            </p:nvSpPr>
            <p:spPr bwMode="auto">
              <a:xfrm>
                <a:off x="2634" y="2076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5" name="Oval 3106"/>
              <p:cNvSpPr>
                <a:spLocks noChangeArrowheads="1"/>
              </p:cNvSpPr>
              <p:nvPr/>
            </p:nvSpPr>
            <p:spPr bwMode="auto">
              <a:xfrm>
                <a:off x="3576" y="224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6" name="Oval 3107"/>
              <p:cNvSpPr>
                <a:spLocks noChangeArrowheads="1"/>
              </p:cNvSpPr>
              <p:nvPr/>
            </p:nvSpPr>
            <p:spPr bwMode="auto">
              <a:xfrm>
                <a:off x="3090" y="169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7" name="Oval 3108"/>
              <p:cNvSpPr>
                <a:spLocks noChangeArrowheads="1"/>
              </p:cNvSpPr>
              <p:nvPr/>
            </p:nvSpPr>
            <p:spPr bwMode="auto">
              <a:xfrm>
                <a:off x="2205" y="376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8" name="Oval 3109"/>
              <p:cNvSpPr>
                <a:spLocks noChangeArrowheads="1"/>
              </p:cNvSpPr>
              <p:nvPr/>
            </p:nvSpPr>
            <p:spPr bwMode="auto">
              <a:xfrm>
                <a:off x="2792" y="257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99" name="Oval 3110"/>
              <p:cNvSpPr>
                <a:spLocks noChangeArrowheads="1"/>
              </p:cNvSpPr>
              <p:nvPr/>
            </p:nvSpPr>
            <p:spPr bwMode="auto">
              <a:xfrm>
                <a:off x="2669" y="134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0" name="Oval 3111"/>
              <p:cNvSpPr>
                <a:spLocks noChangeArrowheads="1"/>
              </p:cNvSpPr>
              <p:nvPr/>
            </p:nvSpPr>
            <p:spPr bwMode="auto">
              <a:xfrm>
                <a:off x="2912" y="251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1" name="Oval 3112"/>
              <p:cNvSpPr>
                <a:spLocks noChangeArrowheads="1"/>
              </p:cNvSpPr>
              <p:nvPr/>
            </p:nvSpPr>
            <p:spPr bwMode="auto">
              <a:xfrm>
                <a:off x="3127" y="709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2" name="Oval 3113"/>
              <p:cNvSpPr>
                <a:spLocks noChangeArrowheads="1"/>
              </p:cNvSpPr>
              <p:nvPr/>
            </p:nvSpPr>
            <p:spPr bwMode="auto">
              <a:xfrm>
                <a:off x="1943" y="809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3" name="Oval 3114"/>
              <p:cNvSpPr>
                <a:spLocks noChangeArrowheads="1"/>
              </p:cNvSpPr>
              <p:nvPr/>
            </p:nvSpPr>
            <p:spPr bwMode="auto">
              <a:xfrm>
                <a:off x="3938" y="233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4" name="Oval 3115"/>
              <p:cNvSpPr>
                <a:spLocks noChangeArrowheads="1"/>
              </p:cNvSpPr>
              <p:nvPr/>
            </p:nvSpPr>
            <p:spPr bwMode="auto">
              <a:xfrm>
                <a:off x="3375" y="3385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5" name="Oval 3116"/>
              <p:cNvSpPr>
                <a:spLocks noChangeArrowheads="1"/>
              </p:cNvSpPr>
              <p:nvPr/>
            </p:nvSpPr>
            <p:spPr bwMode="auto">
              <a:xfrm>
                <a:off x="2943" y="1190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6" name="Oval 3117"/>
              <p:cNvSpPr>
                <a:spLocks noChangeArrowheads="1"/>
              </p:cNvSpPr>
              <p:nvPr/>
            </p:nvSpPr>
            <p:spPr bwMode="auto">
              <a:xfrm>
                <a:off x="2639" y="179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7" name="Oval 3118"/>
              <p:cNvSpPr>
                <a:spLocks noChangeArrowheads="1"/>
              </p:cNvSpPr>
              <p:nvPr/>
            </p:nvSpPr>
            <p:spPr bwMode="auto">
              <a:xfrm>
                <a:off x="3219" y="3570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8" name="Oval 3119"/>
              <p:cNvSpPr>
                <a:spLocks noChangeArrowheads="1"/>
              </p:cNvSpPr>
              <p:nvPr/>
            </p:nvSpPr>
            <p:spPr bwMode="auto">
              <a:xfrm>
                <a:off x="4004" y="2558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09" name="Oval 3120"/>
              <p:cNvSpPr>
                <a:spLocks noChangeArrowheads="1"/>
              </p:cNvSpPr>
              <p:nvPr/>
            </p:nvSpPr>
            <p:spPr bwMode="auto">
              <a:xfrm>
                <a:off x="4753" y="1969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0" name="Oval 3121"/>
              <p:cNvSpPr>
                <a:spLocks noChangeArrowheads="1"/>
              </p:cNvSpPr>
              <p:nvPr/>
            </p:nvSpPr>
            <p:spPr bwMode="auto">
              <a:xfrm>
                <a:off x="2703" y="214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1" name="Oval 3122"/>
              <p:cNvSpPr>
                <a:spLocks noChangeArrowheads="1"/>
              </p:cNvSpPr>
              <p:nvPr/>
            </p:nvSpPr>
            <p:spPr bwMode="auto">
              <a:xfrm>
                <a:off x="1387" y="331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2" name="Oval 3123"/>
              <p:cNvSpPr>
                <a:spLocks noChangeArrowheads="1"/>
              </p:cNvSpPr>
              <p:nvPr/>
            </p:nvSpPr>
            <p:spPr bwMode="auto">
              <a:xfrm>
                <a:off x="2575" y="269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3" name="Oval 3124"/>
              <p:cNvSpPr>
                <a:spLocks noChangeArrowheads="1"/>
              </p:cNvSpPr>
              <p:nvPr/>
            </p:nvSpPr>
            <p:spPr bwMode="auto">
              <a:xfrm>
                <a:off x="1987" y="3114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4" name="Oval 3125"/>
              <p:cNvSpPr>
                <a:spLocks noChangeArrowheads="1"/>
              </p:cNvSpPr>
              <p:nvPr/>
            </p:nvSpPr>
            <p:spPr bwMode="auto">
              <a:xfrm>
                <a:off x="4496" y="108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5" name="Oval 3126"/>
              <p:cNvSpPr>
                <a:spLocks noChangeArrowheads="1"/>
              </p:cNvSpPr>
              <p:nvPr/>
            </p:nvSpPr>
            <p:spPr bwMode="auto">
              <a:xfrm>
                <a:off x="3446" y="249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6" name="Oval 3127"/>
              <p:cNvSpPr>
                <a:spLocks noChangeArrowheads="1"/>
              </p:cNvSpPr>
              <p:nvPr/>
            </p:nvSpPr>
            <p:spPr bwMode="auto">
              <a:xfrm>
                <a:off x="3326" y="165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7" name="Oval 3128"/>
              <p:cNvSpPr>
                <a:spLocks noChangeArrowheads="1"/>
              </p:cNvSpPr>
              <p:nvPr/>
            </p:nvSpPr>
            <p:spPr bwMode="auto">
              <a:xfrm>
                <a:off x="2690" y="1979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8" name="Oval 3129"/>
              <p:cNvSpPr>
                <a:spLocks noChangeArrowheads="1"/>
              </p:cNvSpPr>
              <p:nvPr/>
            </p:nvSpPr>
            <p:spPr bwMode="auto">
              <a:xfrm>
                <a:off x="2747" y="182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19" name="Oval 3130"/>
              <p:cNvSpPr>
                <a:spLocks noChangeArrowheads="1"/>
              </p:cNvSpPr>
              <p:nvPr/>
            </p:nvSpPr>
            <p:spPr bwMode="auto">
              <a:xfrm>
                <a:off x="2829" y="174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0" name="Oval 3131"/>
              <p:cNvSpPr>
                <a:spLocks noChangeArrowheads="1"/>
              </p:cNvSpPr>
              <p:nvPr/>
            </p:nvSpPr>
            <p:spPr bwMode="auto">
              <a:xfrm>
                <a:off x="3908" y="2735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1" name="Oval 3132"/>
              <p:cNvSpPr>
                <a:spLocks noChangeArrowheads="1"/>
              </p:cNvSpPr>
              <p:nvPr/>
            </p:nvSpPr>
            <p:spPr bwMode="auto">
              <a:xfrm>
                <a:off x="3299" y="422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2" name="Oval 3133"/>
              <p:cNvSpPr>
                <a:spLocks noChangeArrowheads="1"/>
              </p:cNvSpPr>
              <p:nvPr/>
            </p:nvSpPr>
            <p:spPr bwMode="auto">
              <a:xfrm>
                <a:off x="2297" y="909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3" name="Oval 3134"/>
              <p:cNvSpPr>
                <a:spLocks noChangeArrowheads="1"/>
              </p:cNvSpPr>
              <p:nvPr/>
            </p:nvSpPr>
            <p:spPr bwMode="auto">
              <a:xfrm>
                <a:off x="2618" y="183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4" name="Oval 3135"/>
              <p:cNvSpPr>
                <a:spLocks noChangeArrowheads="1"/>
              </p:cNvSpPr>
              <p:nvPr/>
            </p:nvSpPr>
            <p:spPr bwMode="auto">
              <a:xfrm>
                <a:off x="3629" y="1515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5" name="Oval 3136"/>
              <p:cNvSpPr>
                <a:spLocks noChangeArrowheads="1"/>
              </p:cNvSpPr>
              <p:nvPr/>
            </p:nvSpPr>
            <p:spPr bwMode="auto">
              <a:xfrm>
                <a:off x="2682" y="225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6" name="Oval 3137"/>
              <p:cNvSpPr>
                <a:spLocks noChangeArrowheads="1"/>
              </p:cNvSpPr>
              <p:nvPr/>
            </p:nvSpPr>
            <p:spPr bwMode="auto">
              <a:xfrm>
                <a:off x="3564" y="72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7" name="Oval 3138"/>
              <p:cNvSpPr>
                <a:spLocks noChangeArrowheads="1"/>
              </p:cNvSpPr>
              <p:nvPr/>
            </p:nvSpPr>
            <p:spPr bwMode="auto">
              <a:xfrm>
                <a:off x="2009" y="219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8" name="Oval 3139"/>
              <p:cNvSpPr>
                <a:spLocks noChangeArrowheads="1"/>
              </p:cNvSpPr>
              <p:nvPr/>
            </p:nvSpPr>
            <p:spPr bwMode="auto">
              <a:xfrm>
                <a:off x="2951" y="184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29" name="Oval 3140"/>
              <p:cNvSpPr>
                <a:spLocks noChangeArrowheads="1"/>
              </p:cNvSpPr>
              <p:nvPr/>
            </p:nvSpPr>
            <p:spPr bwMode="auto">
              <a:xfrm>
                <a:off x="2385" y="352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0" name="Oval 3141"/>
              <p:cNvSpPr>
                <a:spLocks noChangeArrowheads="1"/>
              </p:cNvSpPr>
              <p:nvPr/>
            </p:nvSpPr>
            <p:spPr bwMode="auto">
              <a:xfrm>
                <a:off x="3664" y="143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1" name="Oval 3142"/>
              <p:cNvSpPr>
                <a:spLocks noChangeArrowheads="1"/>
              </p:cNvSpPr>
              <p:nvPr/>
            </p:nvSpPr>
            <p:spPr bwMode="auto">
              <a:xfrm>
                <a:off x="2393" y="3730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2" name="Oval 3143"/>
              <p:cNvSpPr>
                <a:spLocks noChangeArrowheads="1"/>
              </p:cNvSpPr>
              <p:nvPr/>
            </p:nvSpPr>
            <p:spPr bwMode="auto">
              <a:xfrm>
                <a:off x="3586" y="420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3" name="Oval 3144"/>
              <p:cNvSpPr>
                <a:spLocks noChangeArrowheads="1"/>
              </p:cNvSpPr>
              <p:nvPr/>
            </p:nvSpPr>
            <p:spPr bwMode="auto">
              <a:xfrm>
                <a:off x="2648" y="187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4" name="Oval 3145"/>
              <p:cNvSpPr>
                <a:spLocks noChangeArrowheads="1"/>
              </p:cNvSpPr>
              <p:nvPr/>
            </p:nvSpPr>
            <p:spPr bwMode="auto">
              <a:xfrm>
                <a:off x="4078" y="2885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5" name="Oval 3146"/>
              <p:cNvSpPr>
                <a:spLocks noChangeArrowheads="1"/>
              </p:cNvSpPr>
              <p:nvPr/>
            </p:nvSpPr>
            <p:spPr bwMode="auto">
              <a:xfrm>
                <a:off x="3336" y="238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6" name="Oval 3147"/>
              <p:cNvSpPr>
                <a:spLocks noChangeArrowheads="1"/>
              </p:cNvSpPr>
              <p:nvPr/>
            </p:nvSpPr>
            <p:spPr bwMode="auto">
              <a:xfrm>
                <a:off x="2599" y="321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7" name="Oval 3148"/>
              <p:cNvSpPr>
                <a:spLocks noChangeArrowheads="1"/>
              </p:cNvSpPr>
              <p:nvPr/>
            </p:nvSpPr>
            <p:spPr bwMode="auto">
              <a:xfrm>
                <a:off x="3932" y="331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8" name="Oval 3149"/>
              <p:cNvSpPr>
                <a:spLocks noChangeArrowheads="1"/>
              </p:cNvSpPr>
              <p:nvPr/>
            </p:nvSpPr>
            <p:spPr bwMode="auto">
              <a:xfrm>
                <a:off x="2540" y="181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39" name="Oval 3150"/>
              <p:cNvSpPr>
                <a:spLocks noChangeArrowheads="1"/>
              </p:cNvSpPr>
              <p:nvPr/>
            </p:nvSpPr>
            <p:spPr bwMode="auto">
              <a:xfrm>
                <a:off x="3612" y="111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0" name="Oval 3151"/>
              <p:cNvSpPr>
                <a:spLocks noChangeArrowheads="1"/>
              </p:cNvSpPr>
              <p:nvPr/>
            </p:nvSpPr>
            <p:spPr bwMode="auto">
              <a:xfrm>
                <a:off x="2904" y="1699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1" name="Oval 3152"/>
              <p:cNvSpPr>
                <a:spLocks noChangeArrowheads="1"/>
              </p:cNvSpPr>
              <p:nvPr/>
            </p:nvSpPr>
            <p:spPr bwMode="auto">
              <a:xfrm>
                <a:off x="2754" y="128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2" name="Oval 3153"/>
              <p:cNvSpPr>
                <a:spLocks noChangeArrowheads="1"/>
              </p:cNvSpPr>
              <p:nvPr/>
            </p:nvSpPr>
            <p:spPr bwMode="auto">
              <a:xfrm>
                <a:off x="1589" y="1935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3" name="Oval 3154"/>
              <p:cNvSpPr>
                <a:spLocks noChangeArrowheads="1"/>
              </p:cNvSpPr>
              <p:nvPr/>
            </p:nvSpPr>
            <p:spPr bwMode="auto">
              <a:xfrm>
                <a:off x="2759" y="-8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4" name="Oval 3155"/>
              <p:cNvSpPr>
                <a:spLocks noChangeArrowheads="1"/>
              </p:cNvSpPr>
              <p:nvPr/>
            </p:nvSpPr>
            <p:spPr bwMode="auto">
              <a:xfrm>
                <a:off x="4627" y="2734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5" name="Oval 3156"/>
              <p:cNvSpPr>
                <a:spLocks noChangeArrowheads="1"/>
              </p:cNvSpPr>
              <p:nvPr/>
            </p:nvSpPr>
            <p:spPr bwMode="auto">
              <a:xfrm>
                <a:off x="4146" y="280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6" name="Oval 3157"/>
              <p:cNvSpPr>
                <a:spLocks noChangeArrowheads="1"/>
              </p:cNvSpPr>
              <p:nvPr/>
            </p:nvSpPr>
            <p:spPr bwMode="auto">
              <a:xfrm>
                <a:off x="2251" y="270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7" name="Oval 3158"/>
              <p:cNvSpPr>
                <a:spLocks noChangeArrowheads="1"/>
              </p:cNvSpPr>
              <p:nvPr/>
            </p:nvSpPr>
            <p:spPr bwMode="auto">
              <a:xfrm>
                <a:off x="4391" y="3731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8" name="Oval 3159"/>
              <p:cNvSpPr>
                <a:spLocks noChangeArrowheads="1"/>
              </p:cNvSpPr>
              <p:nvPr/>
            </p:nvSpPr>
            <p:spPr bwMode="auto">
              <a:xfrm>
                <a:off x="4509" y="351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49" name="Oval 3160"/>
              <p:cNvSpPr>
                <a:spLocks noChangeArrowheads="1"/>
              </p:cNvSpPr>
              <p:nvPr/>
            </p:nvSpPr>
            <p:spPr bwMode="auto">
              <a:xfrm>
                <a:off x="3818" y="189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0" name="Oval 3161"/>
              <p:cNvSpPr>
                <a:spLocks noChangeArrowheads="1"/>
              </p:cNvSpPr>
              <p:nvPr/>
            </p:nvSpPr>
            <p:spPr bwMode="auto">
              <a:xfrm>
                <a:off x="2020" y="447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1" name="Oval 3162"/>
              <p:cNvSpPr>
                <a:spLocks noChangeArrowheads="1"/>
              </p:cNvSpPr>
              <p:nvPr/>
            </p:nvSpPr>
            <p:spPr bwMode="auto">
              <a:xfrm>
                <a:off x="2833" y="185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2" name="Oval 3163"/>
              <p:cNvSpPr>
                <a:spLocks noChangeArrowheads="1"/>
              </p:cNvSpPr>
              <p:nvPr/>
            </p:nvSpPr>
            <p:spPr bwMode="auto">
              <a:xfrm>
                <a:off x="3077" y="1946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3" name="Oval 3164"/>
              <p:cNvSpPr>
                <a:spLocks noChangeArrowheads="1"/>
              </p:cNvSpPr>
              <p:nvPr/>
            </p:nvSpPr>
            <p:spPr bwMode="auto">
              <a:xfrm>
                <a:off x="2381" y="300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4" name="Oval 3165"/>
              <p:cNvSpPr>
                <a:spLocks noChangeArrowheads="1"/>
              </p:cNvSpPr>
              <p:nvPr/>
            </p:nvSpPr>
            <p:spPr bwMode="auto">
              <a:xfrm>
                <a:off x="1714" y="95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5" name="Oval 3166"/>
              <p:cNvSpPr>
                <a:spLocks noChangeArrowheads="1"/>
              </p:cNvSpPr>
              <p:nvPr/>
            </p:nvSpPr>
            <p:spPr bwMode="auto">
              <a:xfrm>
                <a:off x="2952" y="163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6" name="Oval 3167"/>
              <p:cNvSpPr>
                <a:spLocks noChangeArrowheads="1"/>
              </p:cNvSpPr>
              <p:nvPr/>
            </p:nvSpPr>
            <p:spPr bwMode="auto">
              <a:xfrm>
                <a:off x="1560" y="1709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7" name="Oval 3168"/>
              <p:cNvSpPr>
                <a:spLocks noChangeArrowheads="1"/>
              </p:cNvSpPr>
              <p:nvPr/>
            </p:nvSpPr>
            <p:spPr bwMode="auto">
              <a:xfrm>
                <a:off x="4780" y="2533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8" name="Oval 3169"/>
              <p:cNvSpPr>
                <a:spLocks noChangeArrowheads="1"/>
              </p:cNvSpPr>
              <p:nvPr/>
            </p:nvSpPr>
            <p:spPr bwMode="auto">
              <a:xfrm>
                <a:off x="3895" y="3212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59" name="Oval 3170"/>
              <p:cNvSpPr>
                <a:spLocks noChangeArrowheads="1"/>
              </p:cNvSpPr>
              <p:nvPr/>
            </p:nvSpPr>
            <p:spPr bwMode="auto">
              <a:xfrm>
                <a:off x="2110" y="174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0" name="Oval 3171"/>
              <p:cNvSpPr>
                <a:spLocks noChangeArrowheads="1"/>
              </p:cNvSpPr>
              <p:nvPr/>
            </p:nvSpPr>
            <p:spPr bwMode="auto">
              <a:xfrm>
                <a:off x="2619" y="1294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1" name="Oval 3172"/>
              <p:cNvSpPr>
                <a:spLocks noChangeArrowheads="1"/>
              </p:cNvSpPr>
              <p:nvPr/>
            </p:nvSpPr>
            <p:spPr bwMode="auto">
              <a:xfrm>
                <a:off x="2297" y="351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2" name="Oval 3173"/>
              <p:cNvSpPr>
                <a:spLocks noChangeArrowheads="1"/>
              </p:cNvSpPr>
              <p:nvPr/>
            </p:nvSpPr>
            <p:spPr bwMode="auto">
              <a:xfrm>
                <a:off x="1887" y="142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3" name="Oval 3174"/>
              <p:cNvSpPr>
                <a:spLocks noChangeArrowheads="1"/>
              </p:cNvSpPr>
              <p:nvPr/>
            </p:nvSpPr>
            <p:spPr bwMode="auto">
              <a:xfrm>
                <a:off x="4000" y="218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4" name="Oval 3175"/>
              <p:cNvSpPr>
                <a:spLocks noChangeArrowheads="1"/>
              </p:cNvSpPr>
              <p:nvPr/>
            </p:nvSpPr>
            <p:spPr bwMode="auto">
              <a:xfrm>
                <a:off x="3257" y="3711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5" name="Oval 3176"/>
              <p:cNvSpPr>
                <a:spLocks noChangeArrowheads="1"/>
              </p:cNvSpPr>
              <p:nvPr/>
            </p:nvSpPr>
            <p:spPr bwMode="auto">
              <a:xfrm>
                <a:off x="815" y="124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6" name="Oval 3177"/>
              <p:cNvSpPr>
                <a:spLocks noChangeArrowheads="1"/>
              </p:cNvSpPr>
              <p:nvPr/>
            </p:nvSpPr>
            <p:spPr bwMode="auto">
              <a:xfrm>
                <a:off x="1538" y="784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7" name="Oval 3178"/>
              <p:cNvSpPr>
                <a:spLocks noChangeArrowheads="1"/>
              </p:cNvSpPr>
              <p:nvPr/>
            </p:nvSpPr>
            <p:spPr bwMode="auto">
              <a:xfrm>
                <a:off x="1056" y="104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8" name="Oval 3179"/>
              <p:cNvSpPr>
                <a:spLocks noChangeArrowheads="1"/>
              </p:cNvSpPr>
              <p:nvPr/>
            </p:nvSpPr>
            <p:spPr bwMode="auto">
              <a:xfrm>
                <a:off x="3036" y="185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69" name="Oval 3180"/>
              <p:cNvSpPr>
                <a:spLocks noChangeArrowheads="1"/>
              </p:cNvSpPr>
              <p:nvPr/>
            </p:nvSpPr>
            <p:spPr bwMode="auto">
              <a:xfrm>
                <a:off x="1043" y="816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0" name="Oval 3181"/>
              <p:cNvSpPr>
                <a:spLocks noChangeArrowheads="1"/>
              </p:cNvSpPr>
              <p:nvPr/>
            </p:nvSpPr>
            <p:spPr bwMode="auto">
              <a:xfrm>
                <a:off x="2838" y="178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1" name="Oval 3182"/>
              <p:cNvSpPr>
                <a:spLocks noChangeArrowheads="1"/>
              </p:cNvSpPr>
              <p:nvPr/>
            </p:nvSpPr>
            <p:spPr bwMode="auto">
              <a:xfrm>
                <a:off x="4134" y="654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2" name="Oval 3183"/>
              <p:cNvSpPr>
                <a:spLocks noChangeArrowheads="1"/>
              </p:cNvSpPr>
              <p:nvPr/>
            </p:nvSpPr>
            <p:spPr bwMode="auto">
              <a:xfrm>
                <a:off x="2669" y="2099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3" name="Oval 3184"/>
              <p:cNvSpPr>
                <a:spLocks noChangeArrowheads="1"/>
              </p:cNvSpPr>
              <p:nvPr/>
            </p:nvSpPr>
            <p:spPr bwMode="auto">
              <a:xfrm>
                <a:off x="3919" y="2759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4" name="Oval 3185"/>
              <p:cNvSpPr>
                <a:spLocks noChangeArrowheads="1"/>
              </p:cNvSpPr>
              <p:nvPr/>
            </p:nvSpPr>
            <p:spPr bwMode="auto">
              <a:xfrm>
                <a:off x="2898" y="1777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5" name="Oval 3186"/>
              <p:cNvSpPr>
                <a:spLocks noChangeArrowheads="1"/>
              </p:cNvSpPr>
              <p:nvPr/>
            </p:nvSpPr>
            <p:spPr bwMode="auto">
              <a:xfrm>
                <a:off x="1894" y="340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6" name="Oval 3187"/>
              <p:cNvSpPr>
                <a:spLocks noChangeArrowheads="1"/>
              </p:cNvSpPr>
              <p:nvPr/>
            </p:nvSpPr>
            <p:spPr bwMode="auto">
              <a:xfrm>
                <a:off x="4177" y="85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7" name="Oval 3188"/>
              <p:cNvSpPr>
                <a:spLocks noChangeArrowheads="1"/>
              </p:cNvSpPr>
              <p:nvPr/>
            </p:nvSpPr>
            <p:spPr bwMode="auto">
              <a:xfrm>
                <a:off x="3342" y="333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8" name="Oval 3189"/>
              <p:cNvSpPr>
                <a:spLocks noChangeArrowheads="1"/>
              </p:cNvSpPr>
              <p:nvPr/>
            </p:nvSpPr>
            <p:spPr bwMode="auto">
              <a:xfrm>
                <a:off x="2565" y="226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79" name="Oval 3190"/>
              <p:cNvSpPr>
                <a:spLocks noChangeArrowheads="1"/>
              </p:cNvSpPr>
              <p:nvPr/>
            </p:nvSpPr>
            <p:spPr bwMode="auto">
              <a:xfrm>
                <a:off x="3337" y="196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0" name="Oval 3191"/>
              <p:cNvSpPr>
                <a:spLocks noChangeArrowheads="1"/>
              </p:cNvSpPr>
              <p:nvPr/>
            </p:nvSpPr>
            <p:spPr bwMode="auto">
              <a:xfrm>
                <a:off x="2703" y="1740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1" name="Oval 3192"/>
              <p:cNvSpPr>
                <a:spLocks noChangeArrowheads="1"/>
              </p:cNvSpPr>
              <p:nvPr/>
            </p:nvSpPr>
            <p:spPr bwMode="auto">
              <a:xfrm>
                <a:off x="4670" y="3025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2" name="Oval 3193"/>
              <p:cNvSpPr>
                <a:spLocks noChangeArrowheads="1"/>
              </p:cNvSpPr>
              <p:nvPr/>
            </p:nvSpPr>
            <p:spPr bwMode="auto">
              <a:xfrm>
                <a:off x="2651" y="1941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3" name="Oval 3194"/>
              <p:cNvSpPr>
                <a:spLocks noChangeArrowheads="1"/>
              </p:cNvSpPr>
              <p:nvPr/>
            </p:nvSpPr>
            <p:spPr bwMode="auto">
              <a:xfrm>
                <a:off x="4068" y="131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4" name="Oval 3195"/>
              <p:cNvSpPr>
                <a:spLocks noChangeArrowheads="1"/>
              </p:cNvSpPr>
              <p:nvPr/>
            </p:nvSpPr>
            <p:spPr bwMode="auto">
              <a:xfrm>
                <a:off x="2871" y="1817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5" name="Oval 3196"/>
              <p:cNvSpPr>
                <a:spLocks noChangeArrowheads="1"/>
              </p:cNvSpPr>
              <p:nvPr/>
            </p:nvSpPr>
            <p:spPr bwMode="auto">
              <a:xfrm>
                <a:off x="1987" y="57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6" name="Oval 3197"/>
              <p:cNvSpPr>
                <a:spLocks noChangeArrowheads="1"/>
              </p:cNvSpPr>
              <p:nvPr/>
            </p:nvSpPr>
            <p:spPr bwMode="auto">
              <a:xfrm>
                <a:off x="2888" y="203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7" name="Oval 3198"/>
              <p:cNvSpPr>
                <a:spLocks noChangeArrowheads="1"/>
              </p:cNvSpPr>
              <p:nvPr/>
            </p:nvSpPr>
            <p:spPr bwMode="auto">
              <a:xfrm>
                <a:off x="3120" y="267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8" name="Oval 3199"/>
              <p:cNvSpPr>
                <a:spLocks noChangeArrowheads="1"/>
              </p:cNvSpPr>
              <p:nvPr/>
            </p:nvSpPr>
            <p:spPr bwMode="auto">
              <a:xfrm>
                <a:off x="1183" y="131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89" name="Oval 3200"/>
              <p:cNvSpPr>
                <a:spLocks noChangeArrowheads="1"/>
              </p:cNvSpPr>
              <p:nvPr/>
            </p:nvSpPr>
            <p:spPr bwMode="auto">
              <a:xfrm>
                <a:off x="1544" y="2555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0" name="Oval 3201"/>
              <p:cNvSpPr>
                <a:spLocks noChangeArrowheads="1"/>
              </p:cNvSpPr>
              <p:nvPr/>
            </p:nvSpPr>
            <p:spPr bwMode="auto">
              <a:xfrm>
                <a:off x="3017" y="161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1" name="Oval 3202"/>
              <p:cNvSpPr>
                <a:spLocks noChangeArrowheads="1"/>
              </p:cNvSpPr>
              <p:nvPr/>
            </p:nvSpPr>
            <p:spPr bwMode="auto">
              <a:xfrm>
                <a:off x="1310" y="352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2" name="Oval 3203"/>
              <p:cNvSpPr>
                <a:spLocks noChangeArrowheads="1"/>
              </p:cNvSpPr>
              <p:nvPr/>
            </p:nvSpPr>
            <p:spPr bwMode="auto">
              <a:xfrm>
                <a:off x="2760" y="168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3" name="Oval 3204"/>
              <p:cNvSpPr>
                <a:spLocks noChangeArrowheads="1"/>
              </p:cNvSpPr>
              <p:nvPr/>
            </p:nvSpPr>
            <p:spPr bwMode="auto">
              <a:xfrm>
                <a:off x="3840" y="2321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4" name="Oval 3205"/>
              <p:cNvSpPr>
                <a:spLocks noChangeArrowheads="1"/>
              </p:cNvSpPr>
              <p:nvPr/>
            </p:nvSpPr>
            <p:spPr bwMode="auto">
              <a:xfrm>
                <a:off x="2630" y="3465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5" name="Oval 3206"/>
              <p:cNvSpPr>
                <a:spLocks noChangeArrowheads="1"/>
              </p:cNvSpPr>
              <p:nvPr/>
            </p:nvSpPr>
            <p:spPr bwMode="auto">
              <a:xfrm>
                <a:off x="3412" y="435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6" name="Oval 3207"/>
              <p:cNvSpPr>
                <a:spLocks noChangeArrowheads="1"/>
              </p:cNvSpPr>
              <p:nvPr/>
            </p:nvSpPr>
            <p:spPr bwMode="auto">
              <a:xfrm>
                <a:off x="4811" y="2760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7" name="Oval 3208"/>
              <p:cNvSpPr>
                <a:spLocks noChangeArrowheads="1"/>
              </p:cNvSpPr>
              <p:nvPr/>
            </p:nvSpPr>
            <p:spPr bwMode="auto">
              <a:xfrm>
                <a:off x="2601" y="217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8" name="Oval 3209"/>
              <p:cNvSpPr>
                <a:spLocks noChangeArrowheads="1"/>
              </p:cNvSpPr>
              <p:nvPr/>
            </p:nvSpPr>
            <p:spPr bwMode="auto">
              <a:xfrm>
                <a:off x="3222" y="323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299" name="Oval 3210"/>
              <p:cNvSpPr>
                <a:spLocks noChangeArrowheads="1"/>
              </p:cNvSpPr>
              <p:nvPr/>
            </p:nvSpPr>
            <p:spPr bwMode="auto">
              <a:xfrm>
                <a:off x="3185" y="1978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0" name="Oval 3211"/>
              <p:cNvSpPr>
                <a:spLocks noChangeArrowheads="1"/>
              </p:cNvSpPr>
              <p:nvPr/>
            </p:nvSpPr>
            <p:spPr bwMode="auto">
              <a:xfrm>
                <a:off x="2780" y="220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1" name="Oval 3212"/>
              <p:cNvSpPr>
                <a:spLocks noChangeArrowheads="1"/>
              </p:cNvSpPr>
              <p:nvPr/>
            </p:nvSpPr>
            <p:spPr bwMode="auto">
              <a:xfrm>
                <a:off x="3218" y="139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2" name="Oval 3213"/>
              <p:cNvSpPr>
                <a:spLocks noChangeArrowheads="1"/>
              </p:cNvSpPr>
              <p:nvPr/>
            </p:nvSpPr>
            <p:spPr bwMode="auto">
              <a:xfrm>
                <a:off x="3319" y="342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3" name="Oval 3214"/>
              <p:cNvSpPr>
                <a:spLocks noChangeArrowheads="1"/>
              </p:cNvSpPr>
              <p:nvPr/>
            </p:nvSpPr>
            <p:spPr bwMode="auto">
              <a:xfrm>
                <a:off x="4885" y="3038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4" name="Oval 3215"/>
              <p:cNvSpPr>
                <a:spLocks noChangeArrowheads="1"/>
              </p:cNvSpPr>
              <p:nvPr/>
            </p:nvSpPr>
            <p:spPr bwMode="auto">
              <a:xfrm>
                <a:off x="1381" y="359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5" name="Oval 3216"/>
              <p:cNvSpPr>
                <a:spLocks noChangeArrowheads="1"/>
              </p:cNvSpPr>
              <p:nvPr/>
            </p:nvSpPr>
            <p:spPr bwMode="auto">
              <a:xfrm>
                <a:off x="1868" y="371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6" name="Oval 3217"/>
              <p:cNvSpPr>
                <a:spLocks noChangeArrowheads="1"/>
              </p:cNvSpPr>
              <p:nvPr/>
            </p:nvSpPr>
            <p:spPr bwMode="auto">
              <a:xfrm>
                <a:off x="4434" y="173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7" name="Oval 3218"/>
              <p:cNvSpPr>
                <a:spLocks noChangeArrowheads="1"/>
              </p:cNvSpPr>
              <p:nvPr/>
            </p:nvSpPr>
            <p:spPr bwMode="auto">
              <a:xfrm>
                <a:off x="2739" y="104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308" name="Oval 3219"/>
              <p:cNvSpPr>
                <a:spLocks noChangeArrowheads="1"/>
              </p:cNvSpPr>
              <p:nvPr/>
            </p:nvSpPr>
            <p:spPr bwMode="auto">
              <a:xfrm>
                <a:off x="2771" y="189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92" name="Group 3421"/>
            <p:cNvGrpSpPr>
              <a:grpSpLocks/>
            </p:cNvGrpSpPr>
            <p:nvPr/>
          </p:nvGrpSpPr>
          <p:grpSpPr bwMode="auto">
            <a:xfrm>
              <a:off x="1335601" y="181088"/>
              <a:ext cx="6472799" cy="6285724"/>
              <a:chOff x="631" y="-97"/>
              <a:chExt cx="4498" cy="4368"/>
            </a:xfrm>
          </p:grpSpPr>
          <p:sp>
            <p:nvSpPr>
              <p:cNvPr id="4908" name="Oval 3221"/>
              <p:cNvSpPr>
                <a:spLocks noChangeArrowheads="1"/>
              </p:cNvSpPr>
              <p:nvPr/>
            </p:nvSpPr>
            <p:spPr bwMode="auto">
              <a:xfrm>
                <a:off x="2276" y="2216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9" name="Oval 3222"/>
              <p:cNvSpPr>
                <a:spLocks noChangeArrowheads="1"/>
              </p:cNvSpPr>
              <p:nvPr/>
            </p:nvSpPr>
            <p:spPr bwMode="auto">
              <a:xfrm>
                <a:off x="4534" y="999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0" name="Oval 3223"/>
              <p:cNvSpPr>
                <a:spLocks noChangeArrowheads="1"/>
              </p:cNvSpPr>
              <p:nvPr/>
            </p:nvSpPr>
            <p:spPr bwMode="auto">
              <a:xfrm>
                <a:off x="2712" y="3466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1" name="Oval 3224"/>
              <p:cNvSpPr>
                <a:spLocks noChangeArrowheads="1"/>
              </p:cNvSpPr>
              <p:nvPr/>
            </p:nvSpPr>
            <p:spPr bwMode="auto">
              <a:xfrm>
                <a:off x="1706" y="1481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2" name="Oval 3225"/>
              <p:cNvSpPr>
                <a:spLocks noChangeArrowheads="1"/>
              </p:cNvSpPr>
              <p:nvPr/>
            </p:nvSpPr>
            <p:spPr bwMode="auto">
              <a:xfrm>
                <a:off x="1311" y="3431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3" name="Oval 3226"/>
              <p:cNvSpPr>
                <a:spLocks noChangeArrowheads="1"/>
              </p:cNvSpPr>
              <p:nvPr/>
            </p:nvSpPr>
            <p:spPr bwMode="auto">
              <a:xfrm>
                <a:off x="840" y="270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4" name="Oval 3227"/>
              <p:cNvSpPr>
                <a:spLocks noChangeArrowheads="1"/>
              </p:cNvSpPr>
              <p:nvPr/>
            </p:nvSpPr>
            <p:spPr bwMode="auto">
              <a:xfrm>
                <a:off x="2863" y="247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5" name="Oval 3228"/>
              <p:cNvSpPr>
                <a:spLocks noChangeArrowheads="1"/>
              </p:cNvSpPr>
              <p:nvPr/>
            </p:nvSpPr>
            <p:spPr bwMode="auto">
              <a:xfrm>
                <a:off x="4089" y="328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6" name="Oval 3229"/>
              <p:cNvSpPr>
                <a:spLocks noChangeArrowheads="1"/>
              </p:cNvSpPr>
              <p:nvPr/>
            </p:nvSpPr>
            <p:spPr bwMode="auto">
              <a:xfrm>
                <a:off x="4308" y="2332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7" name="Oval 3230"/>
              <p:cNvSpPr>
                <a:spLocks noChangeArrowheads="1"/>
              </p:cNvSpPr>
              <p:nvPr/>
            </p:nvSpPr>
            <p:spPr bwMode="auto">
              <a:xfrm>
                <a:off x="2503" y="4001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8" name="Oval 3231"/>
              <p:cNvSpPr>
                <a:spLocks noChangeArrowheads="1"/>
              </p:cNvSpPr>
              <p:nvPr/>
            </p:nvSpPr>
            <p:spPr bwMode="auto">
              <a:xfrm>
                <a:off x="1603" y="2348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19" name="Oval 3232"/>
              <p:cNvSpPr>
                <a:spLocks noChangeArrowheads="1"/>
              </p:cNvSpPr>
              <p:nvPr/>
            </p:nvSpPr>
            <p:spPr bwMode="auto">
              <a:xfrm>
                <a:off x="2285" y="100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0" name="Oval 3233"/>
              <p:cNvSpPr>
                <a:spLocks noChangeArrowheads="1"/>
              </p:cNvSpPr>
              <p:nvPr/>
            </p:nvSpPr>
            <p:spPr bwMode="auto">
              <a:xfrm>
                <a:off x="3093" y="192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1" name="Oval 3234"/>
              <p:cNvSpPr>
                <a:spLocks noChangeArrowheads="1"/>
              </p:cNvSpPr>
              <p:nvPr/>
            </p:nvSpPr>
            <p:spPr bwMode="auto">
              <a:xfrm>
                <a:off x="2606" y="71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2" name="Oval 3235"/>
              <p:cNvSpPr>
                <a:spLocks noChangeArrowheads="1"/>
              </p:cNvSpPr>
              <p:nvPr/>
            </p:nvSpPr>
            <p:spPr bwMode="auto">
              <a:xfrm>
                <a:off x="2834" y="164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3" name="Oval 3236"/>
              <p:cNvSpPr>
                <a:spLocks noChangeArrowheads="1"/>
              </p:cNvSpPr>
              <p:nvPr/>
            </p:nvSpPr>
            <p:spPr bwMode="auto">
              <a:xfrm>
                <a:off x="3363" y="236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4" name="Oval 3237"/>
              <p:cNvSpPr>
                <a:spLocks noChangeArrowheads="1"/>
              </p:cNvSpPr>
              <p:nvPr/>
            </p:nvSpPr>
            <p:spPr bwMode="auto">
              <a:xfrm>
                <a:off x="4051" y="2593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5" name="Oval 3238"/>
              <p:cNvSpPr>
                <a:spLocks noChangeArrowheads="1"/>
              </p:cNvSpPr>
              <p:nvPr/>
            </p:nvSpPr>
            <p:spPr bwMode="auto">
              <a:xfrm>
                <a:off x="2661" y="170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6" name="Oval 3239"/>
              <p:cNvSpPr>
                <a:spLocks noChangeArrowheads="1"/>
              </p:cNvSpPr>
              <p:nvPr/>
            </p:nvSpPr>
            <p:spPr bwMode="auto">
              <a:xfrm>
                <a:off x="2723" y="195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7" name="Oval 3240"/>
              <p:cNvSpPr>
                <a:spLocks noChangeArrowheads="1"/>
              </p:cNvSpPr>
              <p:nvPr/>
            </p:nvSpPr>
            <p:spPr bwMode="auto">
              <a:xfrm>
                <a:off x="3357" y="12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8" name="Oval 3241"/>
              <p:cNvSpPr>
                <a:spLocks noChangeArrowheads="1"/>
              </p:cNvSpPr>
              <p:nvPr/>
            </p:nvSpPr>
            <p:spPr bwMode="auto">
              <a:xfrm>
                <a:off x="1912" y="58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29" name="Oval 3242"/>
              <p:cNvSpPr>
                <a:spLocks noChangeArrowheads="1"/>
              </p:cNvSpPr>
              <p:nvPr/>
            </p:nvSpPr>
            <p:spPr bwMode="auto">
              <a:xfrm>
                <a:off x="2281" y="10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0" name="Oval 3243"/>
              <p:cNvSpPr>
                <a:spLocks noChangeArrowheads="1"/>
              </p:cNvSpPr>
              <p:nvPr/>
            </p:nvSpPr>
            <p:spPr bwMode="auto">
              <a:xfrm>
                <a:off x="2134" y="217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1" name="Oval 3244"/>
              <p:cNvSpPr>
                <a:spLocks noChangeArrowheads="1"/>
              </p:cNvSpPr>
              <p:nvPr/>
            </p:nvSpPr>
            <p:spPr bwMode="auto">
              <a:xfrm>
                <a:off x="4085" y="406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2" name="Oval 3245"/>
              <p:cNvSpPr>
                <a:spLocks noChangeArrowheads="1"/>
              </p:cNvSpPr>
              <p:nvPr/>
            </p:nvSpPr>
            <p:spPr bwMode="auto">
              <a:xfrm>
                <a:off x="2149" y="253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3" name="Oval 3246"/>
              <p:cNvSpPr>
                <a:spLocks noChangeArrowheads="1"/>
              </p:cNvSpPr>
              <p:nvPr/>
            </p:nvSpPr>
            <p:spPr bwMode="auto">
              <a:xfrm>
                <a:off x="994" y="288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4" name="Oval 3247"/>
              <p:cNvSpPr>
                <a:spLocks noChangeArrowheads="1"/>
              </p:cNvSpPr>
              <p:nvPr/>
            </p:nvSpPr>
            <p:spPr bwMode="auto">
              <a:xfrm>
                <a:off x="3064" y="2950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5" name="Oval 3248"/>
              <p:cNvSpPr>
                <a:spLocks noChangeArrowheads="1"/>
              </p:cNvSpPr>
              <p:nvPr/>
            </p:nvSpPr>
            <p:spPr bwMode="auto">
              <a:xfrm>
                <a:off x="3095" y="187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6" name="Oval 3249"/>
              <p:cNvSpPr>
                <a:spLocks noChangeArrowheads="1"/>
              </p:cNvSpPr>
              <p:nvPr/>
            </p:nvSpPr>
            <p:spPr bwMode="auto">
              <a:xfrm>
                <a:off x="2673" y="256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7" name="Oval 3250"/>
              <p:cNvSpPr>
                <a:spLocks noChangeArrowheads="1"/>
              </p:cNvSpPr>
              <p:nvPr/>
            </p:nvSpPr>
            <p:spPr bwMode="auto">
              <a:xfrm>
                <a:off x="3878" y="614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8" name="Oval 3251"/>
              <p:cNvSpPr>
                <a:spLocks noChangeArrowheads="1"/>
              </p:cNvSpPr>
              <p:nvPr/>
            </p:nvSpPr>
            <p:spPr bwMode="auto">
              <a:xfrm>
                <a:off x="3302" y="3506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39" name="Oval 3252"/>
              <p:cNvSpPr>
                <a:spLocks noChangeArrowheads="1"/>
              </p:cNvSpPr>
              <p:nvPr/>
            </p:nvSpPr>
            <p:spPr bwMode="auto">
              <a:xfrm>
                <a:off x="2371" y="2533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0" name="Oval 3253"/>
              <p:cNvSpPr>
                <a:spLocks noChangeArrowheads="1"/>
              </p:cNvSpPr>
              <p:nvPr/>
            </p:nvSpPr>
            <p:spPr bwMode="auto">
              <a:xfrm>
                <a:off x="2484" y="-7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1" name="Oval 3254"/>
              <p:cNvSpPr>
                <a:spLocks noChangeArrowheads="1"/>
              </p:cNvSpPr>
              <p:nvPr/>
            </p:nvSpPr>
            <p:spPr bwMode="auto">
              <a:xfrm>
                <a:off x="3976" y="188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2" name="Oval 3255"/>
              <p:cNvSpPr>
                <a:spLocks noChangeArrowheads="1"/>
              </p:cNvSpPr>
              <p:nvPr/>
            </p:nvSpPr>
            <p:spPr bwMode="auto">
              <a:xfrm>
                <a:off x="4057" y="438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3" name="Oval 3256"/>
              <p:cNvSpPr>
                <a:spLocks noChangeArrowheads="1"/>
              </p:cNvSpPr>
              <p:nvPr/>
            </p:nvSpPr>
            <p:spPr bwMode="auto">
              <a:xfrm>
                <a:off x="3559" y="854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4" name="Oval 3257"/>
              <p:cNvSpPr>
                <a:spLocks noChangeArrowheads="1"/>
              </p:cNvSpPr>
              <p:nvPr/>
            </p:nvSpPr>
            <p:spPr bwMode="auto">
              <a:xfrm>
                <a:off x="2260" y="374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5" name="Oval 3258"/>
              <p:cNvSpPr>
                <a:spLocks noChangeArrowheads="1"/>
              </p:cNvSpPr>
              <p:nvPr/>
            </p:nvSpPr>
            <p:spPr bwMode="auto">
              <a:xfrm>
                <a:off x="4212" y="269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6" name="Oval 3259"/>
              <p:cNvSpPr>
                <a:spLocks noChangeArrowheads="1"/>
              </p:cNvSpPr>
              <p:nvPr/>
            </p:nvSpPr>
            <p:spPr bwMode="auto">
              <a:xfrm>
                <a:off x="2557" y="1955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7" name="Oval 3260"/>
              <p:cNvSpPr>
                <a:spLocks noChangeArrowheads="1"/>
              </p:cNvSpPr>
              <p:nvPr/>
            </p:nvSpPr>
            <p:spPr bwMode="auto">
              <a:xfrm>
                <a:off x="4940" y="1458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8" name="Oval 3261"/>
              <p:cNvSpPr>
                <a:spLocks noChangeArrowheads="1"/>
              </p:cNvSpPr>
              <p:nvPr/>
            </p:nvSpPr>
            <p:spPr bwMode="auto">
              <a:xfrm>
                <a:off x="2995" y="192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49" name="Oval 3262"/>
              <p:cNvSpPr>
                <a:spLocks noChangeArrowheads="1"/>
              </p:cNvSpPr>
              <p:nvPr/>
            </p:nvSpPr>
            <p:spPr bwMode="auto">
              <a:xfrm>
                <a:off x="4037" y="122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0" name="Oval 3263"/>
              <p:cNvSpPr>
                <a:spLocks noChangeArrowheads="1"/>
              </p:cNvSpPr>
              <p:nvPr/>
            </p:nvSpPr>
            <p:spPr bwMode="auto">
              <a:xfrm>
                <a:off x="3852" y="4187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1" name="Oval 3264"/>
              <p:cNvSpPr>
                <a:spLocks noChangeArrowheads="1"/>
              </p:cNvSpPr>
              <p:nvPr/>
            </p:nvSpPr>
            <p:spPr bwMode="auto">
              <a:xfrm>
                <a:off x="4055" y="293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2" name="Oval 3265"/>
              <p:cNvSpPr>
                <a:spLocks noChangeArrowheads="1"/>
              </p:cNvSpPr>
              <p:nvPr/>
            </p:nvSpPr>
            <p:spPr bwMode="auto">
              <a:xfrm>
                <a:off x="4685" y="289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3" name="Oval 3266"/>
              <p:cNvSpPr>
                <a:spLocks noChangeArrowheads="1"/>
              </p:cNvSpPr>
              <p:nvPr/>
            </p:nvSpPr>
            <p:spPr bwMode="auto">
              <a:xfrm>
                <a:off x="3786" y="270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4" name="Oval 3267"/>
              <p:cNvSpPr>
                <a:spLocks noChangeArrowheads="1"/>
              </p:cNvSpPr>
              <p:nvPr/>
            </p:nvSpPr>
            <p:spPr bwMode="auto">
              <a:xfrm>
                <a:off x="3022" y="358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5" name="Oval 3268"/>
              <p:cNvSpPr>
                <a:spLocks noChangeArrowheads="1"/>
              </p:cNvSpPr>
              <p:nvPr/>
            </p:nvSpPr>
            <p:spPr bwMode="auto">
              <a:xfrm>
                <a:off x="2734" y="1677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6" name="Oval 3269"/>
              <p:cNvSpPr>
                <a:spLocks noChangeArrowheads="1"/>
              </p:cNvSpPr>
              <p:nvPr/>
            </p:nvSpPr>
            <p:spPr bwMode="auto">
              <a:xfrm>
                <a:off x="1880" y="391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7" name="Oval 3270"/>
              <p:cNvSpPr>
                <a:spLocks noChangeArrowheads="1"/>
              </p:cNvSpPr>
              <p:nvPr/>
            </p:nvSpPr>
            <p:spPr bwMode="auto">
              <a:xfrm>
                <a:off x="4318" y="1474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8" name="Oval 3271"/>
              <p:cNvSpPr>
                <a:spLocks noChangeArrowheads="1"/>
              </p:cNvSpPr>
              <p:nvPr/>
            </p:nvSpPr>
            <p:spPr bwMode="auto">
              <a:xfrm>
                <a:off x="3171" y="254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59" name="Oval 3272"/>
              <p:cNvSpPr>
                <a:spLocks noChangeArrowheads="1"/>
              </p:cNvSpPr>
              <p:nvPr/>
            </p:nvSpPr>
            <p:spPr bwMode="auto">
              <a:xfrm>
                <a:off x="4708" y="316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0" name="Oval 3273"/>
              <p:cNvSpPr>
                <a:spLocks noChangeArrowheads="1"/>
              </p:cNvSpPr>
              <p:nvPr/>
            </p:nvSpPr>
            <p:spPr bwMode="auto">
              <a:xfrm>
                <a:off x="2640" y="243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1" name="Oval 3274"/>
              <p:cNvSpPr>
                <a:spLocks noChangeArrowheads="1"/>
              </p:cNvSpPr>
              <p:nvPr/>
            </p:nvSpPr>
            <p:spPr bwMode="auto">
              <a:xfrm>
                <a:off x="1803" y="70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2" name="Oval 3275"/>
              <p:cNvSpPr>
                <a:spLocks noChangeArrowheads="1"/>
              </p:cNvSpPr>
              <p:nvPr/>
            </p:nvSpPr>
            <p:spPr bwMode="auto">
              <a:xfrm>
                <a:off x="2656" y="2020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3" name="Oval 3276"/>
              <p:cNvSpPr>
                <a:spLocks noChangeArrowheads="1"/>
              </p:cNvSpPr>
              <p:nvPr/>
            </p:nvSpPr>
            <p:spPr bwMode="auto">
              <a:xfrm>
                <a:off x="2149" y="2038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4" name="Oval 3277"/>
              <p:cNvSpPr>
                <a:spLocks noChangeArrowheads="1"/>
              </p:cNvSpPr>
              <p:nvPr/>
            </p:nvSpPr>
            <p:spPr bwMode="auto">
              <a:xfrm>
                <a:off x="4641" y="100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5" name="Oval 3278"/>
              <p:cNvSpPr>
                <a:spLocks noChangeArrowheads="1"/>
              </p:cNvSpPr>
              <p:nvPr/>
            </p:nvSpPr>
            <p:spPr bwMode="auto">
              <a:xfrm>
                <a:off x="3262" y="165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6" name="Oval 3279"/>
              <p:cNvSpPr>
                <a:spLocks noChangeArrowheads="1"/>
              </p:cNvSpPr>
              <p:nvPr/>
            </p:nvSpPr>
            <p:spPr bwMode="auto">
              <a:xfrm>
                <a:off x="2367" y="14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7" name="Oval 3280"/>
              <p:cNvSpPr>
                <a:spLocks noChangeArrowheads="1"/>
              </p:cNvSpPr>
              <p:nvPr/>
            </p:nvSpPr>
            <p:spPr bwMode="auto">
              <a:xfrm>
                <a:off x="1583" y="2263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8" name="Oval 3281"/>
              <p:cNvSpPr>
                <a:spLocks noChangeArrowheads="1"/>
              </p:cNvSpPr>
              <p:nvPr/>
            </p:nvSpPr>
            <p:spPr bwMode="auto">
              <a:xfrm>
                <a:off x="3656" y="2287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69" name="Oval 3282"/>
              <p:cNvSpPr>
                <a:spLocks noChangeArrowheads="1"/>
              </p:cNvSpPr>
              <p:nvPr/>
            </p:nvSpPr>
            <p:spPr bwMode="auto">
              <a:xfrm>
                <a:off x="1183" y="302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0" name="Oval 3283"/>
              <p:cNvSpPr>
                <a:spLocks noChangeArrowheads="1"/>
              </p:cNvSpPr>
              <p:nvPr/>
            </p:nvSpPr>
            <p:spPr bwMode="auto">
              <a:xfrm>
                <a:off x="2463" y="379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1" name="Oval 3284"/>
              <p:cNvSpPr>
                <a:spLocks noChangeArrowheads="1"/>
              </p:cNvSpPr>
              <p:nvPr/>
            </p:nvSpPr>
            <p:spPr bwMode="auto">
              <a:xfrm>
                <a:off x="3178" y="20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2" name="Oval 3285"/>
              <p:cNvSpPr>
                <a:spLocks noChangeArrowheads="1"/>
              </p:cNvSpPr>
              <p:nvPr/>
            </p:nvSpPr>
            <p:spPr bwMode="auto">
              <a:xfrm>
                <a:off x="3086" y="2280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3" name="Oval 3286"/>
              <p:cNvSpPr>
                <a:spLocks noChangeArrowheads="1"/>
              </p:cNvSpPr>
              <p:nvPr/>
            </p:nvSpPr>
            <p:spPr bwMode="auto">
              <a:xfrm>
                <a:off x="3077" y="1854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4" name="Oval 3287"/>
              <p:cNvSpPr>
                <a:spLocks noChangeArrowheads="1"/>
              </p:cNvSpPr>
              <p:nvPr/>
            </p:nvSpPr>
            <p:spPr bwMode="auto">
              <a:xfrm>
                <a:off x="1207" y="205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5" name="Oval 3288"/>
              <p:cNvSpPr>
                <a:spLocks noChangeArrowheads="1"/>
              </p:cNvSpPr>
              <p:nvPr/>
            </p:nvSpPr>
            <p:spPr bwMode="auto">
              <a:xfrm>
                <a:off x="994" y="1653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6" name="Oval 3289"/>
              <p:cNvSpPr>
                <a:spLocks noChangeArrowheads="1"/>
              </p:cNvSpPr>
              <p:nvPr/>
            </p:nvSpPr>
            <p:spPr bwMode="auto">
              <a:xfrm>
                <a:off x="2168" y="206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7" name="Oval 3290"/>
              <p:cNvSpPr>
                <a:spLocks noChangeArrowheads="1"/>
              </p:cNvSpPr>
              <p:nvPr/>
            </p:nvSpPr>
            <p:spPr bwMode="auto">
              <a:xfrm>
                <a:off x="2192" y="130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8" name="Oval 3291"/>
              <p:cNvSpPr>
                <a:spLocks noChangeArrowheads="1"/>
              </p:cNvSpPr>
              <p:nvPr/>
            </p:nvSpPr>
            <p:spPr bwMode="auto">
              <a:xfrm>
                <a:off x="2976" y="178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79" name="Oval 3292"/>
              <p:cNvSpPr>
                <a:spLocks noChangeArrowheads="1"/>
              </p:cNvSpPr>
              <p:nvPr/>
            </p:nvSpPr>
            <p:spPr bwMode="auto">
              <a:xfrm>
                <a:off x="3316" y="128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0" name="Oval 3293"/>
              <p:cNvSpPr>
                <a:spLocks noChangeArrowheads="1"/>
              </p:cNvSpPr>
              <p:nvPr/>
            </p:nvSpPr>
            <p:spPr bwMode="auto">
              <a:xfrm>
                <a:off x="4806" y="1892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1" name="Oval 3294"/>
              <p:cNvSpPr>
                <a:spLocks noChangeArrowheads="1"/>
              </p:cNvSpPr>
              <p:nvPr/>
            </p:nvSpPr>
            <p:spPr bwMode="auto">
              <a:xfrm>
                <a:off x="2691" y="204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2" name="Oval 3295"/>
              <p:cNvSpPr>
                <a:spLocks noChangeArrowheads="1"/>
              </p:cNvSpPr>
              <p:nvPr/>
            </p:nvSpPr>
            <p:spPr bwMode="auto">
              <a:xfrm>
                <a:off x="3106" y="1504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3" name="Oval 3296"/>
              <p:cNvSpPr>
                <a:spLocks noChangeArrowheads="1"/>
              </p:cNvSpPr>
              <p:nvPr/>
            </p:nvSpPr>
            <p:spPr bwMode="auto">
              <a:xfrm>
                <a:off x="3918" y="282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4" name="Oval 3297"/>
              <p:cNvSpPr>
                <a:spLocks noChangeArrowheads="1"/>
              </p:cNvSpPr>
              <p:nvPr/>
            </p:nvSpPr>
            <p:spPr bwMode="auto">
              <a:xfrm>
                <a:off x="3542" y="235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5" name="Oval 3298"/>
              <p:cNvSpPr>
                <a:spLocks noChangeArrowheads="1"/>
              </p:cNvSpPr>
              <p:nvPr/>
            </p:nvSpPr>
            <p:spPr bwMode="auto">
              <a:xfrm>
                <a:off x="4398" y="65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6" name="Oval 3299"/>
              <p:cNvSpPr>
                <a:spLocks noChangeArrowheads="1"/>
              </p:cNvSpPr>
              <p:nvPr/>
            </p:nvSpPr>
            <p:spPr bwMode="auto">
              <a:xfrm>
                <a:off x="1049" y="1307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7" name="Oval 3300"/>
              <p:cNvSpPr>
                <a:spLocks noChangeArrowheads="1"/>
              </p:cNvSpPr>
              <p:nvPr/>
            </p:nvSpPr>
            <p:spPr bwMode="auto">
              <a:xfrm>
                <a:off x="3031" y="-38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8" name="Oval 3301"/>
              <p:cNvSpPr>
                <a:spLocks noChangeArrowheads="1"/>
              </p:cNvSpPr>
              <p:nvPr/>
            </p:nvSpPr>
            <p:spPr bwMode="auto">
              <a:xfrm>
                <a:off x="3528" y="1873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89" name="Oval 3302"/>
              <p:cNvSpPr>
                <a:spLocks noChangeArrowheads="1"/>
              </p:cNvSpPr>
              <p:nvPr/>
            </p:nvSpPr>
            <p:spPr bwMode="auto">
              <a:xfrm>
                <a:off x="2931" y="180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0" name="Oval 3303"/>
              <p:cNvSpPr>
                <a:spLocks noChangeArrowheads="1"/>
              </p:cNvSpPr>
              <p:nvPr/>
            </p:nvSpPr>
            <p:spPr bwMode="auto">
              <a:xfrm>
                <a:off x="4656" y="78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1" name="Oval 3304"/>
              <p:cNvSpPr>
                <a:spLocks noChangeArrowheads="1"/>
              </p:cNvSpPr>
              <p:nvPr/>
            </p:nvSpPr>
            <p:spPr bwMode="auto">
              <a:xfrm>
                <a:off x="3007" y="312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2" name="Oval 3305"/>
              <p:cNvSpPr>
                <a:spLocks noChangeArrowheads="1"/>
              </p:cNvSpPr>
              <p:nvPr/>
            </p:nvSpPr>
            <p:spPr bwMode="auto">
              <a:xfrm>
                <a:off x="631" y="2452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3" name="Oval 3306"/>
              <p:cNvSpPr>
                <a:spLocks noChangeArrowheads="1"/>
              </p:cNvSpPr>
              <p:nvPr/>
            </p:nvSpPr>
            <p:spPr bwMode="auto">
              <a:xfrm>
                <a:off x="826" y="1565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4" name="Oval 3307"/>
              <p:cNvSpPr>
                <a:spLocks noChangeArrowheads="1"/>
              </p:cNvSpPr>
              <p:nvPr/>
            </p:nvSpPr>
            <p:spPr bwMode="auto">
              <a:xfrm>
                <a:off x="3118" y="52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5" name="Oval 3308"/>
              <p:cNvSpPr>
                <a:spLocks noChangeArrowheads="1"/>
              </p:cNvSpPr>
              <p:nvPr/>
            </p:nvSpPr>
            <p:spPr bwMode="auto">
              <a:xfrm>
                <a:off x="4751" y="287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6" name="Oval 3309"/>
              <p:cNvSpPr>
                <a:spLocks noChangeArrowheads="1"/>
              </p:cNvSpPr>
              <p:nvPr/>
            </p:nvSpPr>
            <p:spPr bwMode="auto">
              <a:xfrm>
                <a:off x="2813" y="160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7" name="Oval 3310"/>
              <p:cNvSpPr>
                <a:spLocks noChangeArrowheads="1"/>
              </p:cNvSpPr>
              <p:nvPr/>
            </p:nvSpPr>
            <p:spPr bwMode="auto">
              <a:xfrm>
                <a:off x="2167" y="3321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8" name="Oval 3311"/>
              <p:cNvSpPr>
                <a:spLocks noChangeArrowheads="1"/>
              </p:cNvSpPr>
              <p:nvPr/>
            </p:nvSpPr>
            <p:spPr bwMode="auto">
              <a:xfrm>
                <a:off x="2948" y="189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99" name="Oval 3312"/>
              <p:cNvSpPr>
                <a:spLocks noChangeArrowheads="1"/>
              </p:cNvSpPr>
              <p:nvPr/>
            </p:nvSpPr>
            <p:spPr bwMode="auto">
              <a:xfrm>
                <a:off x="2438" y="51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0" name="Oval 3313"/>
              <p:cNvSpPr>
                <a:spLocks noChangeArrowheads="1"/>
              </p:cNvSpPr>
              <p:nvPr/>
            </p:nvSpPr>
            <p:spPr bwMode="auto">
              <a:xfrm>
                <a:off x="2742" y="2171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1" name="Oval 3314"/>
              <p:cNvSpPr>
                <a:spLocks noChangeArrowheads="1"/>
              </p:cNvSpPr>
              <p:nvPr/>
            </p:nvSpPr>
            <p:spPr bwMode="auto">
              <a:xfrm>
                <a:off x="2957" y="57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2" name="Oval 3315"/>
              <p:cNvSpPr>
                <a:spLocks noChangeArrowheads="1"/>
              </p:cNvSpPr>
              <p:nvPr/>
            </p:nvSpPr>
            <p:spPr bwMode="auto">
              <a:xfrm>
                <a:off x="4273" y="139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3" name="Oval 3316"/>
              <p:cNvSpPr>
                <a:spLocks noChangeArrowheads="1"/>
              </p:cNvSpPr>
              <p:nvPr/>
            </p:nvSpPr>
            <p:spPr bwMode="auto">
              <a:xfrm>
                <a:off x="2698" y="1887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4" name="Oval 3317"/>
              <p:cNvSpPr>
                <a:spLocks noChangeArrowheads="1"/>
              </p:cNvSpPr>
              <p:nvPr/>
            </p:nvSpPr>
            <p:spPr bwMode="auto">
              <a:xfrm>
                <a:off x="2357" y="1982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5" name="Oval 3318"/>
              <p:cNvSpPr>
                <a:spLocks noChangeArrowheads="1"/>
              </p:cNvSpPr>
              <p:nvPr/>
            </p:nvSpPr>
            <p:spPr bwMode="auto">
              <a:xfrm>
                <a:off x="3201" y="3377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6" name="Oval 3319"/>
              <p:cNvSpPr>
                <a:spLocks noChangeArrowheads="1"/>
              </p:cNvSpPr>
              <p:nvPr/>
            </p:nvSpPr>
            <p:spPr bwMode="auto">
              <a:xfrm>
                <a:off x="4455" y="1856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7" name="Oval 3320"/>
              <p:cNvSpPr>
                <a:spLocks noChangeArrowheads="1"/>
              </p:cNvSpPr>
              <p:nvPr/>
            </p:nvSpPr>
            <p:spPr bwMode="auto">
              <a:xfrm>
                <a:off x="3820" y="2911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8" name="Oval 3321"/>
              <p:cNvSpPr>
                <a:spLocks noChangeArrowheads="1"/>
              </p:cNvSpPr>
              <p:nvPr/>
            </p:nvSpPr>
            <p:spPr bwMode="auto">
              <a:xfrm>
                <a:off x="2519" y="616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09" name="Oval 3322"/>
              <p:cNvSpPr>
                <a:spLocks noChangeArrowheads="1"/>
              </p:cNvSpPr>
              <p:nvPr/>
            </p:nvSpPr>
            <p:spPr bwMode="auto">
              <a:xfrm>
                <a:off x="3701" y="1185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0" name="Oval 3323"/>
              <p:cNvSpPr>
                <a:spLocks noChangeArrowheads="1"/>
              </p:cNvSpPr>
              <p:nvPr/>
            </p:nvSpPr>
            <p:spPr bwMode="auto">
              <a:xfrm>
                <a:off x="2485" y="25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1" name="Oval 3324"/>
              <p:cNvSpPr>
                <a:spLocks noChangeArrowheads="1"/>
              </p:cNvSpPr>
              <p:nvPr/>
            </p:nvSpPr>
            <p:spPr bwMode="auto">
              <a:xfrm>
                <a:off x="2640" y="198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2" name="Oval 3325"/>
              <p:cNvSpPr>
                <a:spLocks noChangeArrowheads="1"/>
              </p:cNvSpPr>
              <p:nvPr/>
            </p:nvSpPr>
            <p:spPr bwMode="auto">
              <a:xfrm>
                <a:off x="2792" y="9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3" name="Oval 3326"/>
              <p:cNvSpPr>
                <a:spLocks noChangeArrowheads="1"/>
              </p:cNvSpPr>
              <p:nvPr/>
            </p:nvSpPr>
            <p:spPr bwMode="auto">
              <a:xfrm>
                <a:off x="4433" y="1182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4" name="Oval 3327"/>
              <p:cNvSpPr>
                <a:spLocks noChangeArrowheads="1"/>
              </p:cNvSpPr>
              <p:nvPr/>
            </p:nvSpPr>
            <p:spPr bwMode="auto">
              <a:xfrm>
                <a:off x="2417" y="291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5" name="Oval 3328"/>
              <p:cNvSpPr>
                <a:spLocks noChangeArrowheads="1"/>
              </p:cNvSpPr>
              <p:nvPr/>
            </p:nvSpPr>
            <p:spPr bwMode="auto">
              <a:xfrm>
                <a:off x="4721" y="3474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6" name="Oval 3329"/>
              <p:cNvSpPr>
                <a:spLocks noChangeArrowheads="1"/>
              </p:cNvSpPr>
              <p:nvPr/>
            </p:nvSpPr>
            <p:spPr bwMode="auto">
              <a:xfrm>
                <a:off x="3935" y="299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7" name="Oval 3330"/>
              <p:cNvSpPr>
                <a:spLocks noChangeArrowheads="1"/>
              </p:cNvSpPr>
              <p:nvPr/>
            </p:nvSpPr>
            <p:spPr bwMode="auto">
              <a:xfrm>
                <a:off x="2885" y="1551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8" name="Oval 3331"/>
              <p:cNvSpPr>
                <a:spLocks noChangeArrowheads="1"/>
              </p:cNvSpPr>
              <p:nvPr/>
            </p:nvSpPr>
            <p:spPr bwMode="auto">
              <a:xfrm>
                <a:off x="4557" y="764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19" name="Oval 3332"/>
              <p:cNvSpPr>
                <a:spLocks noChangeArrowheads="1"/>
              </p:cNvSpPr>
              <p:nvPr/>
            </p:nvSpPr>
            <p:spPr bwMode="auto">
              <a:xfrm>
                <a:off x="4310" y="628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0" name="Oval 3333"/>
              <p:cNvSpPr>
                <a:spLocks noChangeArrowheads="1"/>
              </p:cNvSpPr>
              <p:nvPr/>
            </p:nvSpPr>
            <p:spPr bwMode="auto">
              <a:xfrm>
                <a:off x="3756" y="47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1" name="Oval 3334"/>
              <p:cNvSpPr>
                <a:spLocks noChangeArrowheads="1"/>
              </p:cNvSpPr>
              <p:nvPr/>
            </p:nvSpPr>
            <p:spPr bwMode="auto">
              <a:xfrm>
                <a:off x="3032" y="3026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2" name="Oval 3335"/>
              <p:cNvSpPr>
                <a:spLocks noChangeArrowheads="1"/>
              </p:cNvSpPr>
              <p:nvPr/>
            </p:nvSpPr>
            <p:spPr bwMode="auto">
              <a:xfrm>
                <a:off x="2343" y="539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3" name="Oval 3336"/>
              <p:cNvSpPr>
                <a:spLocks noChangeArrowheads="1"/>
              </p:cNvSpPr>
              <p:nvPr/>
            </p:nvSpPr>
            <p:spPr bwMode="auto">
              <a:xfrm>
                <a:off x="3328" y="3142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4" name="Oval 3337"/>
              <p:cNvSpPr>
                <a:spLocks noChangeArrowheads="1"/>
              </p:cNvSpPr>
              <p:nvPr/>
            </p:nvSpPr>
            <p:spPr bwMode="auto">
              <a:xfrm>
                <a:off x="1465" y="3728"/>
                <a:ext cx="25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5" name="Oval 3338"/>
              <p:cNvSpPr>
                <a:spLocks noChangeArrowheads="1"/>
              </p:cNvSpPr>
              <p:nvPr/>
            </p:nvSpPr>
            <p:spPr bwMode="auto">
              <a:xfrm>
                <a:off x="4060" y="1129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6" name="Oval 3339"/>
              <p:cNvSpPr>
                <a:spLocks noChangeArrowheads="1"/>
              </p:cNvSpPr>
              <p:nvPr/>
            </p:nvSpPr>
            <p:spPr bwMode="auto">
              <a:xfrm>
                <a:off x="3983" y="1042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7" name="Oval 3340"/>
              <p:cNvSpPr>
                <a:spLocks noChangeArrowheads="1"/>
              </p:cNvSpPr>
              <p:nvPr/>
            </p:nvSpPr>
            <p:spPr bwMode="auto">
              <a:xfrm>
                <a:off x="3128" y="361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8" name="Oval 3341"/>
              <p:cNvSpPr>
                <a:spLocks noChangeArrowheads="1"/>
              </p:cNvSpPr>
              <p:nvPr/>
            </p:nvSpPr>
            <p:spPr bwMode="auto">
              <a:xfrm>
                <a:off x="2866" y="188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29" name="Oval 3342"/>
              <p:cNvSpPr>
                <a:spLocks noChangeArrowheads="1"/>
              </p:cNvSpPr>
              <p:nvPr/>
            </p:nvSpPr>
            <p:spPr bwMode="auto">
              <a:xfrm>
                <a:off x="1022" y="208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0" name="Oval 3343"/>
              <p:cNvSpPr>
                <a:spLocks noChangeArrowheads="1"/>
              </p:cNvSpPr>
              <p:nvPr/>
            </p:nvSpPr>
            <p:spPr bwMode="auto">
              <a:xfrm>
                <a:off x="876" y="1642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1" name="Oval 3344"/>
              <p:cNvSpPr>
                <a:spLocks noChangeArrowheads="1"/>
              </p:cNvSpPr>
              <p:nvPr/>
            </p:nvSpPr>
            <p:spPr bwMode="auto">
              <a:xfrm>
                <a:off x="3303" y="502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2" name="Oval 3345"/>
              <p:cNvSpPr>
                <a:spLocks noChangeArrowheads="1"/>
              </p:cNvSpPr>
              <p:nvPr/>
            </p:nvSpPr>
            <p:spPr bwMode="auto">
              <a:xfrm>
                <a:off x="1715" y="1227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3" name="Oval 3346"/>
              <p:cNvSpPr>
                <a:spLocks noChangeArrowheads="1"/>
              </p:cNvSpPr>
              <p:nvPr/>
            </p:nvSpPr>
            <p:spPr bwMode="auto">
              <a:xfrm>
                <a:off x="3742" y="2270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4" name="Oval 3347"/>
              <p:cNvSpPr>
                <a:spLocks noChangeArrowheads="1"/>
              </p:cNvSpPr>
              <p:nvPr/>
            </p:nvSpPr>
            <p:spPr bwMode="auto">
              <a:xfrm>
                <a:off x="850" y="294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5" name="Oval 3348"/>
              <p:cNvSpPr>
                <a:spLocks noChangeArrowheads="1"/>
              </p:cNvSpPr>
              <p:nvPr/>
            </p:nvSpPr>
            <p:spPr bwMode="auto">
              <a:xfrm>
                <a:off x="2666" y="1760"/>
                <a:ext cx="25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6" name="Oval 3349"/>
              <p:cNvSpPr>
                <a:spLocks noChangeArrowheads="1"/>
              </p:cNvSpPr>
              <p:nvPr/>
            </p:nvSpPr>
            <p:spPr bwMode="auto">
              <a:xfrm>
                <a:off x="3096" y="2424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7" name="Oval 3350"/>
              <p:cNvSpPr>
                <a:spLocks noChangeArrowheads="1"/>
              </p:cNvSpPr>
              <p:nvPr/>
            </p:nvSpPr>
            <p:spPr bwMode="auto">
              <a:xfrm>
                <a:off x="1816" y="132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8" name="Oval 3351"/>
              <p:cNvSpPr>
                <a:spLocks noChangeArrowheads="1"/>
              </p:cNvSpPr>
              <p:nvPr/>
            </p:nvSpPr>
            <p:spPr bwMode="auto">
              <a:xfrm>
                <a:off x="5104" y="244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39" name="Oval 3352"/>
              <p:cNvSpPr>
                <a:spLocks noChangeArrowheads="1"/>
              </p:cNvSpPr>
              <p:nvPr/>
            </p:nvSpPr>
            <p:spPr bwMode="auto">
              <a:xfrm>
                <a:off x="3759" y="2631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0" name="Oval 3353"/>
              <p:cNvSpPr>
                <a:spLocks noChangeArrowheads="1"/>
              </p:cNvSpPr>
              <p:nvPr/>
            </p:nvSpPr>
            <p:spPr bwMode="auto">
              <a:xfrm>
                <a:off x="3473" y="2685"/>
                <a:ext cx="26" cy="26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1" name="Oval 3354"/>
              <p:cNvSpPr>
                <a:spLocks noChangeArrowheads="1"/>
              </p:cNvSpPr>
              <p:nvPr/>
            </p:nvSpPr>
            <p:spPr bwMode="auto">
              <a:xfrm>
                <a:off x="3501" y="-2"/>
                <a:ext cx="26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2" name="Oval 3355"/>
              <p:cNvSpPr>
                <a:spLocks noChangeArrowheads="1"/>
              </p:cNvSpPr>
              <p:nvPr/>
            </p:nvSpPr>
            <p:spPr bwMode="auto">
              <a:xfrm>
                <a:off x="2684" y="2219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3" name="Oval 3356"/>
              <p:cNvSpPr>
                <a:spLocks noChangeArrowheads="1"/>
              </p:cNvSpPr>
              <p:nvPr/>
            </p:nvSpPr>
            <p:spPr bwMode="auto">
              <a:xfrm>
                <a:off x="2962" y="2135"/>
                <a:ext cx="26" cy="26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4" name="Oval 3357"/>
              <p:cNvSpPr>
                <a:spLocks noChangeArrowheads="1"/>
              </p:cNvSpPr>
              <p:nvPr/>
            </p:nvSpPr>
            <p:spPr bwMode="auto">
              <a:xfrm>
                <a:off x="3444" y="320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5" name="Oval 3358"/>
              <p:cNvSpPr>
                <a:spLocks noChangeArrowheads="1"/>
              </p:cNvSpPr>
              <p:nvPr/>
            </p:nvSpPr>
            <p:spPr bwMode="auto">
              <a:xfrm>
                <a:off x="3922" y="2117"/>
                <a:ext cx="26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6" name="Oval 3359"/>
              <p:cNvSpPr>
                <a:spLocks noChangeArrowheads="1"/>
              </p:cNvSpPr>
              <p:nvPr/>
            </p:nvSpPr>
            <p:spPr bwMode="auto">
              <a:xfrm>
                <a:off x="3652" y="86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7" name="Oval 3360"/>
              <p:cNvSpPr>
                <a:spLocks noChangeArrowheads="1"/>
              </p:cNvSpPr>
              <p:nvPr/>
            </p:nvSpPr>
            <p:spPr bwMode="auto">
              <a:xfrm>
                <a:off x="3411" y="29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8" name="Oval 3361"/>
              <p:cNvSpPr>
                <a:spLocks noChangeArrowheads="1"/>
              </p:cNvSpPr>
              <p:nvPr/>
            </p:nvSpPr>
            <p:spPr bwMode="auto">
              <a:xfrm>
                <a:off x="2444" y="403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49" name="Oval 3362"/>
              <p:cNvSpPr>
                <a:spLocks noChangeArrowheads="1"/>
              </p:cNvSpPr>
              <p:nvPr/>
            </p:nvSpPr>
            <p:spPr bwMode="auto">
              <a:xfrm>
                <a:off x="3417" y="421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0" name="Oval 3363"/>
              <p:cNvSpPr>
                <a:spLocks noChangeArrowheads="1"/>
              </p:cNvSpPr>
              <p:nvPr/>
            </p:nvSpPr>
            <p:spPr bwMode="auto">
              <a:xfrm>
                <a:off x="896" y="3209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1" name="Oval 3364"/>
              <p:cNvSpPr>
                <a:spLocks noChangeArrowheads="1"/>
              </p:cNvSpPr>
              <p:nvPr/>
            </p:nvSpPr>
            <p:spPr bwMode="auto">
              <a:xfrm>
                <a:off x="819" y="179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2" name="Oval 3365"/>
              <p:cNvSpPr>
                <a:spLocks noChangeArrowheads="1"/>
              </p:cNvSpPr>
              <p:nvPr/>
            </p:nvSpPr>
            <p:spPr bwMode="auto">
              <a:xfrm>
                <a:off x="4439" y="1283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3" name="Oval 3366"/>
              <p:cNvSpPr>
                <a:spLocks noChangeArrowheads="1"/>
              </p:cNvSpPr>
              <p:nvPr/>
            </p:nvSpPr>
            <p:spPr bwMode="auto">
              <a:xfrm>
                <a:off x="3067" y="3552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4" name="Oval 3367"/>
              <p:cNvSpPr>
                <a:spLocks noChangeArrowheads="1"/>
              </p:cNvSpPr>
              <p:nvPr/>
            </p:nvSpPr>
            <p:spPr bwMode="auto">
              <a:xfrm>
                <a:off x="2037" y="23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5" name="Oval 3368"/>
              <p:cNvSpPr>
                <a:spLocks noChangeArrowheads="1"/>
              </p:cNvSpPr>
              <p:nvPr/>
            </p:nvSpPr>
            <p:spPr bwMode="auto">
              <a:xfrm>
                <a:off x="2321" y="148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6" name="Oval 3369"/>
              <p:cNvSpPr>
                <a:spLocks noChangeArrowheads="1"/>
              </p:cNvSpPr>
              <p:nvPr/>
            </p:nvSpPr>
            <p:spPr bwMode="auto">
              <a:xfrm>
                <a:off x="2232" y="3264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7" name="Oval 3370"/>
              <p:cNvSpPr>
                <a:spLocks noChangeArrowheads="1"/>
              </p:cNvSpPr>
              <p:nvPr/>
            </p:nvSpPr>
            <p:spPr bwMode="auto">
              <a:xfrm>
                <a:off x="1603" y="302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8" name="Oval 3371"/>
              <p:cNvSpPr>
                <a:spLocks noChangeArrowheads="1"/>
              </p:cNvSpPr>
              <p:nvPr/>
            </p:nvSpPr>
            <p:spPr bwMode="auto">
              <a:xfrm>
                <a:off x="1689" y="344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59" name="Oval 3372"/>
              <p:cNvSpPr>
                <a:spLocks noChangeArrowheads="1"/>
              </p:cNvSpPr>
              <p:nvPr/>
            </p:nvSpPr>
            <p:spPr bwMode="auto">
              <a:xfrm>
                <a:off x="1918" y="191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0" name="Oval 3373"/>
              <p:cNvSpPr>
                <a:spLocks noChangeArrowheads="1"/>
              </p:cNvSpPr>
              <p:nvPr/>
            </p:nvSpPr>
            <p:spPr bwMode="auto">
              <a:xfrm>
                <a:off x="3801" y="354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1" name="Oval 3374"/>
              <p:cNvSpPr>
                <a:spLocks noChangeArrowheads="1"/>
              </p:cNvSpPr>
              <p:nvPr/>
            </p:nvSpPr>
            <p:spPr bwMode="auto">
              <a:xfrm>
                <a:off x="2092" y="418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2" name="Oval 3375"/>
              <p:cNvSpPr>
                <a:spLocks noChangeArrowheads="1"/>
              </p:cNvSpPr>
              <p:nvPr/>
            </p:nvSpPr>
            <p:spPr bwMode="auto">
              <a:xfrm>
                <a:off x="2293" y="398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3" name="Oval 3376"/>
              <p:cNvSpPr>
                <a:spLocks noChangeArrowheads="1"/>
              </p:cNvSpPr>
              <p:nvPr/>
            </p:nvSpPr>
            <p:spPr bwMode="auto">
              <a:xfrm>
                <a:off x="968" y="127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4" name="Oval 3377"/>
              <p:cNvSpPr>
                <a:spLocks noChangeArrowheads="1"/>
              </p:cNvSpPr>
              <p:nvPr/>
            </p:nvSpPr>
            <p:spPr bwMode="auto">
              <a:xfrm>
                <a:off x="3790" y="93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5" name="Oval 3378"/>
              <p:cNvSpPr>
                <a:spLocks noChangeArrowheads="1"/>
              </p:cNvSpPr>
              <p:nvPr/>
            </p:nvSpPr>
            <p:spPr bwMode="auto">
              <a:xfrm>
                <a:off x="768" y="1327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6" name="Oval 3379"/>
              <p:cNvSpPr>
                <a:spLocks noChangeArrowheads="1"/>
              </p:cNvSpPr>
              <p:nvPr/>
            </p:nvSpPr>
            <p:spPr bwMode="auto">
              <a:xfrm>
                <a:off x="3669" y="110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7" name="Oval 3380"/>
              <p:cNvSpPr>
                <a:spLocks noChangeArrowheads="1"/>
              </p:cNvSpPr>
              <p:nvPr/>
            </p:nvSpPr>
            <p:spPr bwMode="auto">
              <a:xfrm>
                <a:off x="4388" y="1542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8" name="Oval 3381"/>
              <p:cNvSpPr>
                <a:spLocks noChangeArrowheads="1"/>
              </p:cNvSpPr>
              <p:nvPr/>
            </p:nvSpPr>
            <p:spPr bwMode="auto">
              <a:xfrm>
                <a:off x="1183" y="354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69" name="Oval 3382"/>
              <p:cNvSpPr>
                <a:spLocks noChangeArrowheads="1"/>
              </p:cNvSpPr>
              <p:nvPr/>
            </p:nvSpPr>
            <p:spPr bwMode="auto">
              <a:xfrm>
                <a:off x="3375" y="-4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0" name="Oval 3383"/>
              <p:cNvSpPr>
                <a:spLocks noChangeArrowheads="1"/>
              </p:cNvSpPr>
              <p:nvPr/>
            </p:nvSpPr>
            <p:spPr bwMode="auto">
              <a:xfrm>
                <a:off x="5028" y="1528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1" name="Oval 3384"/>
              <p:cNvSpPr>
                <a:spLocks noChangeArrowheads="1"/>
              </p:cNvSpPr>
              <p:nvPr/>
            </p:nvSpPr>
            <p:spPr bwMode="auto">
              <a:xfrm>
                <a:off x="2704" y="421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2" name="Oval 3385"/>
              <p:cNvSpPr>
                <a:spLocks noChangeArrowheads="1"/>
              </p:cNvSpPr>
              <p:nvPr/>
            </p:nvSpPr>
            <p:spPr bwMode="auto">
              <a:xfrm>
                <a:off x="3501" y="276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3" name="Oval 3386"/>
              <p:cNvSpPr>
                <a:spLocks noChangeArrowheads="1"/>
              </p:cNvSpPr>
              <p:nvPr/>
            </p:nvSpPr>
            <p:spPr bwMode="auto">
              <a:xfrm>
                <a:off x="2565" y="4082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4" name="Oval 3387"/>
              <p:cNvSpPr>
                <a:spLocks noChangeArrowheads="1"/>
              </p:cNvSpPr>
              <p:nvPr/>
            </p:nvSpPr>
            <p:spPr bwMode="auto">
              <a:xfrm>
                <a:off x="3094" y="-97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5" name="Oval 3388"/>
              <p:cNvSpPr>
                <a:spLocks noChangeArrowheads="1"/>
              </p:cNvSpPr>
              <p:nvPr/>
            </p:nvSpPr>
            <p:spPr bwMode="auto">
              <a:xfrm>
                <a:off x="4837" y="1482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6" name="Oval 3389"/>
              <p:cNvSpPr>
                <a:spLocks noChangeArrowheads="1"/>
              </p:cNvSpPr>
              <p:nvPr/>
            </p:nvSpPr>
            <p:spPr bwMode="auto">
              <a:xfrm>
                <a:off x="1740" y="2541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7" name="Oval 3390"/>
              <p:cNvSpPr>
                <a:spLocks noChangeArrowheads="1"/>
              </p:cNvSpPr>
              <p:nvPr/>
            </p:nvSpPr>
            <p:spPr bwMode="auto">
              <a:xfrm>
                <a:off x="3898" y="338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8" name="Oval 3391"/>
              <p:cNvSpPr>
                <a:spLocks noChangeArrowheads="1"/>
              </p:cNvSpPr>
              <p:nvPr/>
            </p:nvSpPr>
            <p:spPr bwMode="auto">
              <a:xfrm>
                <a:off x="4140" y="33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79" name="Oval 3392"/>
              <p:cNvSpPr>
                <a:spLocks noChangeArrowheads="1"/>
              </p:cNvSpPr>
              <p:nvPr/>
            </p:nvSpPr>
            <p:spPr bwMode="auto">
              <a:xfrm>
                <a:off x="4731" y="145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0" name="Oval 3393"/>
              <p:cNvSpPr>
                <a:spLocks noChangeArrowheads="1"/>
              </p:cNvSpPr>
              <p:nvPr/>
            </p:nvSpPr>
            <p:spPr bwMode="auto">
              <a:xfrm>
                <a:off x="4549" y="1146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1" name="Oval 3394"/>
              <p:cNvSpPr>
                <a:spLocks noChangeArrowheads="1"/>
              </p:cNvSpPr>
              <p:nvPr/>
            </p:nvSpPr>
            <p:spPr bwMode="auto">
              <a:xfrm>
                <a:off x="2831" y="4061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2" name="Oval 3395"/>
              <p:cNvSpPr>
                <a:spLocks noChangeArrowheads="1"/>
              </p:cNvSpPr>
              <p:nvPr/>
            </p:nvSpPr>
            <p:spPr bwMode="auto">
              <a:xfrm>
                <a:off x="4900" y="2757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3" name="Oval 3396"/>
              <p:cNvSpPr>
                <a:spLocks noChangeArrowheads="1"/>
              </p:cNvSpPr>
              <p:nvPr/>
            </p:nvSpPr>
            <p:spPr bwMode="auto">
              <a:xfrm>
                <a:off x="5021" y="1834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4" name="Oval 3397"/>
              <p:cNvSpPr>
                <a:spLocks noChangeArrowheads="1"/>
              </p:cNvSpPr>
              <p:nvPr/>
            </p:nvSpPr>
            <p:spPr bwMode="auto">
              <a:xfrm>
                <a:off x="4960" y="1782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5" name="Oval 3398"/>
              <p:cNvSpPr>
                <a:spLocks noChangeArrowheads="1"/>
              </p:cNvSpPr>
              <p:nvPr/>
            </p:nvSpPr>
            <p:spPr bwMode="auto">
              <a:xfrm>
                <a:off x="1714" y="305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6" name="Oval 3399"/>
              <p:cNvSpPr>
                <a:spLocks noChangeArrowheads="1"/>
              </p:cNvSpPr>
              <p:nvPr/>
            </p:nvSpPr>
            <p:spPr bwMode="auto">
              <a:xfrm>
                <a:off x="4484" y="1658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7" name="Oval 3400"/>
              <p:cNvSpPr>
                <a:spLocks noChangeArrowheads="1"/>
              </p:cNvSpPr>
              <p:nvPr/>
            </p:nvSpPr>
            <p:spPr bwMode="auto">
              <a:xfrm>
                <a:off x="3354" y="21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8" name="Oval 3401"/>
              <p:cNvSpPr>
                <a:spLocks noChangeArrowheads="1"/>
              </p:cNvSpPr>
              <p:nvPr/>
            </p:nvSpPr>
            <p:spPr bwMode="auto">
              <a:xfrm>
                <a:off x="634" y="184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89" name="Oval 3402"/>
              <p:cNvSpPr>
                <a:spLocks noChangeArrowheads="1"/>
              </p:cNvSpPr>
              <p:nvPr/>
            </p:nvSpPr>
            <p:spPr bwMode="auto">
              <a:xfrm>
                <a:off x="1390" y="76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0" name="Oval 3403"/>
              <p:cNvSpPr>
                <a:spLocks noChangeArrowheads="1"/>
              </p:cNvSpPr>
              <p:nvPr/>
            </p:nvSpPr>
            <p:spPr bwMode="auto">
              <a:xfrm>
                <a:off x="1737" y="1400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1" name="Oval 3404"/>
              <p:cNvSpPr>
                <a:spLocks noChangeArrowheads="1"/>
              </p:cNvSpPr>
              <p:nvPr/>
            </p:nvSpPr>
            <p:spPr bwMode="auto">
              <a:xfrm>
                <a:off x="4167" y="580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2" name="Oval 3405"/>
              <p:cNvSpPr>
                <a:spLocks noChangeArrowheads="1"/>
              </p:cNvSpPr>
              <p:nvPr/>
            </p:nvSpPr>
            <p:spPr bwMode="auto">
              <a:xfrm>
                <a:off x="4962" y="225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3" name="Oval 3406"/>
              <p:cNvSpPr>
                <a:spLocks noChangeArrowheads="1"/>
              </p:cNvSpPr>
              <p:nvPr/>
            </p:nvSpPr>
            <p:spPr bwMode="auto">
              <a:xfrm>
                <a:off x="4650" y="324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4" name="Oval 3407"/>
              <p:cNvSpPr>
                <a:spLocks noChangeArrowheads="1"/>
              </p:cNvSpPr>
              <p:nvPr/>
            </p:nvSpPr>
            <p:spPr bwMode="auto">
              <a:xfrm>
                <a:off x="3138" y="420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5" name="Oval 3408"/>
              <p:cNvSpPr>
                <a:spLocks noChangeArrowheads="1"/>
              </p:cNvSpPr>
              <p:nvPr/>
            </p:nvSpPr>
            <p:spPr bwMode="auto">
              <a:xfrm>
                <a:off x="2121" y="187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6" name="Oval 3409"/>
              <p:cNvSpPr>
                <a:spLocks noChangeArrowheads="1"/>
              </p:cNvSpPr>
              <p:nvPr/>
            </p:nvSpPr>
            <p:spPr bwMode="auto">
              <a:xfrm>
                <a:off x="4357" y="201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7" name="Oval 3410"/>
              <p:cNvSpPr>
                <a:spLocks noChangeArrowheads="1"/>
              </p:cNvSpPr>
              <p:nvPr/>
            </p:nvSpPr>
            <p:spPr bwMode="auto">
              <a:xfrm>
                <a:off x="2040" y="347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8" name="Oval 3411"/>
              <p:cNvSpPr>
                <a:spLocks noChangeArrowheads="1"/>
              </p:cNvSpPr>
              <p:nvPr/>
            </p:nvSpPr>
            <p:spPr bwMode="auto">
              <a:xfrm>
                <a:off x="927" y="3293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099" name="Oval 3412"/>
              <p:cNvSpPr>
                <a:spLocks noChangeArrowheads="1"/>
              </p:cNvSpPr>
              <p:nvPr/>
            </p:nvSpPr>
            <p:spPr bwMode="auto">
              <a:xfrm>
                <a:off x="2253" y="4246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0" name="Oval 3413"/>
              <p:cNvSpPr>
                <a:spLocks noChangeArrowheads="1"/>
              </p:cNvSpPr>
              <p:nvPr/>
            </p:nvSpPr>
            <p:spPr bwMode="auto">
              <a:xfrm>
                <a:off x="4092" y="26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1" name="Oval 3414"/>
              <p:cNvSpPr>
                <a:spLocks noChangeArrowheads="1"/>
              </p:cNvSpPr>
              <p:nvPr/>
            </p:nvSpPr>
            <p:spPr bwMode="auto">
              <a:xfrm>
                <a:off x="2225" y="412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2" name="Oval 3415"/>
              <p:cNvSpPr>
                <a:spLocks noChangeArrowheads="1"/>
              </p:cNvSpPr>
              <p:nvPr/>
            </p:nvSpPr>
            <p:spPr bwMode="auto">
              <a:xfrm>
                <a:off x="981" y="3032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3" name="Oval 3416"/>
              <p:cNvSpPr>
                <a:spLocks noChangeArrowheads="1"/>
              </p:cNvSpPr>
              <p:nvPr/>
            </p:nvSpPr>
            <p:spPr bwMode="auto">
              <a:xfrm>
                <a:off x="2191" y="105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4" name="Oval 3417"/>
              <p:cNvSpPr>
                <a:spLocks noChangeArrowheads="1"/>
              </p:cNvSpPr>
              <p:nvPr/>
            </p:nvSpPr>
            <p:spPr bwMode="auto">
              <a:xfrm>
                <a:off x="3088" y="334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5" name="Oval 3418"/>
              <p:cNvSpPr>
                <a:spLocks noChangeArrowheads="1"/>
              </p:cNvSpPr>
              <p:nvPr/>
            </p:nvSpPr>
            <p:spPr bwMode="auto">
              <a:xfrm>
                <a:off x="3372" y="29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6" name="Oval 3419"/>
              <p:cNvSpPr>
                <a:spLocks noChangeArrowheads="1"/>
              </p:cNvSpPr>
              <p:nvPr/>
            </p:nvSpPr>
            <p:spPr bwMode="auto">
              <a:xfrm>
                <a:off x="2746" y="32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07" name="Oval 3420"/>
              <p:cNvSpPr>
                <a:spLocks noChangeArrowheads="1"/>
              </p:cNvSpPr>
              <p:nvPr/>
            </p:nvSpPr>
            <p:spPr bwMode="auto">
              <a:xfrm>
                <a:off x="3132" y="135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93" name="Group 3622"/>
            <p:cNvGrpSpPr>
              <a:grpSpLocks/>
            </p:cNvGrpSpPr>
            <p:nvPr/>
          </p:nvGrpSpPr>
          <p:grpSpPr bwMode="auto">
            <a:xfrm>
              <a:off x="1305382" y="194040"/>
              <a:ext cx="6514531" cy="6495824"/>
              <a:chOff x="610" y="-88"/>
              <a:chExt cx="4527" cy="4514"/>
            </a:xfrm>
          </p:grpSpPr>
          <p:sp>
            <p:nvSpPr>
              <p:cNvPr id="4708" name="Oval 3422"/>
              <p:cNvSpPr>
                <a:spLocks noChangeArrowheads="1"/>
              </p:cNvSpPr>
              <p:nvPr/>
            </p:nvSpPr>
            <p:spPr bwMode="auto">
              <a:xfrm>
                <a:off x="3612" y="2068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9" name="Oval 3423"/>
              <p:cNvSpPr>
                <a:spLocks noChangeArrowheads="1"/>
              </p:cNvSpPr>
              <p:nvPr/>
            </p:nvSpPr>
            <p:spPr bwMode="auto">
              <a:xfrm>
                <a:off x="4229" y="67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0" name="Oval 3424"/>
              <p:cNvSpPr>
                <a:spLocks noChangeArrowheads="1"/>
              </p:cNvSpPr>
              <p:nvPr/>
            </p:nvSpPr>
            <p:spPr bwMode="auto">
              <a:xfrm>
                <a:off x="2620" y="42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1" name="Oval 3425"/>
              <p:cNvSpPr>
                <a:spLocks noChangeArrowheads="1"/>
              </p:cNvSpPr>
              <p:nvPr/>
            </p:nvSpPr>
            <p:spPr bwMode="auto">
              <a:xfrm>
                <a:off x="3149" y="121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2" name="Oval 3426"/>
              <p:cNvSpPr>
                <a:spLocks noChangeArrowheads="1"/>
              </p:cNvSpPr>
              <p:nvPr/>
            </p:nvSpPr>
            <p:spPr bwMode="auto">
              <a:xfrm>
                <a:off x="3207" y="6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3" name="Oval 3427"/>
              <p:cNvSpPr>
                <a:spLocks noChangeArrowheads="1"/>
              </p:cNvSpPr>
              <p:nvPr/>
            </p:nvSpPr>
            <p:spPr bwMode="auto">
              <a:xfrm>
                <a:off x="1123" y="1879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4" name="Oval 3428"/>
              <p:cNvSpPr>
                <a:spLocks noChangeArrowheads="1"/>
              </p:cNvSpPr>
              <p:nvPr/>
            </p:nvSpPr>
            <p:spPr bwMode="auto">
              <a:xfrm>
                <a:off x="2912" y="317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5" name="Oval 3429"/>
              <p:cNvSpPr>
                <a:spLocks noChangeArrowheads="1"/>
              </p:cNvSpPr>
              <p:nvPr/>
            </p:nvSpPr>
            <p:spPr bwMode="auto">
              <a:xfrm>
                <a:off x="688" y="214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6" name="Oval 3430"/>
              <p:cNvSpPr>
                <a:spLocks noChangeArrowheads="1"/>
              </p:cNvSpPr>
              <p:nvPr/>
            </p:nvSpPr>
            <p:spPr bwMode="auto">
              <a:xfrm>
                <a:off x="1010" y="2225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7" name="Oval 3431"/>
              <p:cNvSpPr>
                <a:spLocks noChangeArrowheads="1"/>
              </p:cNvSpPr>
              <p:nvPr/>
            </p:nvSpPr>
            <p:spPr bwMode="auto">
              <a:xfrm>
                <a:off x="2029" y="3900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8" name="Oval 3432"/>
              <p:cNvSpPr>
                <a:spLocks noChangeArrowheads="1"/>
              </p:cNvSpPr>
              <p:nvPr/>
            </p:nvSpPr>
            <p:spPr bwMode="auto">
              <a:xfrm>
                <a:off x="4265" y="564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19" name="Oval 3433"/>
              <p:cNvSpPr>
                <a:spLocks noChangeArrowheads="1"/>
              </p:cNvSpPr>
              <p:nvPr/>
            </p:nvSpPr>
            <p:spPr bwMode="auto">
              <a:xfrm>
                <a:off x="2965" y="329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0" name="Oval 3434"/>
              <p:cNvSpPr>
                <a:spLocks noChangeArrowheads="1"/>
              </p:cNvSpPr>
              <p:nvPr/>
            </p:nvSpPr>
            <p:spPr bwMode="auto">
              <a:xfrm>
                <a:off x="1408" y="45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1" name="Oval 3435"/>
              <p:cNvSpPr>
                <a:spLocks noChangeArrowheads="1"/>
              </p:cNvSpPr>
              <p:nvPr/>
            </p:nvSpPr>
            <p:spPr bwMode="auto">
              <a:xfrm>
                <a:off x="3990" y="69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2" name="Oval 3436"/>
              <p:cNvSpPr>
                <a:spLocks noChangeArrowheads="1"/>
              </p:cNvSpPr>
              <p:nvPr/>
            </p:nvSpPr>
            <p:spPr bwMode="auto">
              <a:xfrm>
                <a:off x="4685" y="1695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3" name="Oval 3437"/>
              <p:cNvSpPr>
                <a:spLocks noChangeArrowheads="1"/>
              </p:cNvSpPr>
              <p:nvPr/>
            </p:nvSpPr>
            <p:spPr bwMode="auto">
              <a:xfrm>
                <a:off x="4228" y="985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4" name="Oval 3438"/>
              <p:cNvSpPr>
                <a:spLocks noChangeArrowheads="1"/>
              </p:cNvSpPr>
              <p:nvPr/>
            </p:nvSpPr>
            <p:spPr bwMode="auto">
              <a:xfrm>
                <a:off x="2551" y="124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5" name="Oval 3439"/>
              <p:cNvSpPr>
                <a:spLocks noChangeArrowheads="1"/>
              </p:cNvSpPr>
              <p:nvPr/>
            </p:nvSpPr>
            <p:spPr bwMode="auto">
              <a:xfrm>
                <a:off x="3521" y="107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6" name="Oval 3440"/>
              <p:cNvSpPr>
                <a:spLocks noChangeArrowheads="1"/>
              </p:cNvSpPr>
              <p:nvPr/>
            </p:nvSpPr>
            <p:spPr bwMode="auto">
              <a:xfrm>
                <a:off x="2995" y="422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7" name="Oval 3441"/>
              <p:cNvSpPr>
                <a:spLocks noChangeArrowheads="1"/>
              </p:cNvSpPr>
              <p:nvPr/>
            </p:nvSpPr>
            <p:spPr bwMode="auto">
              <a:xfrm>
                <a:off x="1406" y="2923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8" name="Oval 3442"/>
              <p:cNvSpPr>
                <a:spLocks noChangeArrowheads="1"/>
              </p:cNvSpPr>
              <p:nvPr/>
            </p:nvSpPr>
            <p:spPr bwMode="auto">
              <a:xfrm>
                <a:off x="4456" y="890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29" name="Oval 3443"/>
              <p:cNvSpPr>
                <a:spLocks noChangeArrowheads="1"/>
              </p:cNvSpPr>
              <p:nvPr/>
            </p:nvSpPr>
            <p:spPr bwMode="auto">
              <a:xfrm>
                <a:off x="4568" y="2338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0" name="Oval 3444"/>
              <p:cNvSpPr>
                <a:spLocks noChangeArrowheads="1"/>
              </p:cNvSpPr>
              <p:nvPr/>
            </p:nvSpPr>
            <p:spPr bwMode="auto">
              <a:xfrm>
                <a:off x="5045" y="220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1" name="Oval 3445"/>
              <p:cNvSpPr>
                <a:spLocks noChangeArrowheads="1"/>
              </p:cNvSpPr>
              <p:nvPr/>
            </p:nvSpPr>
            <p:spPr bwMode="auto">
              <a:xfrm>
                <a:off x="2298" y="363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2" name="Oval 3446"/>
              <p:cNvSpPr>
                <a:spLocks noChangeArrowheads="1"/>
              </p:cNvSpPr>
              <p:nvPr/>
            </p:nvSpPr>
            <p:spPr bwMode="auto">
              <a:xfrm>
                <a:off x="851" y="2514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3" name="Oval 3447"/>
              <p:cNvSpPr>
                <a:spLocks noChangeArrowheads="1"/>
              </p:cNvSpPr>
              <p:nvPr/>
            </p:nvSpPr>
            <p:spPr bwMode="auto">
              <a:xfrm>
                <a:off x="1190" y="786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4" name="Oval 3448"/>
              <p:cNvSpPr>
                <a:spLocks noChangeArrowheads="1"/>
              </p:cNvSpPr>
              <p:nvPr/>
            </p:nvSpPr>
            <p:spPr bwMode="auto">
              <a:xfrm>
                <a:off x="4107" y="328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5" name="Oval 3449"/>
              <p:cNvSpPr>
                <a:spLocks noChangeArrowheads="1"/>
              </p:cNvSpPr>
              <p:nvPr/>
            </p:nvSpPr>
            <p:spPr bwMode="auto">
              <a:xfrm>
                <a:off x="3702" y="408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6" name="Oval 3450"/>
              <p:cNvSpPr>
                <a:spLocks noChangeArrowheads="1"/>
              </p:cNvSpPr>
              <p:nvPr/>
            </p:nvSpPr>
            <p:spPr bwMode="auto">
              <a:xfrm>
                <a:off x="4093" y="52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7" name="Oval 3451"/>
              <p:cNvSpPr>
                <a:spLocks noChangeArrowheads="1"/>
              </p:cNvSpPr>
              <p:nvPr/>
            </p:nvSpPr>
            <p:spPr bwMode="auto">
              <a:xfrm>
                <a:off x="1631" y="2463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8" name="Oval 3452"/>
              <p:cNvSpPr>
                <a:spLocks noChangeArrowheads="1"/>
              </p:cNvSpPr>
              <p:nvPr/>
            </p:nvSpPr>
            <p:spPr bwMode="auto">
              <a:xfrm>
                <a:off x="1329" y="509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39" name="Oval 3453"/>
              <p:cNvSpPr>
                <a:spLocks noChangeArrowheads="1"/>
              </p:cNvSpPr>
              <p:nvPr/>
            </p:nvSpPr>
            <p:spPr bwMode="auto">
              <a:xfrm>
                <a:off x="2666" y="403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0" name="Oval 3454"/>
              <p:cNvSpPr>
                <a:spLocks noChangeArrowheads="1"/>
              </p:cNvSpPr>
              <p:nvPr/>
            </p:nvSpPr>
            <p:spPr bwMode="auto">
              <a:xfrm>
                <a:off x="1606" y="205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1" name="Oval 3455"/>
              <p:cNvSpPr>
                <a:spLocks noChangeArrowheads="1"/>
              </p:cNvSpPr>
              <p:nvPr/>
            </p:nvSpPr>
            <p:spPr bwMode="auto">
              <a:xfrm>
                <a:off x="1449" y="2802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2" name="Oval 3456"/>
              <p:cNvSpPr>
                <a:spLocks noChangeArrowheads="1"/>
              </p:cNvSpPr>
              <p:nvPr/>
            </p:nvSpPr>
            <p:spPr bwMode="auto">
              <a:xfrm>
                <a:off x="1636" y="292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3" name="Oval 3457"/>
              <p:cNvSpPr>
                <a:spLocks noChangeArrowheads="1"/>
              </p:cNvSpPr>
              <p:nvPr/>
            </p:nvSpPr>
            <p:spPr bwMode="auto">
              <a:xfrm>
                <a:off x="3765" y="4155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4" name="Oval 3458"/>
              <p:cNvSpPr>
                <a:spLocks noChangeArrowheads="1"/>
              </p:cNvSpPr>
              <p:nvPr/>
            </p:nvSpPr>
            <p:spPr bwMode="auto">
              <a:xfrm>
                <a:off x="1608" y="145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5" name="Oval 3459"/>
              <p:cNvSpPr>
                <a:spLocks noChangeArrowheads="1"/>
              </p:cNvSpPr>
              <p:nvPr/>
            </p:nvSpPr>
            <p:spPr bwMode="auto">
              <a:xfrm>
                <a:off x="3022" y="403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6" name="Oval 3460"/>
              <p:cNvSpPr>
                <a:spLocks noChangeArrowheads="1"/>
              </p:cNvSpPr>
              <p:nvPr/>
            </p:nvSpPr>
            <p:spPr bwMode="auto">
              <a:xfrm>
                <a:off x="1481" y="335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7" name="Oval 3461"/>
              <p:cNvSpPr>
                <a:spLocks noChangeArrowheads="1"/>
              </p:cNvSpPr>
              <p:nvPr/>
            </p:nvSpPr>
            <p:spPr bwMode="auto">
              <a:xfrm>
                <a:off x="1236" y="1253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8" name="Oval 3462"/>
              <p:cNvSpPr>
                <a:spLocks noChangeArrowheads="1"/>
              </p:cNvSpPr>
              <p:nvPr/>
            </p:nvSpPr>
            <p:spPr bwMode="auto">
              <a:xfrm>
                <a:off x="1206" y="214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49" name="Oval 3463"/>
              <p:cNvSpPr>
                <a:spLocks noChangeArrowheads="1"/>
              </p:cNvSpPr>
              <p:nvPr/>
            </p:nvSpPr>
            <p:spPr bwMode="auto">
              <a:xfrm>
                <a:off x="1528" y="3830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0" name="Oval 3464"/>
              <p:cNvSpPr>
                <a:spLocks noChangeArrowheads="1"/>
              </p:cNvSpPr>
              <p:nvPr/>
            </p:nvSpPr>
            <p:spPr bwMode="auto">
              <a:xfrm>
                <a:off x="4707" y="2584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1" name="Oval 3465"/>
              <p:cNvSpPr>
                <a:spLocks noChangeArrowheads="1"/>
              </p:cNvSpPr>
              <p:nvPr/>
            </p:nvSpPr>
            <p:spPr bwMode="auto">
              <a:xfrm>
                <a:off x="1979" y="417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2" name="Oval 3466"/>
              <p:cNvSpPr>
                <a:spLocks noChangeArrowheads="1"/>
              </p:cNvSpPr>
              <p:nvPr/>
            </p:nvSpPr>
            <p:spPr bwMode="auto">
              <a:xfrm>
                <a:off x="1120" y="2038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3" name="Oval 3467"/>
              <p:cNvSpPr>
                <a:spLocks noChangeArrowheads="1"/>
              </p:cNvSpPr>
              <p:nvPr/>
            </p:nvSpPr>
            <p:spPr bwMode="auto">
              <a:xfrm>
                <a:off x="4565" y="152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4" name="Oval 3468"/>
              <p:cNvSpPr>
                <a:spLocks noChangeArrowheads="1"/>
              </p:cNvSpPr>
              <p:nvPr/>
            </p:nvSpPr>
            <p:spPr bwMode="auto">
              <a:xfrm>
                <a:off x="4229" y="311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5" name="Oval 3469"/>
              <p:cNvSpPr>
                <a:spLocks noChangeArrowheads="1"/>
              </p:cNvSpPr>
              <p:nvPr/>
            </p:nvSpPr>
            <p:spPr bwMode="auto">
              <a:xfrm>
                <a:off x="2706" y="13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6" name="Oval 3470"/>
              <p:cNvSpPr>
                <a:spLocks noChangeArrowheads="1"/>
              </p:cNvSpPr>
              <p:nvPr/>
            </p:nvSpPr>
            <p:spPr bwMode="auto">
              <a:xfrm>
                <a:off x="3257" y="148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7" name="Oval 3471"/>
              <p:cNvSpPr>
                <a:spLocks noChangeArrowheads="1"/>
              </p:cNvSpPr>
              <p:nvPr/>
            </p:nvSpPr>
            <p:spPr bwMode="auto">
              <a:xfrm>
                <a:off x="1792" y="323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8" name="Oval 3472"/>
              <p:cNvSpPr>
                <a:spLocks noChangeArrowheads="1"/>
              </p:cNvSpPr>
              <p:nvPr/>
            </p:nvSpPr>
            <p:spPr bwMode="auto">
              <a:xfrm>
                <a:off x="3270" y="4368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59" name="Oval 3473"/>
              <p:cNvSpPr>
                <a:spLocks noChangeArrowheads="1"/>
              </p:cNvSpPr>
              <p:nvPr/>
            </p:nvSpPr>
            <p:spPr bwMode="auto">
              <a:xfrm>
                <a:off x="1092" y="324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0" name="Oval 3474"/>
              <p:cNvSpPr>
                <a:spLocks noChangeArrowheads="1"/>
              </p:cNvSpPr>
              <p:nvPr/>
            </p:nvSpPr>
            <p:spPr bwMode="auto">
              <a:xfrm>
                <a:off x="2673" y="-88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1" name="Oval 3475"/>
              <p:cNvSpPr>
                <a:spLocks noChangeArrowheads="1"/>
              </p:cNvSpPr>
              <p:nvPr/>
            </p:nvSpPr>
            <p:spPr bwMode="auto">
              <a:xfrm>
                <a:off x="4348" y="48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2" name="Oval 3476"/>
              <p:cNvSpPr>
                <a:spLocks noChangeArrowheads="1"/>
              </p:cNvSpPr>
              <p:nvPr/>
            </p:nvSpPr>
            <p:spPr bwMode="auto">
              <a:xfrm>
                <a:off x="4911" y="134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3" name="Oval 3477"/>
              <p:cNvSpPr>
                <a:spLocks noChangeArrowheads="1"/>
              </p:cNvSpPr>
              <p:nvPr/>
            </p:nvSpPr>
            <p:spPr bwMode="auto">
              <a:xfrm>
                <a:off x="823" y="188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4" name="Oval 3478"/>
              <p:cNvSpPr>
                <a:spLocks noChangeArrowheads="1"/>
              </p:cNvSpPr>
              <p:nvPr/>
            </p:nvSpPr>
            <p:spPr bwMode="auto">
              <a:xfrm>
                <a:off x="3054" y="451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5" name="Oval 3479"/>
              <p:cNvSpPr>
                <a:spLocks noChangeArrowheads="1"/>
              </p:cNvSpPr>
              <p:nvPr/>
            </p:nvSpPr>
            <p:spPr bwMode="auto">
              <a:xfrm>
                <a:off x="1208" y="184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6" name="Oval 3480"/>
              <p:cNvSpPr>
                <a:spLocks noChangeArrowheads="1"/>
              </p:cNvSpPr>
              <p:nvPr/>
            </p:nvSpPr>
            <p:spPr bwMode="auto">
              <a:xfrm>
                <a:off x="1615" y="1032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7" name="Oval 3481"/>
              <p:cNvSpPr>
                <a:spLocks noChangeArrowheads="1"/>
              </p:cNvSpPr>
              <p:nvPr/>
            </p:nvSpPr>
            <p:spPr bwMode="auto">
              <a:xfrm>
                <a:off x="4792" y="3029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8" name="Oval 3482"/>
              <p:cNvSpPr>
                <a:spLocks noChangeArrowheads="1"/>
              </p:cNvSpPr>
              <p:nvPr/>
            </p:nvSpPr>
            <p:spPr bwMode="auto">
              <a:xfrm>
                <a:off x="3008" y="236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69" name="Oval 3483"/>
              <p:cNvSpPr>
                <a:spLocks noChangeArrowheads="1"/>
              </p:cNvSpPr>
              <p:nvPr/>
            </p:nvSpPr>
            <p:spPr bwMode="auto">
              <a:xfrm>
                <a:off x="3932" y="337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0" name="Oval 3484"/>
              <p:cNvSpPr>
                <a:spLocks noChangeArrowheads="1"/>
              </p:cNvSpPr>
              <p:nvPr/>
            </p:nvSpPr>
            <p:spPr bwMode="auto">
              <a:xfrm>
                <a:off x="1787" y="3739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1" name="Oval 3485"/>
              <p:cNvSpPr>
                <a:spLocks noChangeArrowheads="1"/>
              </p:cNvSpPr>
              <p:nvPr/>
            </p:nvSpPr>
            <p:spPr bwMode="auto">
              <a:xfrm>
                <a:off x="4642" y="2966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2" name="Oval 3486"/>
              <p:cNvSpPr>
                <a:spLocks noChangeArrowheads="1"/>
              </p:cNvSpPr>
              <p:nvPr/>
            </p:nvSpPr>
            <p:spPr bwMode="auto">
              <a:xfrm>
                <a:off x="4645" y="135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3" name="Oval 3487"/>
              <p:cNvSpPr>
                <a:spLocks noChangeArrowheads="1"/>
              </p:cNvSpPr>
              <p:nvPr/>
            </p:nvSpPr>
            <p:spPr bwMode="auto">
              <a:xfrm>
                <a:off x="4476" y="156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4" name="Oval 3488"/>
              <p:cNvSpPr>
                <a:spLocks noChangeArrowheads="1"/>
              </p:cNvSpPr>
              <p:nvPr/>
            </p:nvSpPr>
            <p:spPr bwMode="auto">
              <a:xfrm>
                <a:off x="1577" y="1116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5" name="Oval 3489"/>
              <p:cNvSpPr>
                <a:spLocks noChangeArrowheads="1"/>
              </p:cNvSpPr>
              <p:nvPr/>
            </p:nvSpPr>
            <p:spPr bwMode="auto">
              <a:xfrm>
                <a:off x="1789" y="340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6" name="Oval 3490"/>
              <p:cNvSpPr>
                <a:spLocks noChangeArrowheads="1"/>
              </p:cNvSpPr>
              <p:nvPr/>
            </p:nvSpPr>
            <p:spPr bwMode="auto">
              <a:xfrm>
                <a:off x="2267" y="26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7" name="Oval 3491"/>
              <p:cNvSpPr>
                <a:spLocks noChangeArrowheads="1"/>
              </p:cNvSpPr>
              <p:nvPr/>
            </p:nvSpPr>
            <p:spPr bwMode="auto">
              <a:xfrm>
                <a:off x="1491" y="132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8" name="Oval 3492"/>
              <p:cNvSpPr>
                <a:spLocks noChangeArrowheads="1"/>
              </p:cNvSpPr>
              <p:nvPr/>
            </p:nvSpPr>
            <p:spPr bwMode="auto">
              <a:xfrm>
                <a:off x="1125" y="331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79" name="Oval 3493"/>
              <p:cNvSpPr>
                <a:spLocks noChangeArrowheads="1"/>
              </p:cNvSpPr>
              <p:nvPr/>
            </p:nvSpPr>
            <p:spPr bwMode="auto">
              <a:xfrm>
                <a:off x="1180" y="3216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0" name="Oval 3494"/>
              <p:cNvSpPr>
                <a:spLocks noChangeArrowheads="1"/>
              </p:cNvSpPr>
              <p:nvPr/>
            </p:nvSpPr>
            <p:spPr bwMode="auto">
              <a:xfrm>
                <a:off x="1637" y="328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1" name="Oval 3495"/>
              <p:cNvSpPr>
                <a:spLocks noChangeArrowheads="1"/>
              </p:cNvSpPr>
              <p:nvPr/>
            </p:nvSpPr>
            <p:spPr bwMode="auto">
              <a:xfrm>
                <a:off x="3349" y="368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2" name="Oval 3496"/>
              <p:cNvSpPr>
                <a:spLocks noChangeArrowheads="1"/>
              </p:cNvSpPr>
              <p:nvPr/>
            </p:nvSpPr>
            <p:spPr bwMode="auto">
              <a:xfrm>
                <a:off x="1915" y="519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3" name="Oval 3497"/>
              <p:cNvSpPr>
                <a:spLocks noChangeArrowheads="1"/>
              </p:cNvSpPr>
              <p:nvPr/>
            </p:nvSpPr>
            <p:spPr bwMode="auto">
              <a:xfrm>
                <a:off x="4188" y="156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4" name="Oval 3498"/>
              <p:cNvSpPr>
                <a:spLocks noChangeArrowheads="1"/>
              </p:cNvSpPr>
              <p:nvPr/>
            </p:nvSpPr>
            <p:spPr bwMode="auto">
              <a:xfrm>
                <a:off x="1189" y="2883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5" name="Oval 3499"/>
              <p:cNvSpPr>
                <a:spLocks noChangeArrowheads="1"/>
              </p:cNvSpPr>
              <p:nvPr/>
            </p:nvSpPr>
            <p:spPr bwMode="auto">
              <a:xfrm>
                <a:off x="4340" y="123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6" name="Oval 3500"/>
              <p:cNvSpPr>
                <a:spLocks noChangeArrowheads="1"/>
              </p:cNvSpPr>
              <p:nvPr/>
            </p:nvSpPr>
            <p:spPr bwMode="auto">
              <a:xfrm>
                <a:off x="1530" y="159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7" name="Oval 3501"/>
              <p:cNvSpPr>
                <a:spLocks noChangeArrowheads="1"/>
              </p:cNvSpPr>
              <p:nvPr/>
            </p:nvSpPr>
            <p:spPr bwMode="auto">
              <a:xfrm>
                <a:off x="4792" y="1631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8" name="Oval 3502"/>
              <p:cNvSpPr>
                <a:spLocks noChangeArrowheads="1"/>
              </p:cNvSpPr>
              <p:nvPr/>
            </p:nvSpPr>
            <p:spPr bwMode="auto">
              <a:xfrm>
                <a:off x="895" y="2760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89" name="Oval 3503"/>
              <p:cNvSpPr>
                <a:spLocks noChangeArrowheads="1"/>
              </p:cNvSpPr>
              <p:nvPr/>
            </p:nvSpPr>
            <p:spPr bwMode="auto">
              <a:xfrm>
                <a:off x="3266" y="4121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0" name="Oval 3504"/>
              <p:cNvSpPr>
                <a:spLocks noChangeArrowheads="1"/>
              </p:cNvSpPr>
              <p:nvPr/>
            </p:nvSpPr>
            <p:spPr bwMode="auto">
              <a:xfrm>
                <a:off x="4466" y="1475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1" name="Oval 3505"/>
              <p:cNvSpPr>
                <a:spLocks noChangeArrowheads="1"/>
              </p:cNvSpPr>
              <p:nvPr/>
            </p:nvSpPr>
            <p:spPr bwMode="auto">
              <a:xfrm>
                <a:off x="3340" y="648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2" name="Oval 3506"/>
              <p:cNvSpPr>
                <a:spLocks noChangeArrowheads="1"/>
              </p:cNvSpPr>
              <p:nvPr/>
            </p:nvSpPr>
            <p:spPr bwMode="auto">
              <a:xfrm>
                <a:off x="4130" y="1227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3" name="Oval 3507"/>
              <p:cNvSpPr>
                <a:spLocks noChangeArrowheads="1"/>
              </p:cNvSpPr>
              <p:nvPr/>
            </p:nvSpPr>
            <p:spPr bwMode="auto">
              <a:xfrm>
                <a:off x="1095" y="3149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4" name="Oval 3508"/>
              <p:cNvSpPr>
                <a:spLocks noChangeArrowheads="1"/>
              </p:cNvSpPr>
              <p:nvPr/>
            </p:nvSpPr>
            <p:spPr bwMode="auto">
              <a:xfrm>
                <a:off x="4474" y="581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5" name="Oval 3509"/>
              <p:cNvSpPr>
                <a:spLocks noChangeArrowheads="1"/>
              </p:cNvSpPr>
              <p:nvPr/>
            </p:nvSpPr>
            <p:spPr bwMode="auto">
              <a:xfrm>
                <a:off x="1937" y="1308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6" name="Oval 3510"/>
              <p:cNvSpPr>
                <a:spLocks noChangeArrowheads="1"/>
              </p:cNvSpPr>
              <p:nvPr/>
            </p:nvSpPr>
            <p:spPr bwMode="auto">
              <a:xfrm>
                <a:off x="2009" y="4092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7" name="Oval 3511"/>
              <p:cNvSpPr>
                <a:spLocks noChangeArrowheads="1"/>
              </p:cNvSpPr>
              <p:nvPr/>
            </p:nvSpPr>
            <p:spPr bwMode="auto">
              <a:xfrm>
                <a:off x="1117" y="2827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8" name="Oval 3512"/>
              <p:cNvSpPr>
                <a:spLocks noChangeArrowheads="1"/>
              </p:cNvSpPr>
              <p:nvPr/>
            </p:nvSpPr>
            <p:spPr bwMode="auto">
              <a:xfrm>
                <a:off x="5012" y="211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99" name="Oval 3513"/>
              <p:cNvSpPr>
                <a:spLocks noChangeArrowheads="1"/>
              </p:cNvSpPr>
              <p:nvPr/>
            </p:nvSpPr>
            <p:spPr bwMode="auto">
              <a:xfrm>
                <a:off x="1538" y="3966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0" name="Oval 3514"/>
              <p:cNvSpPr>
                <a:spLocks noChangeArrowheads="1"/>
              </p:cNvSpPr>
              <p:nvPr/>
            </p:nvSpPr>
            <p:spPr bwMode="auto">
              <a:xfrm>
                <a:off x="1752" y="1113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1" name="Oval 3515"/>
              <p:cNvSpPr>
                <a:spLocks noChangeArrowheads="1"/>
              </p:cNvSpPr>
              <p:nvPr/>
            </p:nvSpPr>
            <p:spPr bwMode="auto">
              <a:xfrm>
                <a:off x="1285" y="136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2" name="Oval 3516"/>
              <p:cNvSpPr>
                <a:spLocks noChangeArrowheads="1"/>
              </p:cNvSpPr>
              <p:nvPr/>
            </p:nvSpPr>
            <p:spPr bwMode="auto">
              <a:xfrm>
                <a:off x="1821" y="55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3" name="Oval 3517"/>
              <p:cNvSpPr>
                <a:spLocks noChangeArrowheads="1"/>
              </p:cNvSpPr>
              <p:nvPr/>
            </p:nvSpPr>
            <p:spPr bwMode="auto">
              <a:xfrm>
                <a:off x="1814" y="3053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4" name="Oval 3518"/>
              <p:cNvSpPr>
                <a:spLocks noChangeArrowheads="1"/>
              </p:cNvSpPr>
              <p:nvPr/>
            </p:nvSpPr>
            <p:spPr bwMode="auto">
              <a:xfrm>
                <a:off x="1913" y="407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5" name="Oval 3519"/>
              <p:cNvSpPr>
                <a:spLocks noChangeArrowheads="1"/>
              </p:cNvSpPr>
              <p:nvPr/>
            </p:nvSpPr>
            <p:spPr bwMode="auto">
              <a:xfrm>
                <a:off x="3745" y="340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6" name="Oval 3520"/>
              <p:cNvSpPr>
                <a:spLocks noChangeArrowheads="1"/>
              </p:cNvSpPr>
              <p:nvPr/>
            </p:nvSpPr>
            <p:spPr bwMode="auto">
              <a:xfrm>
                <a:off x="1151" y="109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7" name="Oval 3521"/>
              <p:cNvSpPr>
                <a:spLocks noChangeArrowheads="1"/>
              </p:cNvSpPr>
              <p:nvPr/>
            </p:nvSpPr>
            <p:spPr bwMode="auto">
              <a:xfrm>
                <a:off x="3558" y="332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8" name="Oval 3522"/>
              <p:cNvSpPr>
                <a:spLocks noChangeArrowheads="1"/>
              </p:cNvSpPr>
              <p:nvPr/>
            </p:nvSpPr>
            <p:spPr bwMode="auto">
              <a:xfrm>
                <a:off x="1428" y="999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09" name="Oval 3523"/>
              <p:cNvSpPr>
                <a:spLocks noChangeArrowheads="1"/>
              </p:cNvSpPr>
              <p:nvPr/>
            </p:nvSpPr>
            <p:spPr bwMode="auto">
              <a:xfrm>
                <a:off x="1546" y="321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0" name="Oval 3524"/>
              <p:cNvSpPr>
                <a:spLocks noChangeArrowheads="1"/>
              </p:cNvSpPr>
              <p:nvPr/>
            </p:nvSpPr>
            <p:spPr bwMode="auto">
              <a:xfrm>
                <a:off x="1355" y="192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1" name="Oval 3525"/>
              <p:cNvSpPr>
                <a:spLocks noChangeArrowheads="1"/>
              </p:cNvSpPr>
              <p:nvPr/>
            </p:nvSpPr>
            <p:spPr bwMode="auto">
              <a:xfrm>
                <a:off x="943" y="206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2" name="Oval 3526"/>
              <p:cNvSpPr>
                <a:spLocks noChangeArrowheads="1"/>
              </p:cNvSpPr>
              <p:nvPr/>
            </p:nvSpPr>
            <p:spPr bwMode="auto">
              <a:xfrm>
                <a:off x="3882" y="198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3" name="Oval 3527"/>
              <p:cNvSpPr>
                <a:spLocks noChangeArrowheads="1"/>
              </p:cNvSpPr>
              <p:nvPr/>
            </p:nvSpPr>
            <p:spPr bwMode="auto">
              <a:xfrm>
                <a:off x="4601" y="171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4" name="Oval 3528"/>
              <p:cNvSpPr>
                <a:spLocks noChangeArrowheads="1"/>
              </p:cNvSpPr>
              <p:nvPr/>
            </p:nvSpPr>
            <p:spPr bwMode="auto">
              <a:xfrm>
                <a:off x="4309" y="1612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5" name="Oval 3529"/>
              <p:cNvSpPr>
                <a:spLocks noChangeArrowheads="1"/>
              </p:cNvSpPr>
              <p:nvPr/>
            </p:nvSpPr>
            <p:spPr bwMode="auto">
              <a:xfrm>
                <a:off x="3664" y="328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6" name="Oval 3530"/>
              <p:cNvSpPr>
                <a:spLocks noChangeArrowheads="1"/>
              </p:cNvSpPr>
              <p:nvPr/>
            </p:nvSpPr>
            <p:spPr bwMode="auto">
              <a:xfrm>
                <a:off x="1381" y="171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7" name="Oval 3531"/>
              <p:cNvSpPr>
                <a:spLocks noChangeArrowheads="1"/>
              </p:cNvSpPr>
              <p:nvPr/>
            </p:nvSpPr>
            <p:spPr bwMode="auto">
              <a:xfrm>
                <a:off x="3111" y="3105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8" name="Oval 3532"/>
              <p:cNvSpPr>
                <a:spLocks noChangeArrowheads="1"/>
              </p:cNvSpPr>
              <p:nvPr/>
            </p:nvSpPr>
            <p:spPr bwMode="auto">
              <a:xfrm>
                <a:off x="3470" y="712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19" name="Oval 3533"/>
              <p:cNvSpPr>
                <a:spLocks noChangeArrowheads="1"/>
              </p:cNvSpPr>
              <p:nvPr/>
            </p:nvSpPr>
            <p:spPr bwMode="auto">
              <a:xfrm>
                <a:off x="4519" y="1232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0" name="Oval 3534"/>
              <p:cNvSpPr>
                <a:spLocks noChangeArrowheads="1"/>
              </p:cNvSpPr>
              <p:nvPr/>
            </p:nvSpPr>
            <p:spPr bwMode="auto">
              <a:xfrm>
                <a:off x="615" y="2336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1" name="Oval 3535"/>
              <p:cNvSpPr>
                <a:spLocks noChangeArrowheads="1"/>
              </p:cNvSpPr>
              <p:nvPr/>
            </p:nvSpPr>
            <p:spPr bwMode="auto">
              <a:xfrm>
                <a:off x="1616" y="1216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2" name="Oval 3536"/>
              <p:cNvSpPr>
                <a:spLocks noChangeArrowheads="1"/>
              </p:cNvSpPr>
              <p:nvPr/>
            </p:nvSpPr>
            <p:spPr bwMode="auto">
              <a:xfrm>
                <a:off x="976" y="1751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3" name="Oval 3537"/>
              <p:cNvSpPr>
                <a:spLocks noChangeArrowheads="1"/>
              </p:cNvSpPr>
              <p:nvPr/>
            </p:nvSpPr>
            <p:spPr bwMode="auto">
              <a:xfrm>
                <a:off x="1679" y="47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4" name="Oval 3538"/>
              <p:cNvSpPr>
                <a:spLocks noChangeArrowheads="1"/>
              </p:cNvSpPr>
              <p:nvPr/>
            </p:nvSpPr>
            <p:spPr bwMode="auto">
              <a:xfrm>
                <a:off x="5112" y="193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5" name="Oval 3539"/>
              <p:cNvSpPr>
                <a:spLocks noChangeArrowheads="1"/>
              </p:cNvSpPr>
              <p:nvPr/>
            </p:nvSpPr>
            <p:spPr bwMode="auto">
              <a:xfrm>
                <a:off x="3628" y="55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6" name="Oval 3540"/>
              <p:cNvSpPr>
                <a:spLocks noChangeArrowheads="1"/>
              </p:cNvSpPr>
              <p:nvPr/>
            </p:nvSpPr>
            <p:spPr bwMode="auto">
              <a:xfrm>
                <a:off x="4043" y="174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7" name="Oval 3541"/>
              <p:cNvSpPr>
                <a:spLocks noChangeArrowheads="1"/>
              </p:cNvSpPr>
              <p:nvPr/>
            </p:nvSpPr>
            <p:spPr bwMode="auto">
              <a:xfrm>
                <a:off x="1468" y="3635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8" name="Oval 3542"/>
              <p:cNvSpPr>
                <a:spLocks noChangeArrowheads="1"/>
              </p:cNvSpPr>
              <p:nvPr/>
            </p:nvSpPr>
            <p:spPr bwMode="auto">
              <a:xfrm>
                <a:off x="2212" y="16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29" name="Oval 3543"/>
              <p:cNvSpPr>
                <a:spLocks noChangeArrowheads="1"/>
              </p:cNvSpPr>
              <p:nvPr/>
            </p:nvSpPr>
            <p:spPr bwMode="auto">
              <a:xfrm>
                <a:off x="3464" y="1716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0" name="Oval 3544"/>
              <p:cNvSpPr>
                <a:spLocks noChangeArrowheads="1"/>
              </p:cNvSpPr>
              <p:nvPr/>
            </p:nvSpPr>
            <p:spPr bwMode="auto">
              <a:xfrm>
                <a:off x="1488" y="114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1" name="Oval 3545"/>
              <p:cNvSpPr>
                <a:spLocks noChangeArrowheads="1"/>
              </p:cNvSpPr>
              <p:nvPr/>
            </p:nvSpPr>
            <p:spPr bwMode="auto">
              <a:xfrm>
                <a:off x="2130" y="398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2" name="Oval 3546"/>
              <p:cNvSpPr>
                <a:spLocks noChangeArrowheads="1"/>
              </p:cNvSpPr>
              <p:nvPr/>
            </p:nvSpPr>
            <p:spPr bwMode="auto">
              <a:xfrm>
                <a:off x="774" y="2157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3" name="Oval 3547"/>
              <p:cNvSpPr>
                <a:spLocks noChangeArrowheads="1"/>
              </p:cNvSpPr>
              <p:nvPr/>
            </p:nvSpPr>
            <p:spPr bwMode="auto">
              <a:xfrm>
                <a:off x="4534" y="2565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4" name="Oval 3548"/>
              <p:cNvSpPr>
                <a:spLocks noChangeArrowheads="1"/>
              </p:cNvSpPr>
              <p:nvPr/>
            </p:nvSpPr>
            <p:spPr bwMode="auto">
              <a:xfrm>
                <a:off x="1572" y="426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5" name="Oval 3549"/>
              <p:cNvSpPr>
                <a:spLocks noChangeArrowheads="1"/>
              </p:cNvSpPr>
              <p:nvPr/>
            </p:nvSpPr>
            <p:spPr bwMode="auto">
              <a:xfrm>
                <a:off x="1192" y="93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6" name="Oval 3550"/>
              <p:cNvSpPr>
                <a:spLocks noChangeArrowheads="1"/>
              </p:cNvSpPr>
              <p:nvPr/>
            </p:nvSpPr>
            <p:spPr bwMode="auto">
              <a:xfrm>
                <a:off x="4601" y="126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7" name="Oval 3551"/>
              <p:cNvSpPr>
                <a:spLocks noChangeArrowheads="1"/>
              </p:cNvSpPr>
              <p:nvPr/>
            </p:nvSpPr>
            <p:spPr bwMode="auto">
              <a:xfrm>
                <a:off x="1067" y="113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8" name="Oval 3552"/>
              <p:cNvSpPr>
                <a:spLocks noChangeArrowheads="1"/>
              </p:cNvSpPr>
              <p:nvPr/>
            </p:nvSpPr>
            <p:spPr bwMode="auto">
              <a:xfrm>
                <a:off x="4493" y="2356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39" name="Oval 3553"/>
              <p:cNvSpPr>
                <a:spLocks noChangeArrowheads="1"/>
              </p:cNvSpPr>
              <p:nvPr/>
            </p:nvSpPr>
            <p:spPr bwMode="auto">
              <a:xfrm>
                <a:off x="1724" y="1306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0" name="Oval 3554"/>
              <p:cNvSpPr>
                <a:spLocks noChangeArrowheads="1"/>
              </p:cNvSpPr>
              <p:nvPr/>
            </p:nvSpPr>
            <p:spPr bwMode="auto">
              <a:xfrm>
                <a:off x="1721" y="274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1" name="Oval 3555"/>
              <p:cNvSpPr>
                <a:spLocks noChangeArrowheads="1"/>
              </p:cNvSpPr>
              <p:nvPr/>
            </p:nvSpPr>
            <p:spPr bwMode="auto">
              <a:xfrm>
                <a:off x="1199" y="141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2" name="Oval 3556"/>
              <p:cNvSpPr>
                <a:spLocks noChangeArrowheads="1"/>
              </p:cNvSpPr>
              <p:nvPr/>
            </p:nvSpPr>
            <p:spPr bwMode="auto">
              <a:xfrm>
                <a:off x="1131" y="2187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3" name="Oval 3557"/>
              <p:cNvSpPr>
                <a:spLocks noChangeArrowheads="1"/>
              </p:cNvSpPr>
              <p:nvPr/>
            </p:nvSpPr>
            <p:spPr bwMode="auto">
              <a:xfrm>
                <a:off x="1301" y="100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4" name="Oval 3558"/>
              <p:cNvSpPr>
                <a:spLocks noChangeArrowheads="1"/>
              </p:cNvSpPr>
              <p:nvPr/>
            </p:nvSpPr>
            <p:spPr bwMode="auto">
              <a:xfrm>
                <a:off x="2641" y="414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5" name="Oval 3559"/>
              <p:cNvSpPr>
                <a:spLocks noChangeArrowheads="1"/>
              </p:cNvSpPr>
              <p:nvPr/>
            </p:nvSpPr>
            <p:spPr bwMode="auto">
              <a:xfrm>
                <a:off x="1463" y="250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6" name="Oval 3560"/>
              <p:cNvSpPr>
                <a:spLocks noChangeArrowheads="1"/>
              </p:cNvSpPr>
              <p:nvPr/>
            </p:nvSpPr>
            <p:spPr bwMode="auto">
              <a:xfrm>
                <a:off x="1964" y="477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7" name="Oval 3561"/>
              <p:cNvSpPr>
                <a:spLocks noChangeArrowheads="1"/>
              </p:cNvSpPr>
              <p:nvPr/>
            </p:nvSpPr>
            <p:spPr bwMode="auto">
              <a:xfrm>
                <a:off x="3555" y="2100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8" name="Oval 3562"/>
              <p:cNvSpPr>
                <a:spLocks noChangeArrowheads="1"/>
              </p:cNvSpPr>
              <p:nvPr/>
            </p:nvSpPr>
            <p:spPr bwMode="auto">
              <a:xfrm>
                <a:off x="4029" y="333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49" name="Oval 3563"/>
              <p:cNvSpPr>
                <a:spLocks noChangeArrowheads="1"/>
              </p:cNvSpPr>
              <p:nvPr/>
            </p:nvSpPr>
            <p:spPr bwMode="auto">
              <a:xfrm>
                <a:off x="2108" y="91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0" name="Oval 3564"/>
              <p:cNvSpPr>
                <a:spLocks noChangeArrowheads="1"/>
              </p:cNvSpPr>
              <p:nvPr/>
            </p:nvSpPr>
            <p:spPr bwMode="auto">
              <a:xfrm>
                <a:off x="4797" y="242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1" name="Oval 3565"/>
              <p:cNvSpPr>
                <a:spLocks noChangeArrowheads="1"/>
              </p:cNvSpPr>
              <p:nvPr/>
            </p:nvSpPr>
            <p:spPr bwMode="auto">
              <a:xfrm>
                <a:off x="1728" y="297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2" name="Oval 3566"/>
              <p:cNvSpPr>
                <a:spLocks noChangeArrowheads="1"/>
              </p:cNvSpPr>
              <p:nvPr/>
            </p:nvSpPr>
            <p:spPr bwMode="auto">
              <a:xfrm>
                <a:off x="1512" y="1031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3" name="Oval 3567"/>
              <p:cNvSpPr>
                <a:spLocks noChangeArrowheads="1"/>
              </p:cNvSpPr>
              <p:nvPr/>
            </p:nvSpPr>
            <p:spPr bwMode="auto">
              <a:xfrm>
                <a:off x="3976" y="876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4" name="Oval 3568"/>
              <p:cNvSpPr>
                <a:spLocks noChangeArrowheads="1"/>
              </p:cNvSpPr>
              <p:nvPr/>
            </p:nvSpPr>
            <p:spPr bwMode="auto">
              <a:xfrm>
                <a:off x="1504" y="2362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5" name="Oval 3569"/>
              <p:cNvSpPr>
                <a:spLocks noChangeArrowheads="1"/>
              </p:cNvSpPr>
              <p:nvPr/>
            </p:nvSpPr>
            <p:spPr bwMode="auto">
              <a:xfrm>
                <a:off x="1113" y="155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6" name="Oval 3570"/>
              <p:cNvSpPr>
                <a:spLocks noChangeArrowheads="1"/>
              </p:cNvSpPr>
              <p:nvPr/>
            </p:nvSpPr>
            <p:spPr bwMode="auto">
              <a:xfrm>
                <a:off x="2207" y="430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7" name="Oval 3571"/>
              <p:cNvSpPr>
                <a:spLocks noChangeArrowheads="1"/>
              </p:cNvSpPr>
              <p:nvPr/>
            </p:nvSpPr>
            <p:spPr bwMode="auto">
              <a:xfrm>
                <a:off x="2635" y="1528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8" name="Oval 3572"/>
              <p:cNvSpPr>
                <a:spLocks noChangeArrowheads="1"/>
              </p:cNvSpPr>
              <p:nvPr/>
            </p:nvSpPr>
            <p:spPr bwMode="auto">
              <a:xfrm>
                <a:off x="4337" y="313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59" name="Oval 3573"/>
              <p:cNvSpPr>
                <a:spLocks noChangeArrowheads="1"/>
              </p:cNvSpPr>
              <p:nvPr/>
            </p:nvSpPr>
            <p:spPr bwMode="auto">
              <a:xfrm>
                <a:off x="4948" y="1957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0" name="Oval 3574"/>
              <p:cNvSpPr>
                <a:spLocks noChangeArrowheads="1"/>
              </p:cNvSpPr>
              <p:nvPr/>
            </p:nvSpPr>
            <p:spPr bwMode="auto">
              <a:xfrm>
                <a:off x="2961" y="45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1" name="Oval 3575"/>
              <p:cNvSpPr>
                <a:spLocks noChangeArrowheads="1"/>
              </p:cNvSpPr>
              <p:nvPr/>
            </p:nvSpPr>
            <p:spPr bwMode="auto">
              <a:xfrm>
                <a:off x="3600" y="20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2" name="Oval 3576"/>
              <p:cNvSpPr>
                <a:spLocks noChangeArrowheads="1"/>
              </p:cNvSpPr>
              <p:nvPr/>
            </p:nvSpPr>
            <p:spPr bwMode="auto">
              <a:xfrm>
                <a:off x="1033" y="257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3" name="Oval 3577"/>
              <p:cNvSpPr>
                <a:spLocks noChangeArrowheads="1"/>
              </p:cNvSpPr>
              <p:nvPr/>
            </p:nvSpPr>
            <p:spPr bwMode="auto">
              <a:xfrm>
                <a:off x="1221" y="3427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4" name="Oval 3578"/>
              <p:cNvSpPr>
                <a:spLocks noChangeArrowheads="1"/>
              </p:cNvSpPr>
              <p:nvPr/>
            </p:nvSpPr>
            <p:spPr bwMode="auto">
              <a:xfrm>
                <a:off x="1574" y="3120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5" name="Oval 3579"/>
              <p:cNvSpPr>
                <a:spLocks noChangeArrowheads="1"/>
              </p:cNvSpPr>
              <p:nvPr/>
            </p:nvSpPr>
            <p:spPr bwMode="auto">
              <a:xfrm>
                <a:off x="3617" y="64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6" name="Oval 3580"/>
              <p:cNvSpPr>
                <a:spLocks noChangeArrowheads="1"/>
              </p:cNvSpPr>
              <p:nvPr/>
            </p:nvSpPr>
            <p:spPr bwMode="auto">
              <a:xfrm>
                <a:off x="2094" y="4163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7" name="Oval 3581"/>
              <p:cNvSpPr>
                <a:spLocks noChangeArrowheads="1"/>
              </p:cNvSpPr>
              <p:nvPr/>
            </p:nvSpPr>
            <p:spPr bwMode="auto">
              <a:xfrm>
                <a:off x="2810" y="440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8" name="Oval 3582"/>
              <p:cNvSpPr>
                <a:spLocks noChangeArrowheads="1"/>
              </p:cNvSpPr>
              <p:nvPr/>
            </p:nvSpPr>
            <p:spPr bwMode="auto">
              <a:xfrm>
                <a:off x="2176" y="708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69" name="Oval 3583"/>
              <p:cNvSpPr>
                <a:spLocks noChangeArrowheads="1"/>
              </p:cNvSpPr>
              <p:nvPr/>
            </p:nvSpPr>
            <p:spPr bwMode="auto">
              <a:xfrm>
                <a:off x="1654" y="1551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0" name="Oval 3584"/>
              <p:cNvSpPr>
                <a:spLocks noChangeArrowheads="1"/>
              </p:cNvSpPr>
              <p:nvPr/>
            </p:nvSpPr>
            <p:spPr bwMode="auto">
              <a:xfrm>
                <a:off x="4812" y="3312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1" name="Oval 3585"/>
              <p:cNvSpPr>
                <a:spLocks noChangeArrowheads="1"/>
              </p:cNvSpPr>
              <p:nvPr/>
            </p:nvSpPr>
            <p:spPr bwMode="auto">
              <a:xfrm>
                <a:off x="3706" y="231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2" name="Oval 3586"/>
              <p:cNvSpPr>
                <a:spLocks noChangeArrowheads="1"/>
              </p:cNvSpPr>
              <p:nvPr/>
            </p:nvSpPr>
            <p:spPr bwMode="auto">
              <a:xfrm>
                <a:off x="3094" y="24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3" name="Oval 3587"/>
              <p:cNvSpPr>
                <a:spLocks noChangeArrowheads="1"/>
              </p:cNvSpPr>
              <p:nvPr/>
            </p:nvSpPr>
            <p:spPr bwMode="auto">
              <a:xfrm>
                <a:off x="4307" y="1871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4" name="Oval 3588"/>
              <p:cNvSpPr>
                <a:spLocks noChangeArrowheads="1"/>
              </p:cNvSpPr>
              <p:nvPr/>
            </p:nvSpPr>
            <p:spPr bwMode="auto">
              <a:xfrm>
                <a:off x="2197" y="87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5" name="Oval 3589"/>
              <p:cNvSpPr>
                <a:spLocks noChangeArrowheads="1"/>
              </p:cNvSpPr>
              <p:nvPr/>
            </p:nvSpPr>
            <p:spPr bwMode="auto">
              <a:xfrm>
                <a:off x="610" y="199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6" name="Oval 3590"/>
              <p:cNvSpPr>
                <a:spLocks noChangeArrowheads="1"/>
              </p:cNvSpPr>
              <p:nvPr/>
            </p:nvSpPr>
            <p:spPr bwMode="auto">
              <a:xfrm>
                <a:off x="4534" y="1328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7" name="Oval 3591"/>
              <p:cNvSpPr>
                <a:spLocks noChangeArrowheads="1"/>
              </p:cNvSpPr>
              <p:nvPr/>
            </p:nvSpPr>
            <p:spPr bwMode="auto">
              <a:xfrm>
                <a:off x="3475" y="262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8" name="Oval 3592"/>
              <p:cNvSpPr>
                <a:spLocks noChangeArrowheads="1"/>
              </p:cNvSpPr>
              <p:nvPr/>
            </p:nvSpPr>
            <p:spPr bwMode="auto">
              <a:xfrm>
                <a:off x="3279" y="386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79" name="Oval 3593"/>
              <p:cNvSpPr>
                <a:spLocks noChangeArrowheads="1"/>
              </p:cNvSpPr>
              <p:nvPr/>
            </p:nvSpPr>
            <p:spPr bwMode="auto">
              <a:xfrm>
                <a:off x="1560" y="285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0" name="Oval 3594"/>
              <p:cNvSpPr>
                <a:spLocks noChangeArrowheads="1"/>
              </p:cNvSpPr>
              <p:nvPr/>
            </p:nvSpPr>
            <p:spPr bwMode="auto">
              <a:xfrm>
                <a:off x="1271" y="115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1" name="Oval 3595"/>
              <p:cNvSpPr>
                <a:spLocks noChangeArrowheads="1"/>
              </p:cNvSpPr>
              <p:nvPr/>
            </p:nvSpPr>
            <p:spPr bwMode="auto">
              <a:xfrm>
                <a:off x="1248" y="169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2" name="Oval 3596"/>
              <p:cNvSpPr>
                <a:spLocks noChangeArrowheads="1"/>
              </p:cNvSpPr>
              <p:nvPr/>
            </p:nvSpPr>
            <p:spPr bwMode="auto">
              <a:xfrm>
                <a:off x="854" y="240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3" name="Oval 3597"/>
              <p:cNvSpPr>
                <a:spLocks noChangeArrowheads="1"/>
              </p:cNvSpPr>
              <p:nvPr/>
            </p:nvSpPr>
            <p:spPr bwMode="auto">
              <a:xfrm>
                <a:off x="932" y="227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4" name="Oval 3598"/>
              <p:cNvSpPr>
                <a:spLocks noChangeArrowheads="1"/>
              </p:cNvSpPr>
              <p:nvPr/>
            </p:nvSpPr>
            <p:spPr bwMode="auto">
              <a:xfrm>
                <a:off x="4486" y="3728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5" name="Oval 3599"/>
              <p:cNvSpPr>
                <a:spLocks noChangeArrowheads="1"/>
              </p:cNvSpPr>
              <p:nvPr/>
            </p:nvSpPr>
            <p:spPr bwMode="auto">
              <a:xfrm>
                <a:off x="1039" y="198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6" name="Oval 3600"/>
              <p:cNvSpPr>
                <a:spLocks noChangeArrowheads="1"/>
              </p:cNvSpPr>
              <p:nvPr/>
            </p:nvSpPr>
            <p:spPr bwMode="auto">
              <a:xfrm>
                <a:off x="1546" y="273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7" name="Oval 3601"/>
              <p:cNvSpPr>
                <a:spLocks noChangeArrowheads="1"/>
              </p:cNvSpPr>
              <p:nvPr/>
            </p:nvSpPr>
            <p:spPr bwMode="auto">
              <a:xfrm>
                <a:off x="3640" y="304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8" name="Oval 3602"/>
              <p:cNvSpPr>
                <a:spLocks noChangeArrowheads="1"/>
              </p:cNvSpPr>
              <p:nvPr/>
            </p:nvSpPr>
            <p:spPr bwMode="auto">
              <a:xfrm>
                <a:off x="4714" y="2459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89" name="Oval 3603"/>
              <p:cNvSpPr>
                <a:spLocks noChangeArrowheads="1"/>
              </p:cNvSpPr>
              <p:nvPr/>
            </p:nvSpPr>
            <p:spPr bwMode="auto">
              <a:xfrm>
                <a:off x="2082" y="34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0" name="Oval 3604"/>
              <p:cNvSpPr>
                <a:spLocks noChangeArrowheads="1"/>
              </p:cNvSpPr>
              <p:nvPr/>
            </p:nvSpPr>
            <p:spPr bwMode="auto">
              <a:xfrm>
                <a:off x="4656" y="2051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1" name="Oval 3605"/>
              <p:cNvSpPr>
                <a:spLocks noChangeArrowheads="1"/>
              </p:cNvSpPr>
              <p:nvPr/>
            </p:nvSpPr>
            <p:spPr bwMode="auto">
              <a:xfrm>
                <a:off x="4549" y="3297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2" name="Oval 3606"/>
              <p:cNvSpPr>
                <a:spLocks noChangeArrowheads="1"/>
              </p:cNvSpPr>
              <p:nvPr/>
            </p:nvSpPr>
            <p:spPr bwMode="auto">
              <a:xfrm>
                <a:off x="2041" y="3333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3" name="Oval 3607"/>
              <p:cNvSpPr>
                <a:spLocks noChangeArrowheads="1"/>
              </p:cNvSpPr>
              <p:nvPr/>
            </p:nvSpPr>
            <p:spPr bwMode="auto">
              <a:xfrm>
                <a:off x="3763" y="2136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4" name="Oval 3608"/>
              <p:cNvSpPr>
                <a:spLocks noChangeArrowheads="1"/>
              </p:cNvSpPr>
              <p:nvPr/>
            </p:nvSpPr>
            <p:spPr bwMode="auto">
              <a:xfrm>
                <a:off x="1019" y="97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5" name="Oval 3609"/>
              <p:cNvSpPr>
                <a:spLocks noChangeArrowheads="1"/>
              </p:cNvSpPr>
              <p:nvPr/>
            </p:nvSpPr>
            <p:spPr bwMode="auto">
              <a:xfrm>
                <a:off x="4743" y="2677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6" name="Oval 3610"/>
              <p:cNvSpPr>
                <a:spLocks noChangeArrowheads="1"/>
              </p:cNvSpPr>
              <p:nvPr/>
            </p:nvSpPr>
            <p:spPr bwMode="auto">
              <a:xfrm>
                <a:off x="1611" y="28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7" name="Oval 3611"/>
              <p:cNvSpPr>
                <a:spLocks noChangeArrowheads="1"/>
              </p:cNvSpPr>
              <p:nvPr/>
            </p:nvSpPr>
            <p:spPr bwMode="auto">
              <a:xfrm>
                <a:off x="1793" y="2491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8" name="Oval 3612"/>
              <p:cNvSpPr>
                <a:spLocks noChangeArrowheads="1"/>
              </p:cNvSpPr>
              <p:nvPr/>
            </p:nvSpPr>
            <p:spPr bwMode="auto">
              <a:xfrm>
                <a:off x="851" y="146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99" name="Oval 3613"/>
              <p:cNvSpPr>
                <a:spLocks noChangeArrowheads="1"/>
              </p:cNvSpPr>
              <p:nvPr/>
            </p:nvSpPr>
            <p:spPr bwMode="auto">
              <a:xfrm>
                <a:off x="1847" y="2592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0" name="Oval 3614"/>
              <p:cNvSpPr>
                <a:spLocks noChangeArrowheads="1"/>
              </p:cNvSpPr>
              <p:nvPr/>
            </p:nvSpPr>
            <p:spPr bwMode="auto">
              <a:xfrm>
                <a:off x="1777" y="284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1" name="Oval 3615"/>
              <p:cNvSpPr>
                <a:spLocks noChangeArrowheads="1"/>
              </p:cNvSpPr>
              <p:nvPr/>
            </p:nvSpPr>
            <p:spPr bwMode="auto">
              <a:xfrm>
                <a:off x="4525" y="176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2" name="Oval 3616"/>
              <p:cNvSpPr>
                <a:spLocks noChangeArrowheads="1"/>
              </p:cNvSpPr>
              <p:nvPr/>
            </p:nvSpPr>
            <p:spPr bwMode="auto">
              <a:xfrm>
                <a:off x="2005" y="87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3" name="Oval 3617"/>
              <p:cNvSpPr>
                <a:spLocks noChangeArrowheads="1"/>
              </p:cNvSpPr>
              <p:nvPr/>
            </p:nvSpPr>
            <p:spPr bwMode="auto">
              <a:xfrm>
                <a:off x="2447" y="4279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4" name="Oval 3618"/>
              <p:cNvSpPr>
                <a:spLocks noChangeArrowheads="1"/>
              </p:cNvSpPr>
              <p:nvPr/>
            </p:nvSpPr>
            <p:spPr bwMode="auto">
              <a:xfrm>
                <a:off x="2076" y="4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5" name="Oval 3619"/>
              <p:cNvSpPr>
                <a:spLocks noChangeArrowheads="1"/>
              </p:cNvSpPr>
              <p:nvPr/>
            </p:nvSpPr>
            <p:spPr bwMode="auto">
              <a:xfrm>
                <a:off x="4563" y="91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6" name="Oval 3620"/>
              <p:cNvSpPr>
                <a:spLocks noChangeArrowheads="1"/>
              </p:cNvSpPr>
              <p:nvPr/>
            </p:nvSpPr>
            <p:spPr bwMode="auto">
              <a:xfrm>
                <a:off x="937" y="264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907" name="Oval 3621"/>
              <p:cNvSpPr>
                <a:spLocks noChangeArrowheads="1"/>
              </p:cNvSpPr>
              <p:nvPr/>
            </p:nvSpPr>
            <p:spPr bwMode="auto">
              <a:xfrm>
                <a:off x="1444" y="1472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94" name="Group 3823"/>
            <p:cNvGrpSpPr>
              <a:grpSpLocks/>
            </p:cNvGrpSpPr>
            <p:nvPr/>
          </p:nvGrpSpPr>
          <p:grpSpPr bwMode="auto">
            <a:xfrm>
              <a:off x="1397480" y="287577"/>
              <a:ext cx="6419555" cy="6396530"/>
              <a:chOff x="674" y="-23"/>
              <a:chExt cx="4461" cy="4445"/>
            </a:xfrm>
          </p:grpSpPr>
          <p:sp>
            <p:nvSpPr>
              <p:cNvPr id="4508" name="Oval 3623"/>
              <p:cNvSpPr>
                <a:spLocks noChangeArrowheads="1"/>
              </p:cNvSpPr>
              <p:nvPr/>
            </p:nvSpPr>
            <p:spPr bwMode="auto">
              <a:xfrm>
                <a:off x="1481" y="312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9" name="Oval 3624"/>
              <p:cNvSpPr>
                <a:spLocks noChangeArrowheads="1"/>
              </p:cNvSpPr>
              <p:nvPr/>
            </p:nvSpPr>
            <p:spPr bwMode="auto">
              <a:xfrm>
                <a:off x="3015" y="27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0" name="Oval 3625"/>
              <p:cNvSpPr>
                <a:spLocks noChangeArrowheads="1"/>
              </p:cNvSpPr>
              <p:nvPr/>
            </p:nvSpPr>
            <p:spPr bwMode="auto">
              <a:xfrm>
                <a:off x="3434" y="3760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1" name="Oval 3626"/>
              <p:cNvSpPr>
                <a:spLocks noChangeArrowheads="1"/>
              </p:cNvSpPr>
              <p:nvPr/>
            </p:nvSpPr>
            <p:spPr bwMode="auto">
              <a:xfrm>
                <a:off x="3243" y="295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2" name="Oval 3627"/>
              <p:cNvSpPr>
                <a:spLocks noChangeArrowheads="1"/>
              </p:cNvSpPr>
              <p:nvPr/>
            </p:nvSpPr>
            <p:spPr bwMode="auto">
              <a:xfrm>
                <a:off x="1379" y="367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3" name="Oval 3628"/>
              <p:cNvSpPr>
                <a:spLocks noChangeArrowheads="1"/>
              </p:cNvSpPr>
              <p:nvPr/>
            </p:nvSpPr>
            <p:spPr bwMode="auto">
              <a:xfrm>
                <a:off x="1732" y="229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4" name="Oval 3629"/>
              <p:cNvSpPr>
                <a:spLocks noChangeArrowheads="1"/>
              </p:cNvSpPr>
              <p:nvPr/>
            </p:nvSpPr>
            <p:spPr bwMode="auto">
              <a:xfrm>
                <a:off x="1537" y="242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5" name="Oval 3630"/>
              <p:cNvSpPr>
                <a:spLocks noChangeArrowheads="1"/>
              </p:cNvSpPr>
              <p:nvPr/>
            </p:nvSpPr>
            <p:spPr bwMode="auto">
              <a:xfrm>
                <a:off x="3679" y="265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6" name="Oval 3631"/>
              <p:cNvSpPr>
                <a:spLocks noChangeArrowheads="1"/>
              </p:cNvSpPr>
              <p:nvPr/>
            </p:nvSpPr>
            <p:spPr bwMode="auto">
              <a:xfrm>
                <a:off x="2249" y="56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7" name="Oval 3632"/>
              <p:cNvSpPr>
                <a:spLocks noChangeArrowheads="1"/>
              </p:cNvSpPr>
              <p:nvPr/>
            </p:nvSpPr>
            <p:spPr bwMode="auto">
              <a:xfrm>
                <a:off x="3206" y="47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8" name="Oval 3633"/>
              <p:cNvSpPr>
                <a:spLocks noChangeArrowheads="1"/>
              </p:cNvSpPr>
              <p:nvPr/>
            </p:nvSpPr>
            <p:spPr bwMode="auto">
              <a:xfrm>
                <a:off x="2749" y="434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19" name="Oval 3634"/>
              <p:cNvSpPr>
                <a:spLocks noChangeArrowheads="1"/>
              </p:cNvSpPr>
              <p:nvPr/>
            </p:nvSpPr>
            <p:spPr bwMode="auto">
              <a:xfrm>
                <a:off x="3062" y="345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0" name="Oval 3635"/>
              <p:cNvSpPr>
                <a:spLocks noChangeArrowheads="1"/>
              </p:cNvSpPr>
              <p:nvPr/>
            </p:nvSpPr>
            <p:spPr bwMode="auto">
              <a:xfrm>
                <a:off x="2558" y="157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1" name="Oval 3636"/>
              <p:cNvSpPr>
                <a:spLocks noChangeArrowheads="1"/>
              </p:cNvSpPr>
              <p:nvPr/>
            </p:nvSpPr>
            <p:spPr bwMode="auto">
              <a:xfrm>
                <a:off x="4925" y="2503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2" name="Oval 3637"/>
              <p:cNvSpPr>
                <a:spLocks noChangeArrowheads="1"/>
              </p:cNvSpPr>
              <p:nvPr/>
            </p:nvSpPr>
            <p:spPr bwMode="auto">
              <a:xfrm>
                <a:off x="2824" y="629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3" name="Oval 3638"/>
              <p:cNvSpPr>
                <a:spLocks noChangeArrowheads="1"/>
              </p:cNvSpPr>
              <p:nvPr/>
            </p:nvSpPr>
            <p:spPr bwMode="auto">
              <a:xfrm>
                <a:off x="2074" y="14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4" name="Oval 3639"/>
              <p:cNvSpPr>
                <a:spLocks noChangeArrowheads="1"/>
              </p:cNvSpPr>
              <p:nvPr/>
            </p:nvSpPr>
            <p:spPr bwMode="auto">
              <a:xfrm>
                <a:off x="2677" y="3868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5" name="Oval 3640"/>
              <p:cNvSpPr>
                <a:spLocks noChangeArrowheads="1"/>
              </p:cNvSpPr>
              <p:nvPr/>
            </p:nvSpPr>
            <p:spPr bwMode="auto">
              <a:xfrm>
                <a:off x="2479" y="419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6" name="Oval 3641"/>
              <p:cNvSpPr>
                <a:spLocks noChangeArrowheads="1"/>
              </p:cNvSpPr>
              <p:nvPr/>
            </p:nvSpPr>
            <p:spPr bwMode="auto">
              <a:xfrm>
                <a:off x="4619" y="281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7" name="Oval 3642"/>
              <p:cNvSpPr>
                <a:spLocks noChangeArrowheads="1"/>
              </p:cNvSpPr>
              <p:nvPr/>
            </p:nvSpPr>
            <p:spPr bwMode="auto">
              <a:xfrm>
                <a:off x="1594" y="660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8" name="Oval 3643"/>
              <p:cNvSpPr>
                <a:spLocks noChangeArrowheads="1"/>
              </p:cNvSpPr>
              <p:nvPr/>
            </p:nvSpPr>
            <p:spPr bwMode="auto">
              <a:xfrm>
                <a:off x="2487" y="350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29" name="Oval 3644"/>
              <p:cNvSpPr>
                <a:spLocks noChangeArrowheads="1"/>
              </p:cNvSpPr>
              <p:nvPr/>
            </p:nvSpPr>
            <p:spPr bwMode="auto">
              <a:xfrm>
                <a:off x="1200" y="333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0" name="Oval 3645"/>
              <p:cNvSpPr>
                <a:spLocks noChangeArrowheads="1"/>
              </p:cNvSpPr>
              <p:nvPr/>
            </p:nvSpPr>
            <p:spPr bwMode="auto">
              <a:xfrm>
                <a:off x="1638" y="376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1" name="Oval 3646"/>
              <p:cNvSpPr>
                <a:spLocks noChangeArrowheads="1"/>
              </p:cNvSpPr>
              <p:nvPr/>
            </p:nvSpPr>
            <p:spPr bwMode="auto">
              <a:xfrm>
                <a:off x="1512" y="3037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2" name="Oval 3647"/>
              <p:cNvSpPr>
                <a:spLocks noChangeArrowheads="1"/>
              </p:cNvSpPr>
              <p:nvPr/>
            </p:nvSpPr>
            <p:spPr bwMode="auto">
              <a:xfrm>
                <a:off x="4972" y="301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3" name="Oval 3648"/>
              <p:cNvSpPr>
                <a:spLocks noChangeArrowheads="1"/>
              </p:cNvSpPr>
              <p:nvPr/>
            </p:nvSpPr>
            <p:spPr bwMode="auto">
              <a:xfrm>
                <a:off x="3951" y="3216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4" name="Oval 3649"/>
              <p:cNvSpPr>
                <a:spLocks noChangeArrowheads="1"/>
              </p:cNvSpPr>
              <p:nvPr/>
            </p:nvSpPr>
            <p:spPr bwMode="auto">
              <a:xfrm>
                <a:off x="4000" y="401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5" name="Oval 3650"/>
              <p:cNvSpPr>
                <a:spLocks noChangeArrowheads="1"/>
              </p:cNvSpPr>
              <p:nvPr/>
            </p:nvSpPr>
            <p:spPr bwMode="auto">
              <a:xfrm>
                <a:off x="803" y="139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6" name="Oval 3651"/>
              <p:cNvSpPr>
                <a:spLocks noChangeArrowheads="1"/>
              </p:cNvSpPr>
              <p:nvPr/>
            </p:nvSpPr>
            <p:spPr bwMode="auto">
              <a:xfrm>
                <a:off x="3080" y="438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7" name="Oval 3652"/>
              <p:cNvSpPr>
                <a:spLocks noChangeArrowheads="1"/>
              </p:cNvSpPr>
              <p:nvPr/>
            </p:nvSpPr>
            <p:spPr bwMode="auto">
              <a:xfrm>
                <a:off x="3789" y="824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8" name="Oval 3653"/>
              <p:cNvSpPr>
                <a:spLocks noChangeArrowheads="1"/>
              </p:cNvSpPr>
              <p:nvPr/>
            </p:nvSpPr>
            <p:spPr bwMode="auto">
              <a:xfrm>
                <a:off x="835" y="3133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39" name="Oval 3654"/>
              <p:cNvSpPr>
                <a:spLocks noChangeArrowheads="1"/>
              </p:cNvSpPr>
              <p:nvPr/>
            </p:nvSpPr>
            <p:spPr bwMode="auto">
              <a:xfrm>
                <a:off x="2415" y="-20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0" name="Oval 3655"/>
              <p:cNvSpPr>
                <a:spLocks noChangeArrowheads="1"/>
              </p:cNvSpPr>
              <p:nvPr/>
            </p:nvSpPr>
            <p:spPr bwMode="auto">
              <a:xfrm>
                <a:off x="3557" y="376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1" name="Oval 3656"/>
              <p:cNvSpPr>
                <a:spLocks noChangeArrowheads="1"/>
              </p:cNvSpPr>
              <p:nvPr/>
            </p:nvSpPr>
            <p:spPr bwMode="auto">
              <a:xfrm>
                <a:off x="1693" y="370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2" name="Oval 3657"/>
              <p:cNvSpPr>
                <a:spLocks noChangeArrowheads="1"/>
              </p:cNvSpPr>
              <p:nvPr/>
            </p:nvSpPr>
            <p:spPr bwMode="auto">
              <a:xfrm>
                <a:off x="3008" y="3222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3" name="Oval 3658"/>
              <p:cNvSpPr>
                <a:spLocks noChangeArrowheads="1"/>
              </p:cNvSpPr>
              <p:nvPr/>
            </p:nvSpPr>
            <p:spPr bwMode="auto">
              <a:xfrm>
                <a:off x="3020" y="2907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4" name="Oval 3659"/>
              <p:cNvSpPr>
                <a:spLocks noChangeArrowheads="1"/>
              </p:cNvSpPr>
              <p:nvPr/>
            </p:nvSpPr>
            <p:spPr bwMode="auto">
              <a:xfrm>
                <a:off x="4640" y="117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5" name="Oval 3660"/>
              <p:cNvSpPr>
                <a:spLocks noChangeArrowheads="1"/>
              </p:cNvSpPr>
              <p:nvPr/>
            </p:nvSpPr>
            <p:spPr bwMode="auto">
              <a:xfrm>
                <a:off x="1116" y="2278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6" name="Oval 3661"/>
              <p:cNvSpPr>
                <a:spLocks noChangeArrowheads="1"/>
              </p:cNvSpPr>
              <p:nvPr/>
            </p:nvSpPr>
            <p:spPr bwMode="auto">
              <a:xfrm>
                <a:off x="1725" y="3997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7" name="Oval 3662"/>
              <p:cNvSpPr>
                <a:spLocks noChangeArrowheads="1"/>
              </p:cNvSpPr>
              <p:nvPr/>
            </p:nvSpPr>
            <p:spPr bwMode="auto">
              <a:xfrm>
                <a:off x="4898" y="2317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8" name="Oval 3663"/>
              <p:cNvSpPr>
                <a:spLocks noChangeArrowheads="1"/>
              </p:cNvSpPr>
              <p:nvPr/>
            </p:nvSpPr>
            <p:spPr bwMode="auto">
              <a:xfrm>
                <a:off x="3143" y="-10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9" name="Oval 3664"/>
              <p:cNvSpPr>
                <a:spLocks noChangeArrowheads="1"/>
              </p:cNvSpPr>
              <p:nvPr/>
            </p:nvSpPr>
            <p:spPr bwMode="auto">
              <a:xfrm>
                <a:off x="1318" y="125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0" name="Oval 3665"/>
              <p:cNvSpPr>
                <a:spLocks noChangeArrowheads="1"/>
              </p:cNvSpPr>
              <p:nvPr/>
            </p:nvSpPr>
            <p:spPr bwMode="auto">
              <a:xfrm>
                <a:off x="4824" y="2298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1" name="Oval 3666"/>
              <p:cNvSpPr>
                <a:spLocks noChangeArrowheads="1"/>
              </p:cNvSpPr>
              <p:nvPr/>
            </p:nvSpPr>
            <p:spPr bwMode="auto">
              <a:xfrm>
                <a:off x="1649" y="81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2" name="Oval 3667"/>
              <p:cNvSpPr>
                <a:spLocks noChangeArrowheads="1"/>
              </p:cNvSpPr>
              <p:nvPr/>
            </p:nvSpPr>
            <p:spPr bwMode="auto">
              <a:xfrm>
                <a:off x="2752" y="55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3" name="Oval 3668"/>
              <p:cNvSpPr>
                <a:spLocks noChangeArrowheads="1"/>
              </p:cNvSpPr>
              <p:nvPr/>
            </p:nvSpPr>
            <p:spPr bwMode="auto">
              <a:xfrm>
                <a:off x="3659" y="4273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4" name="Oval 3669"/>
              <p:cNvSpPr>
                <a:spLocks noChangeArrowheads="1"/>
              </p:cNvSpPr>
              <p:nvPr/>
            </p:nvSpPr>
            <p:spPr bwMode="auto">
              <a:xfrm>
                <a:off x="1606" y="732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5" name="Oval 3670"/>
              <p:cNvSpPr>
                <a:spLocks noChangeArrowheads="1"/>
              </p:cNvSpPr>
              <p:nvPr/>
            </p:nvSpPr>
            <p:spPr bwMode="auto">
              <a:xfrm>
                <a:off x="1467" y="3900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6" name="Oval 3671"/>
              <p:cNvSpPr>
                <a:spLocks noChangeArrowheads="1"/>
              </p:cNvSpPr>
              <p:nvPr/>
            </p:nvSpPr>
            <p:spPr bwMode="auto">
              <a:xfrm>
                <a:off x="1352" y="285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7" name="Oval 3672"/>
              <p:cNvSpPr>
                <a:spLocks noChangeArrowheads="1"/>
              </p:cNvSpPr>
              <p:nvPr/>
            </p:nvSpPr>
            <p:spPr bwMode="auto">
              <a:xfrm>
                <a:off x="3687" y="668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8" name="Oval 3673"/>
              <p:cNvSpPr>
                <a:spLocks noChangeArrowheads="1"/>
              </p:cNvSpPr>
              <p:nvPr/>
            </p:nvSpPr>
            <p:spPr bwMode="auto">
              <a:xfrm>
                <a:off x="3172" y="592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59" name="Oval 3674"/>
              <p:cNvSpPr>
                <a:spLocks noChangeArrowheads="1"/>
              </p:cNvSpPr>
              <p:nvPr/>
            </p:nvSpPr>
            <p:spPr bwMode="auto">
              <a:xfrm>
                <a:off x="674" y="266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0" name="Oval 3675"/>
              <p:cNvSpPr>
                <a:spLocks noChangeArrowheads="1"/>
              </p:cNvSpPr>
              <p:nvPr/>
            </p:nvSpPr>
            <p:spPr bwMode="auto">
              <a:xfrm>
                <a:off x="1642" y="268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1" name="Oval 3676"/>
              <p:cNvSpPr>
                <a:spLocks noChangeArrowheads="1"/>
              </p:cNvSpPr>
              <p:nvPr/>
            </p:nvSpPr>
            <p:spPr bwMode="auto">
              <a:xfrm>
                <a:off x="4169" y="138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2" name="Oval 3677"/>
              <p:cNvSpPr>
                <a:spLocks noChangeArrowheads="1"/>
              </p:cNvSpPr>
              <p:nvPr/>
            </p:nvSpPr>
            <p:spPr bwMode="auto">
              <a:xfrm>
                <a:off x="3258" y="58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3" name="Oval 3678"/>
              <p:cNvSpPr>
                <a:spLocks noChangeArrowheads="1"/>
              </p:cNvSpPr>
              <p:nvPr/>
            </p:nvSpPr>
            <p:spPr bwMode="auto">
              <a:xfrm>
                <a:off x="3084" y="79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4" name="Oval 3679"/>
              <p:cNvSpPr>
                <a:spLocks noChangeArrowheads="1"/>
              </p:cNvSpPr>
              <p:nvPr/>
            </p:nvSpPr>
            <p:spPr bwMode="auto">
              <a:xfrm>
                <a:off x="4998" y="140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5" name="Oval 3680"/>
              <p:cNvSpPr>
                <a:spLocks noChangeArrowheads="1"/>
              </p:cNvSpPr>
              <p:nvPr/>
            </p:nvSpPr>
            <p:spPr bwMode="auto">
              <a:xfrm>
                <a:off x="3211" y="416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6" name="Oval 3681"/>
              <p:cNvSpPr>
                <a:spLocks noChangeArrowheads="1"/>
              </p:cNvSpPr>
              <p:nvPr/>
            </p:nvSpPr>
            <p:spPr bwMode="auto">
              <a:xfrm>
                <a:off x="4619" y="1082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7" name="Oval 3682"/>
              <p:cNvSpPr>
                <a:spLocks noChangeArrowheads="1"/>
              </p:cNvSpPr>
              <p:nvPr/>
            </p:nvSpPr>
            <p:spPr bwMode="auto">
              <a:xfrm>
                <a:off x="2331" y="415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8" name="Oval 3683"/>
              <p:cNvSpPr>
                <a:spLocks noChangeArrowheads="1"/>
              </p:cNvSpPr>
              <p:nvPr/>
            </p:nvSpPr>
            <p:spPr bwMode="auto">
              <a:xfrm>
                <a:off x="4586" y="289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69" name="Oval 3684"/>
              <p:cNvSpPr>
                <a:spLocks noChangeArrowheads="1"/>
              </p:cNvSpPr>
              <p:nvPr/>
            </p:nvSpPr>
            <p:spPr bwMode="auto">
              <a:xfrm>
                <a:off x="1421" y="302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0" name="Oval 3685"/>
              <p:cNvSpPr>
                <a:spLocks noChangeArrowheads="1"/>
              </p:cNvSpPr>
              <p:nvPr/>
            </p:nvSpPr>
            <p:spPr bwMode="auto">
              <a:xfrm>
                <a:off x="1892" y="1383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1" name="Oval 3686"/>
              <p:cNvSpPr>
                <a:spLocks noChangeArrowheads="1"/>
              </p:cNvSpPr>
              <p:nvPr/>
            </p:nvSpPr>
            <p:spPr bwMode="auto">
              <a:xfrm>
                <a:off x="4636" y="252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2" name="Oval 3687"/>
              <p:cNvSpPr>
                <a:spLocks noChangeArrowheads="1"/>
              </p:cNvSpPr>
              <p:nvPr/>
            </p:nvSpPr>
            <p:spPr bwMode="auto">
              <a:xfrm>
                <a:off x="1981" y="396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3" name="Oval 3688"/>
              <p:cNvSpPr>
                <a:spLocks noChangeArrowheads="1"/>
              </p:cNvSpPr>
              <p:nvPr/>
            </p:nvSpPr>
            <p:spPr bwMode="auto">
              <a:xfrm>
                <a:off x="1005" y="1402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4" name="Oval 3689"/>
              <p:cNvSpPr>
                <a:spLocks noChangeArrowheads="1"/>
              </p:cNvSpPr>
              <p:nvPr/>
            </p:nvSpPr>
            <p:spPr bwMode="auto">
              <a:xfrm>
                <a:off x="1040" y="899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5" name="Oval 3690"/>
              <p:cNvSpPr>
                <a:spLocks noChangeArrowheads="1"/>
              </p:cNvSpPr>
              <p:nvPr/>
            </p:nvSpPr>
            <p:spPr bwMode="auto">
              <a:xfrm>
                <a:off x="3427" y="360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6" name="Oval 3691"/>
              <p:cNvSpPr>
                <a:spLocks noChangeArrowheads="1"/>
              </p:cNvSpPr>
              <p:nvPr/>
            </p:nvSpPr>
            <p:spPr bwMode="auto">
              <a:xfrm>
                <a:off x="1463" y="86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7" name="Oval 3692"/>
              <p:cNvSpPr>
                <a:spLocks noChangeArrowheads="1"/>
              </p:cNvSpPr>
              <p:nvPr/>
            </p:nvSpPr>
            <p:spPr bwMode="auto">
              <a:xfrm>
                <a:off x="5048" y="162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8" name="Oval 3693"/>
              <p:cNvSpPr>
                <a:spLocks noChangeArrowheads="1"/>
              </p:cNvSpPr>
              <p:nvPr/>
            </p:nvSpPr>
            <p:spPr bwMode="auto">
              <a:xfrm>
                <a:off x="2160" y="29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79" name="Oval 3694"/>
              <p:cNvSpPr>
                <a:spLocks noChangeArrowheads="1"/>
              </p:cNvSpPr>
              <p:nvPr/>
            </p:nvSpPr>
            <p:spPr bwMode="auto">
              <a:xfrm>
                <a:off x="4368" y="366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0" name="Oval 3695"/>
              <p:cNvSpPr>
                <a:spLocks noChangeArrowheads="1"/>
              </p:cNvSpPr>
              <p:nvPr/>
            </p:nvSpPr>
            <p:spPr bwMode="auto">
              <a:xfrm>
                <a:off x="2094" y="169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1" name="Oval 3696"/>
              <p:cNvSpPr>
                <a:spLocks noChangeArrowheads="1"/>
              </p:cNvSpPr>
              <p:nvPr/>
            </p:nvSpPr>
            <p:spPr bwMode="auto">
              <a:xfrm>
                <a:off x="1566" y="957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2" name="Oval 3697"/>
              <p:cNvSpPr>
                <a:spLocks noChangeArrowheads="1"/>
              </p:cNvSpPr>
              <p:nvPr/>
            </p:nvSpPr>
            <p:spPr bwMode="auto">
              <a:xfrm>
                <a:off x="2073" y="3577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3" name="Oval 3698"/>
              <p:cNvSpPr>
                <a:spLocks noChangeArrowheads="1"/>
              </p:cNvSpPr>
              <p:nvPr/>
            </p:nvSpPr>
            <p:spPr bwMode="auto">
              <a:xfrm>
                <a:off x="1739" y="55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4" name="Oval 3699"/>
              <p:cNvSpPr>
                <a:spLocks noChangeArrowheads="1"/>
              </p:cNvSpPr>
              <p:nvPr/>
            </p:nvSpPr>
            <p:spPr bwMode="auto">
              <a:xfrm>
                <a:off x="4742" y="234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5" name="Oval 3700"/>
              <p:cNvSpPr>
                <a:spLocks noChangeArrowheads="1"/>
              </p:cNvSpPr>
              <p:nvPr/>
            </p:nvSpPr>
            <p:spPr bwMode="auto">
              <a:xfrm>
                <a:off x="4485" y="67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6" name="Oval 3701"/>
              <p:cNvSpPr>
                <a:spLocks noChangeArrowheads="1"/>
              </p:cNvSpPr>
              <p:nvPr/>
            </p:nvSpPr>
            <p:spPr bwMode="auto">
              <a:xfrm>
                <a:off x="1272" y="316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7" name="Oval 3702"/>
              <p:cNvSpPr>
                <a:spLocks noChangeArrowheads="1"/>
              </p:cNvSpPr>
              <p:nvPr/>
            </p:nvSpPr>
            <p:spPr bwMode="auto">
              <a:xfrm>
                <a:off x="2548" y="363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8" name="Oval 3703"/>
              <p:cNvSpPr>
                <a:spLocks noChangeArrowheads="1"/>
              </p:cNvSpPr>
              <p:nvPr/>
            </p:nvSpPr>
            <p:spPr bwMode="auto">
              <a:xfrm>
                <a:off x="2439" y="227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89" name="Oval 3704"/>
              <p:cNvSpPr>
                <a:spLocks noChangeArrowheads="1"/>
              </p:cNvSpPr>
              <p:nvPr/>
            </p:nvSpPr>
            <p:spPr bwMode="auto">
              <a:xfrm>
                <a:off x="4391" y="1653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0" name="Oval 3705"/>
              <p:cNvSpPr>
                <a:spLocks noChangeArrowheads="1"/>
              </p:cNvSpPr>
              <p:nvPr/>
            </p:nvSpPr>
            <p:spPr bwMode="auto">
              <a:xfrm>
                <a:off x="4067" y="1020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1" name="Oval 3706"/>
              <p:cNvSpPr>
                <a:spLocks noChangeArrowheads="1"/>
              </p:cNvSpPr>
              <p:nvPr/>
            </p:nvSpPr>
            <p:spPr bwMode="auto">
              <a:xfrm>
                <a:off x="2552" y="3752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2" name="Oval 3707"/>
              <p:cNvSpPr>
                <a:spLocks noChangeArrowheads="1"/>
              </p:cNvSpPr>
              <p:nvPr/>
            </p:nvSpPr>
            <p:spPr bwMode="auto">
              <a:xfrm>
                <a:off x="1831" y="251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3" name="Oval 3708"/>
              <p:cNvSpPr>
                <a:spLocks noChangeArrowheads="1"/>
              </p:cNvSpPr>
              <p:nvPr/>
            </p:nvSpPr>
            <p:spPr bwMode="auto">
              <a:xfrm>
                <a:off x="5110" y="2041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4" name="Oval 3709"/>
              <p:cNvSpPr>
                <a:spLocks noChangeArrowheads="1"/>
              </p:cNvSpPr>
              <p:nvPr/>
            </p:nvSpPr>
            <p:spPr bwMode="auto">
              <a:xfrm>
                <a:off x="755" y="269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5" name="Oval 3710"/>
              <p:cNvSpPr>
                <a:spLocks noChangeArrowheads="1"/>
              </p:cNvSpPr>
              <p:nvPr/>
            </p:nvSpPr>
            <p:spPr bwMode="auto">
              <a:xfrm>
                <a:off x="3999" y="3444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6" name="Oval 3711"/>
              <p:cNvSpPr>
                <a:spLocks noChangeArrowheads="1"/>
              </p:cNvSpPr>
              <p:nvPr/>
            </p:nvSpPr>
            <p:spPr bwMode="auto">
              <a:xfrm>
                <a:off x="3467" y="103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7" name="Oval 3712"/>
              <p:cNvSpPr>
                <a:spLocks noChangeArrowheads="1"/>
              </p:cNvSpPr>
              <p:nvPr/>
            </p:nvSpPr>
            <p:spPr bwMode="auto">
              <a:xfrm>
                <a:off x="1408" y="3160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8" name="Oval 3713"/>
              <p:cNvSpPr>
                <a:spLocks noChangeArrowheads="1"/>
              </p:cNvSpPr>
              <p:nvPr/>
            </p:nvSpPr>
            <p:spPr bwMode="auto">
              <a:xfrm>
                <a:off x="5030" y="2319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99" name="Oval 3714"/>
              <p:cNvSpPr>
                <a:spLocks noChangeArrowheads="1"/>
              </p:cNvSpPr>
              <p:nvPr/>
            </p:nvSpPr>
            <p:spPr bwMode="auto">
              <a:xfrm>
                <a:off x="4617" y="1816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0" name="Oval 3715"/>
              <p:cNvSpPr>
                <a:spLocks noChangeArrowheads="1"/>
              </p:cNvSpPr>
              <p:nvPr/>
            </p:nvSpPr>
            <p:spPr bwMode="auto">
              <a:xfrm>
                <a:off x="5103" y="1820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1" name="Oval 3716"/>
              <p:cNvSpPr>
                <a:spLocks noChangeArrowheads="1"/>
              </p:cNvSpPr>
              <p:nvPr/>
            </p:nvSpPr>
            <p:spPr bwMode="auto">
              <a:xfrm>
                <a:off x="1842" y="97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2" name="Oval 3717"/>
              <p:cNvSpPr>
                <a:spLocks noChangeArrowheads="1"/>
              </p:cNvSpPr>
              <p:nvPr/>
            </p:nvSpPr>
            <p:spPr bwMode="auto">
              <a:xfrm>
                <a:off x="2317" y="4074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3" name="Oval 3718"/>
              <p:cNvSpPr>
                <a:spLocks noChangeArrowheads="1"/>
              </p:cNvSpPr>
              <p:nvPr/>
            </p:nvSpPr>
            <p:spPr bwMode="auto">
              <a:xfrm>
                <a:off x="751" y="1619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4" name="Oval 3719"/>
              <p:cNvSpPr>
                <a:spLocks noChangeArrowheads="1"/>
              </p:cNvSpPr>
              <p:nvPr/>
            </p:nvSpPr>
            <p:spPr bwMode="auto">
              <a:xfrm>
                <a:off x="2623" y="288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5" name="Oval 3720"/>
              <p:cNvSpPr>
                <a:spLocks noChangeArrowheads="1"/>
              </p:cNvSpPr>
              <p:nvPr/>
            </p:nvSpPr>
            <p:spPr bwMode="auto">
              <a:xfrm>
                <a:off x="4305" y="1161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6" name="Oval 3721"/>
              <p:cNvSpPr>
                <a:spLocks noChangeArrowheads="1"/>
              </p:cNvSpPr>
              <p:nvPr/>
            </p:nvSpPr>
            <p:spPr bwMode="auto">
              <a:xfrm>
                <a:off x="3413" y="445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7" name="Oval 3722"/>
              <p:cNvSpPr>
                <a:spLocks noChangeArrowheads="1"/>
              </p:cNvSpPr>
              <p:nvPr/>
            </p:nvSpPr>
            <p:spPr bwMode="auto">
              <a:xfrm>
                <a:off x="3386" y="3934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8" name="Oval 3723"/>
              <p:cNvSpPr>
                <a:spLocks noChangeArrowheads="1"/>
              </p:cNvSpPr>
              <p:nvPr/>
            </p:nvSpPr>
            <p:spPr bwMode="auto">
              <a:xfrm>
                <a:off x="4373" y="273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09" name="Oval 3724"/>
              <p:cNvSpPr>
                <a:spLocks noChangeArrowheads="1"/>
              </p:cNvSpPr>
              <p:nvPr/>
            </p:nvSpPr>
            <p:spPr bwMode="auto">
              <a:xfrm>
                <a:off x="4704" y="1821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0" name="Oval 3725"/>
              <p:cNvSpPr>
                <a:spLocks noChangeArrowheads="1"/>
              </p:cNvSpPr>
              <p:nvPr/>
            </p:nvSpPr>
            <p:spPr bwMode="auto">
              <a:xfrm>
                <a:off x="1683" y="1653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1" name="Oval 3726"/>
              <p:cNvSpPr>
                <a:spLocks noChangeArrowheads="1"/>
              </p:cNvSpPr>
              <p:nvPr/>
            </p:nvSpPr>
            <p:spPr bwMode="auto">
              <a:xfrm>
                <a:off x="4573" y="1998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2" name="Oval 3727"/>
              <p:cNvSpPr>
                <a:spLocks noChangeArrowheads="1"/>
              </p:cNvSpPr>
              <p:nvPr/>
            </p:nvSpPr>
            <p:spPr bwMode="auto">
              <a:xfrm>
                <a:off x="1039" y="347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3" name="Oval 3728"/>
              <p:cNvSpPr>
                <a:spLocks noChangeArrowheads="1"/>
              </p:cNvSpPr>
              <p:nvPr/>
            </p:nvSpPr>
            <p:spPr bwMode="auto">
              <a:xfrm>
                <a:off x="1799" y="294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4" name="Oval 3729"/>
              <p:cNvSpPr>
                <a:spLocks noChangeArrowheads="1"/>
              </p:cNvSpPr>
              <p:nvPr/>
            </p:nvSpPr>
            <p:spPr bwMode="auto">
              <a:xfrm>
                <a:off x="1219" y="69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5" name="Oval 3730"/>
              <p:cNvSpPr>
                <a:spLocks noChangeArrowheads="1"/>
              </p:cNvSpPr>
              <p:nvPr/>
            </p:nvSpPr>
            <p:spPr bwMode="auto">
              <a:xfrm>
                <a:off x="2983" y="439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6" name="Oval 3731"/>
              <p:cNvSpPr>
                <a:spLocks noChangeArrowheads="1"/>
              </p:cNvSpPr>
              <p:nvPr/>
            </p:nvSpPr>
            <p:spPr bwMode="auto">
              <a:xfrm>
                <a:off x="3901" y="3723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7" name="Oval 3732"/>
              <p:cNvSpPr>
                <a:spLocks noChangeArrowheads="1"/>
              </p:cNvSpPr>
              <p:nvPr/>
            </p:nvSpPr>
            <p:spPr bwMode="auto">
              <a:xfrm>
                <a:off x="763" y="2267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8" name="Oval 3733"/>
              <p:cNvSpPr>
                <a:spLocks noChangeArrowheads="1"/>
              </p:cNvSpPr>
              <p:nvPr/>
            </p:nvSpPr>
            <p:spPr bwMode="auto">
              <a:xfrm>
                <a:off x="1909" y="3095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19" name="Oval 3734"/>
              <p:cNvSpPr>
                <a:spLocks noChangeArrowheads="1"/>
              </p:cNvSpPr>
              <p:nvPr/>
            </p:nvSpPr>
            <p:spPr bwMode="auto">
              <a:xfrm>
                <a:off x="1109" y="3564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0" name="Oval 3735"/>
              <p:cNvSpPr>
                <a:spLocks noChangeArrowheads="1"/>
              </p:cNvSpPr>
              <p:nvPr/>
            </p:nvSpPr>
            <p:spPr bwMode="auto">
              <a:xfrm>
                <a:off x="1432" y="92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1" name="Oval 3736"/>
              <p:cNvSpPr>
                <a:spLocks noChangeArrowheads="1"/>
              </p:cNvSpPr>
              <p:nvPr/>
            </p:nvSpPr>
            <p:spPr bwMode="auto">
              <a:xfrm>
                <a:off x="1888" y="318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2" name="Oval 3737"/>
              <p:cNvSpPr>
                <a:spLocks noChangeArrowheads="1"/>
              </p:cNvSpPr>
              <p:nvPr/>
            </p:nvSpPr>
            <p:spPr bwMode="auto">
              <a:xfrm>
                <a:off x="1400" y="1397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3" name="Oval 3738"/>
              <p:cNvSpPr>
                <a:spLocks noChangeArrowheads="1"/>
              </p:cNvSpPr>
              <p:nvPr/>
            </p:nvSpPr>
            <p:spPr bwMode="auto">
              <a:xfrm>
                <a:off x="2172" y="295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4" name="Oval 3739"/>
              <p:cNvSpPr>
                <a:spLocks noChangeArrowheads="1"/>
              </p:cNvSpPr>
              <p:nvPr/>
            </p:nvSpPr>
            <p:spPr bwMode="auto">
              <a:xfrm>
                <a:off x="4921" y="2045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5" name="Oval 3740"/>
              <p:cNvSpPr>
                <a:spLocks noChangeArrowheads="1"/>
              </p:cNvSpPr>
              <p:nvPr/>
            </p:nvSpPr>
            <p:spPr bwMode="auto">
              <a:xfrm>
                <a:off x="1687" y="201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6" name="Oval 3741"/>
              <p:cNvSpPr>
                <a:spLocks noChangeArrowheads="1"/>
              </p:cNvSpPr>
              <p:nvPr/>
            </p:nvSpPr>
            <p:spPr bwMode="auto">
              <a:xfrm>
                <a:off x="4549" y="3673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7" name="Oval 3742"/>
              <p:cNvSpPr>
                <a:spLocks noChangeArrowheads="1"/>
              </p:cNvSpPr>
              <p:nvPr/>
            </p:nvSpPr>
            <p:spPr bwMode="auto">
              <a:xfrm>
                <a:off x="1586" y="3890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8" name="Oval 3743"/>
              <p:cNvSpPr>
                <a:spLocks noChangeArrowheads="1"/>
              </p:cNvSpPr>
              <p:nvPr/>
            </p:nvSpPr>
            <p:spPr bwMode="auto">
              <a:xfrm>
                <a:off x="3497" y="4170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29" name="Oval 3744"/>
              <p:cNvSpPr>
                <a:spLocks noChangeArrowheads="1"/>
              </p:cNvSpPr>
              <p:nvPr/>
            </p:nvSpPr>
            <p:spPr bwMode="auto">
              <a:xfrm>
                <a:off x="1618" y="521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0" name="Oval 3745"/>
              <p:cNvSpPr>
                <a:spLocks noChangeArrowheads="1"/>
              </p:cNvSpPr>
              <p:nvPr/>
            </p:nvSpPr>
            <p:spPr bwMode="auto">
              <a:xfrm>
                <a:off x="3640" y="1689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1" name="Oval 3746"/>
              <p:cNvSpPr>
                <a:spLocks noChangeArrowheads="1"/>
              </p:cNvSpPr>
              <p:nvPr/>
            </p:nvSpPr>
            <p:spPr bwMode="auto">
              <a:xfrm>
                <a:off x="2555" y="4272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2" name="Oval 3747"/>
              <p:cNvSpPr>
                <a:spLocks noChangeArrowheads="1"/>
              </p:cNvSpPr>
              <p:nvPr/>
            </p:nvSpPr>
            <p:spPr bwMode="auto">
              <a:xfrm>
                <a:off x="2114" y="3253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3" name="Oval 3748"/>
              <p:cNvSpPr>
                <a:spLocks noChangeArrowheads="1"/>
              </p:cNvSpPr>
              <p:nvPr/>
            </p:nvSpPr>
            <p:spPr bwMode="auto">
              <a:xfrm>
                <a:off x="2574" y="3976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4" name="Oval 3749"/>
              <p:cNvSpPr>
                <a:spLocks noChangeArrowheads="1"/>
              </p:cNvSpPr>
              <p:nvPr/>
            </p:nvSpPr>
            <p:spPr bwMode="auto">
              <a:xfrm>
                <a:off x="4381" y="1416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5" name="Oval 3750"/>
              <p:cNvSpPr>
                <a:spLocks noChangeArrowheads="1"/>
              </p:cNvSpPr>
              <p:nvPr/>
            </p:nvSpPr>
            <p:spPr bwMode="auto">
              <a:xfrm>
                <a:off x="4474" y="3628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6" name="Oval 3751"/>
              <p:cNvSpPr>
                <a:spLocks noChangeArrowheads="1"/>
              </p:cNvSpPr>
              <p:nvPr/>
            </p:nvSpPr>
            <p:spPr bwMode="auto">
              <a:xfrm>
                <a:off x="4062" y="807"/>
                <a:ext cx="25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7" name="Oval 3752"/>
              <p:cNvSpPr>
                <a:spLocks noChangeArrowheads="1"/>
              </p:cNvSpPr>
              <p:nvPr/>
            </p:nvSpPr>
            <p:spPr bwMode="auto">
              <a:xfrm>
                <a:off x="3596" y="3606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8" name="Oval 3753"/>
              <p:cNvSpPr>
                <a:spLocks noChangeArrowheads="1"/>
              </p:cNvSpPr>
              <p:nvPr/>
            </p:nvSpPr>
            <p:spPr bwMode="auto">
              <a:xfrm>
                <a:off x="1896" y="123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39" name="Oval 3754"/>
              <p:cNvSpPr>
                <a:spLocks noChangeArrowheads="1"/>
              </p:cNvSpPr>
              <p:nvPr/>
            </p:nvSpPr>
            <p:spPr bwMode="auto">
              <a:xfrm>
                <a:off x="3756" y="567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0" name="Oval 3755"/>
              <p:cNvSpPr>
                <a:spLocks noChangeArrowheads="1"/>
              </p:cNvSpPr>
              <p:nvPr/>
            </p:nvSpPr>
            <p:spPr bwMode="auto">
              <a:xfrm>
                <a:off x="1803" y="1220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1" name="Oval 3756"/>
              <p:cNvSpPr>
                <a:spLocks noChangeArrowheads="1"/>
              </p:cNvSpPr>
              <p:nvPr/>
            </p:nvSpPr>
            <p:spPr bwMode="auto">
              <a:xfrm>
                <a:off x="1967" y="186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2" name="Oval 3757"/>
              <p:cNvSpPr>
                <a:spLocks noChangeArrowheads="1"/>
              </p:cNvSpPr>
              <p:nvPr/>
            </p:nvSpPr>
            <p:spPr bwMode="auto">
              <a:xfrm>
                <a:off x="3856" y="32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3" name="Oval 3758"/>
              <p:cNvSpPr>
                <a:spLocks noChangeArrowheads="1"/>
              </p:cNvSpPr>
              <p:nvPr/>
            </p:nvSpPr>
            <p:spPr bwMode="auto">
              <a:xfrm>
                <a:off x="4886" y="2834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4" name="Oval 3759"/>
              <p:cNvSpPr>
                <a:spLocks noChangeArrowheads="1"/>
              </p:cNvSpPr>
              <p:nvPr/>
            </p:nvSpPr>
            <p:spPr bwMode="auto">
              <a:xfrm>
                <a:off x="2906" y="730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5" name="Oval 3760"/>
              <p:cNvSpPr>
                <a:spLocks noChangeArrowheads="1"/>
              </p:cNvSpPr>
              <p:nvPr/>
            </p:nvSpPr>
            <p:spPr bwMode="auto">
              <a:xfrm>
                <a:off x="2880" y="459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6" name="Oval 3761"/>
              <p:cNvSpPr>
                <a:spLocks noChangeArrowheads="1"/>
              </p:cNvSpPr>
              <p:nvPr/>
            </p:nvSpPr>
            <p:spPr bwMode="auto">
              <a:xfrm>
                <a:off x="4091" y="2117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7" name="Oval 3762"/>
              <p:cNvSpPr>
                <a:spLocks noChangeArrowheads="1"/>
              </p:cNvSpPr>
              <p:nvPr/>
            </p:nvSpPr>
            <p:spPr bwMode="auto">
              <a:xfrm>
                <a:off x="1041" y="1211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8" name="Oval 3763"/>
              <p:cNvSpPr>
                <a:spLocks noChangeArrowheads="1"/>
              </p:cNvSpPr>
              <p:nvPr/>
            </p:nvSpPr>
            <p:spPr bwMode="auto">
              <a:xfrm>
                <a:off x="3749" y="2787"/>
                <a:ext cx="25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49" name="Oval 3764"/>
              <p:cNvSpPr>
                <a:spLocks noChangeArrowheads="1"/>
              </p:cNvSpPr>
              <p:nvPr/>
            </p:nvSpPr>
            <p:spPr bwMode="auto">
              <a:xfrm>
                <a:off x="3102" y="429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0" name="Oval 3765"/>
              <p:cNvSpPr>
                <a:spLocks noChangeArrowheads="1"/>
              </p:cNvSpPr>
              <p:nvPr/>
            </p:nvSpPr>
            <p:spPr bwMode="auto">
              <a:xfrm>
                <a:off x="4932" y="1542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1" name="Oval 3766"/>
              <p:cNvSpPr>
                <a:spLocks noChangeArrowheads="1"/>
              </p:cNvSpPr>
              <p:nvPr/>
            </p:nvSpPr>
            <p:spPr bwMode="auto">
              <a:xfrm>
                <a:off x="1890" y="2729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2" name="Oval 3767"/>
              <p:cNvSpPr>
                <a:spLocks noChangeArrowheads="1"/>
              </p:cNvSpPr>
              <p:nvPr/>
            </p:nvSpPr>
            <p:spPr bwMode="auto">
              <a:xfrm>
                <a:off x="4492" y="3430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3" name="Oval 3768"/>
              <p:cNvSpPr>
                <a:spLocks noChangeArrowheads="1"/>
              </p:cNvSpPr>
              <p:nvPr/>
            </p:nvSpPr>
            <p:spPr bwMode="auto">
              <a:xfrm>
                <a:off x="1830" y="1442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4" name="Oval 3769"/>
              <p:cNvSpPr>
                <a:spLocks noChangeArrowheads="1"/>
              </p:cNvSpPr>
              <p:nvPr/>
            </p:nvSpPr>
            <p:spPr bwMode="auto">
              <a:xfrm>
                <a:off x="687" y="2029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5" name="Oval 3770"/>
              <p:cNvSpPr>
                <a:spLocks noChangeArrowheads="1"/>
              </p:cNvSpPr>
              <p:nvPr/>
            </p:nvSpPr>
            <p:spPr bwMode="auto">
              <a:xfrm>
                <a:off x="4642" y="1939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6" name="Oval 3771"/>
              <p:cNvSpPr>
                <a:spLocks noChangeArrowheads="1"/>
              </p:cNvSpPr>
              <p:nvPr/>
            </p:nvSpPr>
            <p:spPr bwMode="auto">
              <a:xfrm>
                <a:off x="1771" y="2420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7" name="Oval 3772"/>
              <p:cNvSpPr>
                <a:spLocks noChangeArrowheads="1"/>
              </p:cNvSpPr>
              <p:nvPr/>
            </p:nvSpPr>
            <p:spPr bwMode="auto">
              <a:xfrm>
                <a:off x="4631" y="2153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8" name="Oval 3773"/>
              <p:cNvSpPr>
                <a:spLocks noChangeArrowheads="1"/>
              </p:cNvSpPr>
              <p:nvPr/>
            </p:nvSpPr>
            <p:spPr bwMode="auto">
              <a:xfrm>
                <a:off x="2829" y="328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59" name="Oval 3774"/>
              <p:cNvSpPr>
                <a:spLocks noChangeArrowheads="1"/>
              </p:cNvSpPr>
              <p:nvPr/>
            </p:nvSpPr>
            <p:spPr bwMode="auto">
              <a:xfrm>
                <a:off x="1927" y="2823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0" name="Oval 3775"/>
              <p:cNvSpPr>
                <a:spLocks noChangeArrowheads="1"/>
              </p:cNvSpPr>
              <p:nvPr/>
            </p:nvSpPr>
            <p:spPr bwMode="auto">
              <a:xfrm>
                <a:off x="2704" y="241"/>
                <a:ext cx="25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1" name="Oval 3776"/>
              <p:cNvSpPr>
                <a:spLocks noChangeArrowheads="1"/>
              </p:cNvSpPr>
              <p:nvPr/>
            </p:nvSpPr>
            <p:spPr bwMode="auto">
              <a:xfrm>
                <a:off x="3989" y="3065"/>
                <a:ext cx="25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2" name="Oval 3777"/>
              <p:cNvSpPr>
                <a:spLocks noChangeArrowheads="1"/>
              </p:cNvSpPr>
              <p:nvPr/>
            </p:nvSpPr>
            <p:spPr bwMode="auto">
              <a:xfrm>
                <a:off x="765" y="2053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3" name="Oval 3778"/>
              <p:cNvSpPr>
                <a:spLocks noChangeArrowheads="1"/>
              </p:cNvSpPr>
              <p:nvPr/>
            </p:nvSpPr>
            <p:spPr bwMode="auto">
              <a:xfrm>
                <a:off x="2748" y="4031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4" name="Oval 3779"/>
              <p:cNvSpPr>
                <a:spLocks noChangeArrowheads="1"/>
              </p:cNvSpPr>
              <p:nvPr/>
            </p:nvSpPr>
            <p:spPr bwMode="auto">
              <a:xfrm>
                <a:off x="5072" y="2527"/>
                <a:ext cx="24" cy="25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5" name="Oval 3780"/>
              <p:cNvSpPr>
                <a:spLocks noChangeArrowheads="1"/>
              </p:cNvSpPr>
              <p:nvPr/>
            </p:nvSpPr>
            <p:spPr bwMode="auto">
              <a:xfrm>
                <a:off x="1627" y="402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6" name="Oval 3781"/>
              <p:cNvSpPr>
                <a:spLocks noChangeArrowheads="1"/>
              </p:cNvSpPr>
              <p:nvPr/>
            </p:nvSpPr>
            <p:spPr bwMode="auto">
              <a:xfrm>
                <a:off x="1257" y="326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7" name="Oval 3782"/>
              <p:cNvSpPr>
                <a:spLocks noChangeArrowheads="1"/>
              </p:cNvSpPr>
              <p:nvPr/>
            </p:nvSpPr>
            <p:spPr bwMode="auto">
              <a:xfrm>
                <a:off x="4140" y="109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8" name="Oval 3783"/>
              <p:cNvSpPr>
                <a:spLocks noChangeArrowheads="1"/>
              </p:cNvSpPr>
              <p:nvPr/>
            </p:nvSpPr>
            <p:spPr bwMode="auto">
              <a:xfrm>
                <a:off x="1621" y="183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69" name="Oval 3784"/>
              <p:cNvSpPr>
                <a:spLocks noChangeArrowheads="1"/>
              </p:cNvSpPr>
              <p:nvPr/>
            </p:nvSpPr>
            <p:spPr bwMode="auto">
              <a:xfrm>
                <a:off x="4095" y="320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0" name="Oval 3785"/>
              <p:cNvSpPr>
                <a:spLocks noChangeArrowheads="1"/>
              </p:cNvSpPr>
              <p:nvPr/>
            </p:nvSpPr>
            <p:spPr bwMode="auto">
              <a:xfrm>
                <a:off x="840" y="285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1" name="Oval 3786"/>
              <p:cNvSpPr>
                <a:spLocks noChangeArrowheads="1"/>
              </p:cNvSpPr>
              <p:nvPr/>
            </p:nvSpPr>
            <p:spPr bwMode="auto">
              <a:xfrm>
                <a:off x="1518" y="2634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2" name="Oval 3787"/>
              <p:cNvSpPr>
                <a:spLocks noChangeArrowheads="1"/>
              </p:cNvSpPr>
              <p:nvPr/>
            </p:nvSpPr>
            <p:spPr bwMode="auto">
              <a:xfrm>
                <a:off x="2316" y="389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3" name="Oval 3788"/>
              <p:cNvSpPr>
                <a:spLocks noChangeArrowheads="1"/>
              </p:cNvSpPr>
              <p:nvPr/>
            </p:nvSpPr>
            <p:spPr bwMode="auto">
              <a:xfrm>
                <a:off x="3208" y="38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4" name="Oval 3789"/>
              <p:cNvSpPr>
                <a:spLocks noChangeArrowheads="1"/>
              </p:cNvSpPr>
              <p:nvPr/>
            </p:nvSpPr>
            <p:spPr bwMode="auto">
              <a:xfrm>
                <a:off x="4723" y="276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5" name="Oval 3790"/>
              <p:cNvSpPr>
                <a:spLocks noChangeArrowheads="1"/>
              </p:cNvSpPr>
              <p:nvPr/>
            </p:nvSpPr>
            <p:spPr bwMode="auto">
              <a:xfrm>
                <a:off x="2367" y="709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6" name="Oval 3791"/>
              <p:cNvSpPr>
                <a:spLocks noChangeArrowheads="1"/>
              </p:cNvSpPr>
              <p:nvPr/>
            </p:nvSpPr>
            <p:spPr bwMode="auto">
              <a:xfrm>
                <a:off x="720" y="170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7" name="Oval 3792"/>
              <p:cNvSpPr>
                <a:spLocks noChangeArrowheads="1"/>
              </p:cNvSpPr>
              <p:nvPr/>
            </p:nvSpPr>
            <p:spPr bwMode="auto">
              <a:xfrm>
                <a:off x="2976" y="411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8" name="Oval 3793"/>
              <p:cNvSpPr>
                <a:spLocks noChangeArrowheads="1"/>
              </p:cNvSpPr>
              <p:nvPr/>
            </p:nvSpPr>
            <p:spPr bwMode="auto">
              <a:xfrm>
                <a:off x="1546" y="34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79" name="Oval 3794"/>
              <p:cNvSpPr>
                <a:spLocks noChangeArrowheads="1"/>
              </p:cNvSpPr>
              <p:nvPr/>
            </p:nvSpPr>
            <p:spPr bwMode="auto">
              <a:xfrm>
                <a:off x="2944" y="111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0" name="Oval 3795"/>
              <p:cNvSpPr>
                <a:spLocks noChangeArrowheads="1"/>
              </p:cNvSpPr>
              <p:nvPr/>
            </p:nvSpPr>
            <p:spPr bwMode="auto">
              <a:xfrm>
                <a:off x="2120" y="426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1" name="Oval 3796"/>
              <p:cNvSpPr>
                <a:spLocks noChangeArrowheads="1"/>
              </p:cNvSpPr>
              <p:nvPr/>
            </p:nvSpPr>
            <p:spPr bwMode="auto">
              <a:xfrm>
                <a:off x="1973" y="291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2" name="Oval 3797"/>
              <p:cNvSpPr>
                <a:spLocks noChangeArrowheads="1"/>
              </p:cNvSpPr>
              <p:nvPr/>
            </p:nvSpPr>
            <p:spPr bwMode="auto">
              <a:xfrm>
                <a:off x="4185" y="1298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3" name="Oval 3798"/>
              <p:cNvSpPr>
                <a:spLocks noChangeArrowheads="1"/>
              </p:cNvSpPr>
              <p:nvPr/>
            </p:nvSpPr>
            <p:spPr bwMode="auto">
              <a:xfrm>
                <a:off x="1386" y="215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4" name="Oval 3799"/>
              <p:cNvSpPr>
                <a:spLocks noChangeArrowheads="1"/>
              </p:cNvSpPr>
              <p:nvPr/>
            </p:nvSpPr>
            <p:spPr bwMode="auto">
              <a:xfrm>
                <a:off x="4772" y="222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5" name="Oval 3800"/>
              <p:cNvSpPr>
                <a:spLocks noChangeArrowheads="1"/>
              </p:cNvSpPr>
              <p:nvPr/>
            </p:nvSpPr>
            <p:spPr bwMode="auto">
              <a:xfrm>
                <a:off x="3991" y="22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6" name="Oval 3801"/>
              <p:cNvSpPr>
                <a:spLocks noChangeArrowheads="1"/>
              </p:cNvSpPr>
              <p:nvPr/>
            </p:nvSpPr>
            <p:spPr bwMode="auto">
              <a:xfrm>
                <a:off x="1259" y="193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7" name="Oval 3802"/>
              <p:cNvSpPr>
                <a:spLocks noChangeArrowheads="1"/>
              </p:cNvSpPr>
              <p:nvPr/>
            </p:nvSpPr>
            <p:spPr bwMode="auto">
              <a:xfrm>
                <a:off x="1499" y="696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8" name="Oval 3803"/>
              <p:cNvSpPr>
                <a:spLocks noChangeArrowheads="1"/>
              </p:cNvSpPr>
              <p:nvPr/>
            </p:nvSpPr>
            <p:spPr bwMode="auto">
              <a:xfrm>
                <a:off x="973" y="275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89" name="Oval 3804"/>
              <p:cNvSpPr>
                <a:spLocks noChangeArrowheads="1"/>
              </p:cNvSpPr>
              <p:nvPr/>
            </p:nvSpPr>
            <p:spPr bwMode="auto">
              <a:xfrm>
                <a:off x="953" y="1581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0" name="Oval 3805"/>
              <p:cNvSpPr>
                <a:spLocks noChangeArrowheads="1"/>
              </p:cNvSpPr>
              <p:nvPr/>
            </p:nvSpPr>
            <p:spPr bwMode="auto">
              <a:xfrm>
                <a:off x="2866" y="3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1" name="Oval 3806"/>
              <p:cNvSpPr>
                <a:spLocks noChangeArrowheads="1"/>
              </p:cNvSpPr>
              <p:nvPr/>
            </p:nvSpPr>
            <p:spPr bwMode="auto">
              <a:xfrm>
                <a:off x="773" y="2999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2" name="Oval 3807"/>
              <p:cNvSpPr>
                <a:spLocks noChangeArrowheads="1"/>
              </p:cNvSpPr>
              <p:nvPr/>
            </p:nvSpPr>
            <p:spPr bwMode="auto">
              <a:xfrm>
                <a:off x="1669" y="37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3" name="Oval 3808"/>
              <p:cNvSpPr>
                <a:spLocks noChangeArrowheads="1"/>
              </p:cNvSpPr>
              <p:nvPr/>
            </p:nvSpPr>
            <p:spPr bwMode="auto">
              <a:xfrm>
                <a:off x="4921" y="3119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4" name="Oval 3809"/>
              <p:cNvSpPr>
                <a:spLocks noChangeArrowheads="1"/>
              </p:cNvSpPr>
              <p:nvPr/>
            </p:nvSpPr>
            <p:spPr bwMode="auto">
              <a:xfrm>
                <a:off x="1426" y="124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5" name="Oval 3810"/>
              <p:cNvSpPr>
                <a:spLocks noChangeArrowheads="1"/>
              </p:cNvSpPr>
              <p:nvPr/>
            </p:nvSpPr>
            <p:spPr bwMode="auto">
              <a:xfrm>
                <a:off x="4476" y="219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6" name="Oval 3811"/>
              <p:cNvSpPr>
                <a:spLocks noChangeArrowheads="1"/>
              </p:cNvSpPr>
              <p:nvPr/>
            </p:nvSpPr>
            <p:spPr bwMode="auto">
              <a:xfrm>
                <a:off x="2684" y="3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7" name="Oval 3812"/>
              <p:cNvSpPr>
                <a:spLocks noChangeArrowheads="1"/>
              </p:cNvSpPr>
              <p:nvPr/>
            </p:nvSpPr>
            <p:spPr bwMode="auto">
              <a:xfrm>
                <a:off x="2866" y="14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8" name="Oval 3813"/>
              <p:cNvSpPr>
                <a:spLocks noChangeArrowheads="1"/>
              </p:cNvSpPr>
              <p:nvPr/>
            </p:nvSpPr>
            <p:spPr bwMode="auto">
              <a:xfrm>
                <a:off x="4265" y="766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699" name="Oval 3814"/>
              <p:cNvSpPr>
                <a:spLocks noChangeArrowheads="1"/>
              </p:cNvSpPr>
              <p:nvPr/>
            </p:nvSpPr>
            <p:spPr bwMode="auto">
              <a:xfrm>
                <a:off x="2604" y="71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0" name="Oval 3815"/>
              <p:cNvSpPr>
                <a:spLocks noChangeArrowheads="1"/>
              </p:cNvSpPr>
              <p:nvPr/>
            </p:nvSpPr>
            <p:spPr bwMode="auto">
              <a:xfrm>
                <a:off x="5069" y="172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1" name="Oval 3816"/>
              <p:cNvSpPr>
                <a:spLocks noChangeArrowheads="1"/>
              </p:cNvSpPr>
              <p:nvPr/>
            </p:nvSpPr>
            <p:spPr bwMode="auto">
              <a:xfrm>
                <a:off x="1493" y="60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2" name="Oval 3817"/>
              <p:cNvSpPr>
                <a:spLocks noChangeArrowheads="1"/>
              </p:cNvSpPr>
              <p:nvPr/>
            </p:nvSpPr>
            <p:spPr bwMode="auto">
              <a:xfrm>
                <a:off x="4734" y="105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3" name="Oval 3818"/>
              <p:cNvSpPr>
                <a:spLocks noChangeArrowheads="1"/>
              </p:cNvSpPr>
              <p:nvPr/>
            </p:nvSpPr>
            <p:spPr bwMode="auto">
              <a:xfrm>
                <a:off x="2922" y="-2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4" name="Oval 3819"/>
              <p:cNvSpPr>
                <a:spLocks noChangeArrowheads="1"/>
              </p:cNvSpPr>
              <p:nvPr/>
            </p:nvSpPr>
            <p:spPr bwMode="auto">
              <a:xfrm>
                <a:off x="1656" y="90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5" name="Oval 3820"/>
              <p:cNvSpPr>
                <a:spLocks noChangeArrowheads="1"/>
              </p:cNvSpPr>
              <p:nvPr/>
            </p:nvSpPr>
            <p:spPr bwMode="auto">
              <a:xfrm>
                <a:off x="1138" y="295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6" name="Oval 3821"/>
              <p:cNvSpPr>
                <a:spLocks noChangeArrowheads="1"/>
              </p:cNvSpPr>
              <p:nvPr/>
            </p:nvSpPr>
            <p:spPr bwMode="auto">
              <a:xfrm>
                <a:off x="3172" y="437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07" name="Oval 3822"/>
              <p:cNvSpPr>
                <a:spLocks noChangeArrowheads="1"/>
              </p:cNvSpPr>
              <p:nvPr/>
            </p:nvSpPr>
            <p:spPr bwMode="auto">
              <a:xfrm>
                <a:off x="2269" y="47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195" name="Group 4024"/>
            <p:cNvGrpSpPr>
              <a:grpSpLocks/>
            </p:cNvGrpSpPr>
            <p:nvPr/>
          </p:nvGrpSpPr>
          <p:grpSpPr bwMode="auto">
            <a:xfrm>
              <a:off x="1361504" y="251601"/>
              <a:ext cx="6410920" cy="6412359"/>
              <a:chOff x="649" y="-48"/>
              <a:chExt cx="4455" cy="4456"/>
            </a:xfrm>
          </p:grpSpPr>
          <p:sp>
            <p:nvSpPr>
              <p:cNvPr id="4308" name="Oval 3824"/>
              <p:cNvSpPr>
                <a:spLocks noChangeArrowheads="1"/>
              </p:cNvSpPr>
              <p:nvPr/>
            </p:nvSpPr>
            <p:spPr bwMode="auto">
              <a:xfrm>
                <a:off x="2653" y="330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09" name="Oval 3825"/>
              <p:cNvSpPr>
                <a:spLocks noChangeArrowheads="1"/>
              </p:cNvSpPr>
              <p:nvPr/>
            </p:nvSpPr>
            <p:spPr bwMode="auto">
              <a:xfrm>
                <a:off x="2139" y="78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0" name="Oval 3826"/>
              <p:cNvSpPr>
                <a:spLocks noChangeArrowheads="1"/>
              </p:cNvSpPr>
              <p:nvPr/>
            </p:nvSpPr>
            <p:spPr bwMode="auto">
              <a:xfrm>
                <a:off x="1810" y="33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1" name="Oval 3827"/>
              <p:cNvSpPr>
                <a:spLocks noChangeArrowheads="1"/>
              </p:cNvSpPr>
              <p:nvPr/>
            </p:nvSpPr>
            <p:spPr bwMode="auto">
              <a:xfrm>
                <a:off x="1028" y="311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2" name="Oval 3828"/>
              <p:cNvSpPr>
                <a:spLocks noChangeArrowheads="1"/>
              </p:cNvSpPr>
              <p:nvPr/>
            </p:nvSpPr>
            <p:spPr bwMode="auto">
              <a:xfrm>
                <a:off x="1199" y="2766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3" name="Oval 3829"/>
              <p:cNvSpPr>
                <a:spLocks noChangeArrowheads="1"/>
              </p:cNvSpPr>
              <p:nvPr/>
            </p:nvSpPr>
            <p:spPr bwMode="auto">
              <a:xfrm>
                <a:off x="1817" y="79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4" name="Oval 3830"/>
              <p:cNvSpPr>
                <a:spLocks noChangeArrowheads="1"/>
              </p:cNvSpPr>
              <p:nvPr/>
            </p:nvSpPr>
            <p:spPr bwMode="auto">
              <a:xfrm>
                <a:off x="769" y="2366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5" name="Oval 3831"/>
              <p:cNvSpPr>
                <a:spLocks noChangeArrowheads="1"/>
              </p:cNvSpPr>
              <p:nvPr/>
            </p:nvSpPr>
            <p:spPr bwMode="auto">
              <a:xfrm>
                <a:off x="1029" y="240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6" name="Oval 3832"/>
              <p:cNvSpPr>
                <a:spLocks noChangeArrowheads="1"/>
              </p:cNvSpPr>
              <p:nvPr/>
            </p:nvSpPr>
            <p:spPr bwMode="auto">
              <a:xfrm>
                <a:off x="1113" y="271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7" name="Oval 3833"/>
              <p:cNvSpPr>
                <a:spLocks noChangeArrowheads="1"/>
              </p:cNvSpPr>
              <p:nvPr/>
            </p:nvSpPr>
            <p:spPr bwMode="auto">
              <a:xfrm>
                <a:off x="1160" y="250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8" name="Oval 3834"/>
              <p:cNvSpPr>
                <a:spLocks noChangeArrowheads="1"/>
              </p:cNvSpPr>
              <p:nvPr/>
            </p:nvSpPr>
            <p:spPr bwMode="auto">
              <a:xfrm>
                <a:off x="2733" y="412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19" name="Oval 3835"/>
              <p:cNvSpPr>
                <a:spLocks noChangeArrowheads="1"/>
              </p:cNvSpPr>
              <p:nvPr/>
            </p:nvSpPr>
            <p:spPr bwMode="auto">
              <a:xfrm>
                <a:off x="1379" y="204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0" name="Oval 3836"/>
              <p:cNvSpPr>
                <a:spLocks noChangeArrowheads="1"/>
              </p:cNvSpPr>
              <p:nvPr/>
            </p:nvSpPr>
            <p:spPr bwMode="auto">
              <a:xfrm>
                <a:off x="2932" y="298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1" name="Oval 3837"/>
              <p:cNvSpPr>
                <a:spLocks noChangeArrowheads="1"/>
              </p:cNvSpPr>
              <p:nvPr/>
            </p:nvSpPr>
            <p:spPr bwMode="auto">
              <a:xfrm>
                <a:off x="2449" y="610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2" name="Oval 3838"/>
              <p:cNvSpPr>
                <a:spLocks noChangeArrowheads="1"/>
              </p:cNvSpPr>
              <p:nvPr/>
            </p:nvSpPr>
            <p:spPr bwMode="auto">
              <a:xfrm>
                <a:off x="4644" y="309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3" name="Oval 3839"/>
              <p:cNvSpPr>
                <a:spLocks noChangeArrowheads="1"/>
              </p:cNvSpPr>
              <p:nvPr/>
            </p:nvSpPr>
            <p:spPr bwMode="auto">
              <a:xfrm>
                <a:off x="1061" y="2918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4" name="Oval 3840"/>
              <p:cNvSpPr>
                <a:spLocks noChangeArrowheads="1"/>
              </p:cNvSpPr>
              <p:nvPr/>
            </p:nvSpPr>
            <p:spPr bwMode="auto">
              <a:xfrm>
                <a:off x="1766" y="364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5" name="Oval 3841"/>
              <p:cNvSpPr>
                <a:spLocks noChangeArrowheads="1"/>
              </p:cNvSpPr>
              <p:nvPr/>
            </p:nvSpPr>
            <p:spPr bwMode="auto">
              <a:xfrm>
                <a:off x="4377" y="193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6" name="Oval 3842"/>
              <p:cNvSpPr>
                <a:spLocks noChangeArrowheads="1"/>
              </p:cNvSpPr>
              <p:nvPr/>
            </p:nvSpPr>
            <p:spPr bwMode="auto">
              <a:xfrm>
                <a:off x="4259" y="1537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7" name="Oval 3843"/>
              <p:cNvSpPr>
                <a:spLocks noChangeArrowheads="1"/>
              </p:cNvSpPr>
              <p:nvPr/>
            </p:nvSpPr>
            <p:spPr bwMode="auto">
              <a:xfrm>
                <a:off x="1913" y="3637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8" name="Oval 3844"/>
              <p:cNvSpPr>
                <a:spLocks noChangeArrowheads="1"/>
              </p:cNvSpPr>
              <p:nvPr/>
            </p:nvSpPr>
            <p:spPr bwMode="auto">
              <a:xfrm>
                <a:off x="4872" y="1780"/>
                <a:ext cx="24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29" name="Oval 3845"/>
              <p:cNvSpPr>
                <a:spLocks noChangeArrowheads="1"/>
              </p:cNvSpPr>
              <p:nvPr/>
            </p:nvSpPr>
            <p:spPr bwMode="auto">
              <a:xfrm>
                <a:off x="1424" y="108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0" name="Oval 3846"/>
              <p:cNvSpPr>
                <a:spLocks noChangeArrowheads="1"/>
              </p:cNvSpPr>
              <p:nvPr/>
            </p:nvSpPr>
            <p:spPr bwMode="auto">
              <a:xfrm>
                <a:off x="2026" y="58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1" name="Oval 3847"/>
              <p:cNvSpPr>
                <a:spLocks noChangeArrowheads="1"/>
              </p:cNvSpPr>
              <p:nvPr/>
            </p:nvSpPr>
            <p:spPr bwMode="auto">
              <a:xfrm>
                <a:off x="934" y="237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2" name="Oval 3848"/>
              <p:cNvSpPr>
                <a:spLocks noChangeArrowheads="1"/>
              </p:cNvSpPr>
              <p:nvPr/>
            </p:nvSpPr>
            <p:spPr bwMode="auto">
              <a:xfrm>
                <a:off x="4562" y="2475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3" name="Oval 3849"/>
              <p:cNvSpPr>
                <a:spLocks noChangeArrowheads="1"/>
              </p:cNvSpPr>
              <p:nvPr/>
            </p:nvSpPr>
            <p:spPr bwMode="auto">
              <a:xfrm>
                <a:off x="1479" y="288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4" name="Oval 3850"/>
              <p:cNvSpPr>
                <a:spLocks noChangeArrowheads="1"/>
              </p:cNvSpPr>
              <p:nvPr/>
            </p:nvSpPr>
            <p:spPr bwMode="auto">
              <a:xfrm>
                <a:off x="2740" y="65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5" name="Oval 3851"/>
              <p:cNvSpPr>
                <a:spLocks noChangeArrowheads="1"/>
              </p:cNvSpPr>
              <p:nvPr/>
            </p:nvSpPr>
            <p:spPr bwMode="auto">
              <a:xfrm>
                <a:off x="2495" y="44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6" name="Oval 3852"/>
              <p:cNvSpPr>
                <a:spLocks noChangeArrowheads="1"/>
              </p:cNvSpPr>
              <p:nvPr/>
            </p:nvSpPr>
            <p:spPr bwMode="auto">
              <a:xfrm>
                <a:off x="3906" y="107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7" name="Oval 3853"/>
              <p:cNvSpPr>
                <a:spLocks noChangeArrowheads="1"/>
              </p:cNvSpPr>
              <p:nvPr/>
            </p:nvSpPr>
            <p:spPr bwMode="auto">
              <a:xfrm>
                <a:off x="1896" y="418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8" name="Oval 3854"/>
              <p:cNvSpPr>
                <a:spLocks noChangeArrowheads="1"/>
              </p:cNvSpPr>
              <p:nvPr/>
            </p:nvSpPr>
            <p:spPr bwMode="auto">
              <a:xfrm>
                <a:off x="3549" y="13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39" name="Oval 3855"/>
              <p:cNvSpPr>
                <a:spLocks noChangeArrowheads="1"/>
              </p:cNvSpPr>
              <p:nvPr/>
            </p:nvSpPr>
            <p:spPr bwMode="auto">
              <a:xfrm>
                <a:off x="1942" y="101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0" name="Oval 3856"/>
              <p:cNvSpPr>
                <a:spLocks noChangeArrowheads="1"/>
              </p:cNvSpPr>
              <p:nvPr/>
            </p:nvSpPr>
            <p:spPr bwMode="auto">
              <a:xfrm>
                <a:off x="2330" y="-33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1" name="Oval 3857"/>
              <p:cNvSpPr>
                <a:spLocks noChangeArrowheads="1"/>
              </p:cNvSpPr>
              <p:nvPr/>
            </p:nvSpPr>
            <p:spPr bwMode="auto">
              <a:xfrm>
                <a:off x="1025" y="2669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2" name="Oval 3858"/>
              <p:cNvSpPr>
                <a:spLocks noChangeArrowheads="1"/>
              </p:cNvSpPr>
              <p:nvPr/>
            </p:nvSpPr>
            <p:spPr bwMode="auto">
              <a:xfrm>
                <a:off x="4739" y="327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3" name="Oval 3859"/>
              <p:cNvSpPr>
                <a:spLocks noChangeArrowheads="1"/>
              </p:cNvSpPr>
              <p:nvPr/>
            </p:nvSpPr>
            <p:spPr bwMode="auto">
              <a:xfrm>
                <a:off x="3207" y="68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4" name="Oval 3860"/>
              <p:cNvSpPr>
                <a:spLocks noChangeArrowheads="1"/>
              </p:cNvSpPr>
              <p:nvPr/>
            </p:nvSpPr>
            <p:spPr bwMode="auto">
              <a:xfrm>
                <a:off x="854" y="208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5" name="Oval 3861"/>
              <p:cNvSpPr>
                <a:spLocks noChangeArrowheads="1"/>
              </p:cNvSpPr>
              <p:nvPr/>
            </p:nvSpPr>
            <p:spPr bwMode="auto">
              <a:xfrm>
                <a:off x="849" y="229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6" name="Oval 3862"/>
              <p:cNvSpPr>
                <a:spLocks noChangeArrowheads="1"/>
              </p:cNvSpPr>
              <p:nvPr/>
            </p:nvSpPr>
            <p:spPr bwMode="auto">
              <a:xfrm>
                <a:off x="4016" y="413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7" name="Oval 3863"/>
              <p:cNvSpPr>
                <a:spLocks noChangeArrowheads="1"/>
              </p:cNvSpPr>
              <p:nvPr/>
            </p:nvSpPr>
            <p:spPr bwMode="auto">
              <a:xfrm>
                <a:off x="3867" y="87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8" name="Oval 3864"/>
              <p:cNvSpPr>
                <a:spLocks noChangeArrowheads="1"/>
              </p:cNvSpPr>
              <p:nvPr/>
            </p:nvSpPr>
            <p:spPr bwMode="auto">
              <a:xfrm>
                <a:off x="1811" y="266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49" name="Oval 3865"/>
              <p:cNvSpPr>
                <a:spLocks noChangeArrowheads="1"/>
              </p:cNvSpPr>
              <p:nvPr/>
            </p:nvSpPr>
            <p:spPr bwMode="auto">
              <a:xfrm>
                <a:off x="976" y="1112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0" name="Oval 3866"/>
              <p:cNvSpPr>
                <a:spLocks noChangeArrowheads="1"/>
              </p:cNvSpPr>
              <p:nvPr/>
            </p:nvSpPr>
            <p:spPr bwMode="auto">
              <a:xfrm>
                <a:off x="2111" y="639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1" name="Oval 3867"/>
              <p:cNvSpPr>
                <a:spLocks noChangeArrowheads="1"/>
              </p:cNvSpPr>
              <p:nvPr/>
            </p:nvSpPr>
            <p:spPr bwMode="auto">
              <a:xfrm>
                <a:off x="2648" y="4271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2" name="Oval 3868"/>
              <p:cNvSpPr>
                <a:spLocks noChangeArrowheads="1"/>
              </p:cNvSpPr>
              <p:nvPr/>
            </p:nvSpPr>
            <p:spPr bwMode="auto">
              <a:xfrm>
                <a:off x="3917" y="160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3" name="Oval 3869"/>
              <p:cNvSpPr>
                <a:spLocks noChangeArrowheads="1"/>
              </p:cNvSpPr>
              <p:nvPr/>
            </p:nvSpPr>
            <p:spPr bwMode="auto">
              <a:xfrm>
                <a:off x="1430" y="260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4" name="Oval 3870"/>
              <p:cNvSpPr>
                <a:spLocks noChangeArrowheads="1"/>
              </p:cNvSpPr>
              <p:nvPr/>
            </p:nvSpPr>
            <p:spPr bwMode="auto">
              <a:xfrm>
                <a:off x="2637" y="19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5" name="Oval 3871"/>
              <p:cNvSpPr>
                <a:spLocks noChangeArrowheads="1"/>
              </p:cNvSpPr>
              <p:nvPr/>
            </p:nvSpPr>
            <p:spPr bwMode="auto">
              <a:xfrm>
                <a:off x="3345" y="432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6" name="Oval 3872"/>
              <p:cNvSpPr>
                <a:spLocks noChangeArrowheads="1"/>
              </p:cNvSpPr>
              <p:nvPr/>
            </p:nvSpPr>
            <p:spPr bwMode="auto">
              <a:xfrm>
                <a:off x="662" y="1921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7" name="Oval 3873"/>
              <p:cNvSpPr>
                <a:spLocks noChangeArrowheads="1"/>
              </p:cNvSpPr>
              <p:nvPr/>
            </p:nvSpPr>
            <p:spPr bwMode="auto">
              <a:xfrm>
                <a:off x="3882" y="78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8" name="Oval 3874"/>
              <p:cNvSpPr>
                <a:spLocks noChangeArrowheads="1"/>
              </p:cNvSpPr>
              <p:nvPr/>
            </p:nvSpPr>
            <p:spPr bwMode="auto">
              <a:xfrm>
                <a:off x="3563" y="429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59" name="Oval 3875"/>
              <p:cNvSpPr>
                <a:spLocks noChangeArrowheads="1"/>
              </p:cNvSpPr>
              <p:nvPr/>
            </p:nvSpPr>
            <p:spPr bwMode="auto">
              <a:xfrm>
                <a:off x="4661" y="358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0" name="Oval 3876"/>
              <p:cNvSpPr>
                <a:spLocks noChangeArrowheads="1"/>
              </p:cNvSpPr>
              <p:nvPr/>
            </p:nvSpPr>
            <p:spPr bwMode="auto">
              <a:xfrm>
                <a:off x="1722" y="263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1" name="Oval 3877"/>
              <p:cNvSpPr>
                <a:spLocks noChangeArrowheads="1"/>
              </p:cNvSpPr>
              <p:nvPr/>
            </p:nvSpPr>
            <p:spPr bwMode="auto">
              <a:xfrm>
                <a:off x="4039" y="364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2" name="Oval 3878"/>
              <p:cNvSpPr>
                <a:spLocks noChangeArrowheads="1"/>
              </p:cNvSpPr>
              <p:nvPr/>
            </p:nvSpPr>
            <p:spPr bwMode="auto">
              <a:xfrm>
                <a:off x="1764" y="3309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3" name="Oval 3879"/>
              <p:cNvSpPr>
                <a:spLocks noChangeArrowheads="1"/>
              </p:cNvSpPr>
              <p:nvPr/>
            </p:nvSpPr>
            <p:spPr bwMode="auto">
              <a:xfrm>
                <a:off x="2389" y="95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4" name="Oval 3880"/>
              <p:cNvSpPr>
                <a:spLocks noChangeArrowheads="1"/>
              </p:cNvSpPr>
              <p:nvPr/>
            </p:nvSpPr>
            <p:spPr bwMode="auto">
              <a:xfrm>
                <a:off x="4232" y="110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5" name="Oval 3881"/>
              <p:cNvSpPr>
                <a:spLocks noChangeArrowheads="1"/>
              </p:cNvSpPr>
              <p:nvPr/>
            </p:nvSpPr>
            <p:spPr bwMode="auto">
              <a:xfrm>
                <a:off x="5080" y="262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6" name="Oval 3882"/>
              <p:cNvSpPr>
                <a:spLocks noChangeArrowheads="1"/>
              </p:cNvSpPr>
              <p:nvPr/>
            </p:nvSpPr>
            <p:spPr bwMode="auto">
              <a:xfrm>
                <a:off x="3701" y="428"/>
                <a:ext cx="24" cy="24"/>
              </a:xfrm>
              <a:prstGeom prst="ellipse">
                <a:avLst/>
              </a:prstGeom>
              <a:solidFill>
                <a:srgbClr val="1F77B4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7" name="Oval 3883"/>
              <p:cNvSpPr>
                <a:spLocks noChangeArrowheads="1"/>
              </p:cNvSpPr>
              <p:nvPr/>
            </p:nvSpPr>
            <p:spPr bwMode="auto">
              <a:xfrm>
                <a:off x="4401" y="215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8" name="Oval 3884"/>
              <p:cNvSpPr>
                <a:spLocks noChangeArrowheads="1"/>
              </p:cNvSpPr>
              <p:nvPr/>
            </p:nvSpPr>
            <p:spPr bwMode="auto">
              <a:xfrm>
                <a:off x="4484" y="1940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69" name="Oval 3885"/>
              <p:cNvSpPr>
                <a:spLocks noChangeArrowheads="1"/>
              </p:cNvSpPr>
              <p:nvPr/>
            </p:nvSpPr>
            <p:spPr bwMode="auto">
              <a:xfrm>
                <a:off x="2609" y="436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0" name="Oval 3886"/>
              <p:cNvSpPr>
                <a:spLocks noChangeArrowheads="1"/>
              </p:cNvSpPr>
              <p:nvPr/>
            </p:nvSpPr>
            <p:spPr bwMode="auto">
              <a:xfrm>
                <a:off x="2440" y="775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1" name="Oval 3887"/>
              <p:cNvSpPr>
                <a:spLocks noChangeArrowheads="1"/>
              </p:cNvSpPr>
              <p:nvPr/>
            </p:nvSpPr>
            <p:spPr bwMode="auto">
              <a:xfrm>
                <a:off x="2169" y="578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2" name="Oval 3888"/>
              <p:cNvSpPr>
                <a:spLocks noChangeArrowheads="1"/>
              </p:cNvSpPr>
              <p:nvPr/>
            </p:nvSpPr>
            <p:spPr bwMode="auto">
              <a:xfrm>
                <a:off x="5052" y="2751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3" name="Oval 3889"/>
              <p:cNvSpPr>
                <a:spLocks noChangeArrowheads="1"/>
              </p:cNvSpPr>
              <p:nvPr/>
            </p:nvSpPr>
            <p:spPr bwMode="auto">
              <a:xfrm>
                <a:off x="2606" y="55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4" name="Oval 3890"/>
              <p:cNvSpPr>
                <a:spLocks noChangeArrowheads="1"/>
              </p:cNvSpPr>
              <p:nvPr/>
            </p:nvSpPr>
            <p:spPr bwMode="auto">
              <a:xfrm>
                <a:off x="2088" y="101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5" name="Oval 3891"/>
              <p:cNvSpPr>
                <a:spLocks noChangeArrowheads="1"/>
              </p:cNvSpPr>
              <p:nvPr/>
            </p:nvSpPr>
            <p:spPr bwMode="auto">
              <a:xfrm>
                <a:off x="1406" y="64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6" name="Oval 3892"/>
              <p:cNvSpPr>
                <a:spLocks noChangeArrowheads="1"/>
              </p:cNvSpPr>
              <p:nvPr/>
            </p:nvSpPr>
            <p:spPr bwMode="auto">
              <a:xfrm>
                <a:off x="1171" y="196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7" name="Oval 3893"/>
              <p:cNvSpPr>
                <a:spLocks noChangeArrowheads="1"/>
              </p:cNvSpPr>
              <p:nvPr/>
            </p:nvSpPr>
            <p:spPr bwMode="auto">
              <a:xfrm>
                <a:off x="668" y="160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8" name="Oval 3894"/>
              <p:cNvSpPr>
                <a:spLocks noChangeArrowheads="1"/>
              </p:cNvSpPr>
              <p:nvPr/>
            </p:nvSpPr>
            <p:spPr bwMode="auto">
              <a:xfrm>
                <a:off x="4514" y="83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79" name="Oval 3895"/>
              <p:cNvSpPr>
                <a:spLocks noChangeArrowheads="1"/>
              </p:cNvSpPr>
              <p:nvPr/>
            </p:nvSpPr>
            <p:spPr bwMode="auto">
              <a:xfrm>
                <a:off x="1948" y="330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0" name="Oval 3896"/>
              <p:cNvSpPr>
                <a:spLocks noChangeArrowheads="1"/>
              </p:cNvSpPr>
              <p:nvPr/>
            </p:nvSpPr>
            <p:spPr bwMode="auto">
              <a:xfrm>
                <a:off x="4750" y="91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1" name="Oval 3897"/>
              <p:cNvSpPr>
                <a:spLocks noChangeArrowheads="1"/>
              </p:cNvSpPr>
              <p:nvPr/>
            </p:nvSpPr>
            <p:spPr bwMode="auto">
              <a:xfrm>
                <a:off x="4936" y="216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2" name="Oval 3898"/>
              <p:cNvSpPr>
                <a:spLocks noChangeArrowheads="1"/>
              </p:cNvSpPr>
              <p:nvPr/>
            </p:nvSpPr>
            <p:spPr bwMode="auto">
              <a:xfrm>
                <a:off x="1390" y="2475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3" name="Oval 3899"/>
              <p:cNvSpPr>
                <a:spLocks noChangeArrowheads="1"/>
              </p:cNvSpPr>
              <p:nvPr/>
            </p:nvSpPr>
            <p:spPr bwMode="auto">
              <a:xfrm>
                <a:off x="4303" y="1053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4" name="Oval 3900"/>
              <p:cNvSpPr>
                <a:spLocks noChangeArrowheads="1"/>
              </p:cNvSpPr>
              <p:nvPr/>
            </p:nvSpPr>
            <p:spPr bwMode="auto">
              <a:xfrm>
                <a:off x="2541" y="792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5" name="Oval 3901"/>
              <p:cNvSpPr>
                <a:spLocks noChangeArrowheads="1"/>
              </p:cNvSpPr>
              <p:nvPr/>
            </p:nvSpPr>
            <p:spPr bwMode="auto">
              <a:xfrm>
                <a:off x="2535" y="53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6" name="Oval 3902"/>
              <p:cNvSpPr>
                <a:spLocks noChangeArrowheads="1"/>
              </p:cNvSpPr>
              <p:nvPr/>
            </p:nvSpPr>
            <p:spPr bwMode="auto">
              <a:xfrm>
                <a:off x="650" y="256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7" name="Oval 3903"/>
              <p:cNvSpPr>
                <a:spLocks noChangeArrowheads="1"/>
              </p:cNvSpPr>
              <p:nvPr/>
            </p:nvSpPr>
            <p:spPr bwMode="auto">
              <a:xfrm>
                <a:off x="3093" y="6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8" name="Oval 3904"/>
              <p:cNvSpPr>
                <a:spLocks noChangeArrowheads="1"/>
              </p:cNvSpPr>
              <p:nvPr/>
            </p:nvSpPr>
            <p:spPr bwMode="auto">
              <a:xfrm>
                <a:off x="3065" y="63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89" name="Oval 3905"/>
              <p:cNvSpPr>
                <a:spLocks noChangeArrowheads="1"/>
              </p:cNvSpPr>
              <p:nvPr/>
            </p:nvSpPr>
            <p:spPr bwMode="auto">
              <a:xfrm>
                <a:off x="852" y="3048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0" name="Oval 3906"/>
              <p:cNvSpPr>
                <a:spLocks noChangeArrowheads="1"/>
              </p:cNvSpPr>
              <p:nvPr/>
            </p:nvSpPr>
            <p:spPr bwMode="auto">
              <a:xfrm>
                <a:off x="5007" y="288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1" name="Oval 3907"/>
              <p:cNvSpPr>
                <a:spLocks noChangeArrowheads="1"/>
              </p:cNvSpPr>
              <p:nvPr/>
            </p:nvSpPr>
            <p:spPr bwMode="auto">
              <a:xfrm>
                <a:off x="1766" y="1585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2" name="Oval 3908"/>
              <p:cNvSpPr>
                <a:spLocks noChangeArrowheads="1"/>
              </p:cNvSpPr>
              <p:nvPr/>
            </p:nvSpPr>
            <p:spPr bwMode="auto">
              <a:xfrm>
                <a:off x="1937" y="3484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3" name="Oval 3909"/>
              <p:cNvSpPr>
                <a:spLocks noChangeArrowheads="1"/>
              </p:cNvSpPr>
              <p:nvPr/>
            </p:nvSpPr>
            <p:spPr bwMode="auto">
              <a:xfrm>
                <a:off x="2126" y="351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4" name="Oval 3910"/>
              <p:cNvSpPr>
                <a:spLocks noChangeArrowheads="1"/>
              </p:cNvSpPr>
              <p:nvPr/>
            </p:nvSpPr>
            <p:spPr bwMode="auto">
              <a:xfrm>
                <a:off x="1689" y="303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5" name="Oval 3911"/>
              <p:cNvSpPr>
                <a:spLocks noChangeArrowheads="1"/>
              </p:cNvSpPr>
              <p:nvPr/>
            </p:nvSpPr>
            <p:spPr bwMode="auto">
              <a:xfrm>
                <a:off x="876" y="1311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6" name="Oval 3912"/>
              <p:cNvSpPr>
                <a:spLocks noChangeArrowheads="1"/>
              </p:cNvSpPr>
              <p:nvPr/>
            </p:nvSpPr>
            <p:spPr bwMode="auto">
              <a:xfrm>
                <a:off x="1691" y="321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7" name="Oval 3913"/>
              <p:cNvSpPr>
                <a:spLocks noChangeArrowheads="1"/>
              </p:cNvSpPr>
              <p:nvPr/>
            </p:nvSpPr>
            <p:spPr bwMode="auto">
              <a:xfrm>
                <a:off x="649" y="1746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8" name="Oval 3914"/>
              <p:cNvSpPr>
                <a:spLocks noChangeArrowheads="1"/>
              </p:cNvSpPr>
              <p:nvPr/>
            </p:nvSpPr>
            <p:spPr bwMode="auto">
              <a:xfrm>
                <a:off x="3624" y="268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99" name="Oval 3915"/>
              <p:cNvSpPr>
                <a:spLocks noChangeArrowheads="1"/>
              </p:cNvSpPr>
              <p:nvPr/>
            </p:nvSpPr>
            <p:spPr bwMode="auto">
              <a:xfrm>
                <a:off x="1129" y="98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0" name="Oval 3916"/>
              <p:cNvSpPr>
                <a:spLocks noChangeArrowheads="1"/>
              </p:cNvSpPr>
              <p:nvPr/>
            </p:nvSpPr>
            <p:spPr bwMode="auto">
              <a:xfrm>
                <a:off x="4675" y="937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1" name="Oval 3917"/>
              <p:cNvSpPr>
                <a:spLocks noChangeArrowheads="1"/>
              </p:cNvSpPr>
              <p:nvPr/>
            </p:nvSpPr>
            <p:spPr bwMode="auto">
              <a:xfrm>
                <a:off x="4718" y="192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2" name="Oval 3918"/>
              <p:cNvSpPr>
                <a:spLocks noChangeArrowheads="1"/>
              </p:cNvSpPr>
              <p:nvPr/>
            </p:nvSpPr>
            <p:spPr bwMode="auto">
              <a:xfrm>
                <a:off x="4772" y="114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3" name="Oval 3919"/>
              <p:cNvSpPr>
                <a:spLocks noChangeArrowheads="1"/>
              </p:cNvSpPr>
              <p:nvPr/>
            </p:nvSpPr>
            <p:spPr bwMode="auto">
              <a:xfrm>
                <a:off x="3812" y="71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4" name="Oval 3920"/>
              <p:cNvSpPr>
                <a:spLocks noChangeArrowheads="1"/>
              </p:cNvSpPr>
              <p:nvPr/>
            </p:nvSpPr>
            <p:spPr bwMode="auto">
              <a:xfrm>
                <a:off x="2726" y="42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5" name="Oval 3921"/>
              <p:cNvSpPr>
                <a:spLocks noChangeArrowheads="1"/>
              </p:cNvSpPr>
              <p:nvPr/>
            </p:nvSpPr>
            <p:spPr bwMode="auto">
              <a:xfrm>
                <a:off x="1688" y="67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6" name="Oval 3922"/>
              <p:cNvSpPr>
                <a:spLocks noChangeArrowheads="1"/>
              </p:cNvSpPr>
              <p:nvPr/>
            </p:nvSpPr>
            <p:spPr bwMode="auto">
              <a:xfrm>
                <a:off x="1675" y="223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7" name="Oval 3923"/>
              <p:cNvSpPr>
                <a:spLocks noChangeArrowheads="1"/>
              </p:cNvSpPr>
              <p:nvPr/>
            </p:nvSpPr>
            <p:spPr bwMode="auto">
              <a:xfrm>
                <a:off x="2206" y="344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8" name="Oval 3924"/>
              <p:cNvSpPr>
                <a:spLocks noChangeArrowheads="1"/>
              </p:cNvSpPr>
              <p:nvPr/>
            </p:nvSpPr>
            <p:spPr bwMode="auto">
              <a:xfrm>
                <a:off x="4645" y="147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09" name="Oval 3925"/>
              <p:cNvSpPr>
                <a:spLocks noChangeArrowheads="1"/>
              </p:cNvSpPr>
              <p:nvPr/>
            </p:nvSpPr>
            <p:spPr bwMode="auto">
              <a:xfrm>
                <a:off x="1327" y="68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0" name="Oval 3926"/>
              <p:cNvSpPr>
                <a:spLocks noChangeArrowheads="1"/>
              </p:cNvSpPr>
              <p:nvPr/>
            </p:nvSpPr>
            <p:spPr bwMode="auto">
              <a:xfrm>
                <a:off x="2426" y="435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1" name="Oval 3927"/>
              <p:cNvSpPr>
                <a:spLocks noChangeArrowheads="1"/>
              </p:cNvSpPr>
              <p:nvPr/>
            </p:nvSpPr>
            <p:spPr bwMode="auto">
              <a:xfrm>
                <a:off x="1410" y="341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2" name="Oval 3928"/>
              <p:cNvSpPr>
                <a:spLocks noChangeArrowheads="1"/>
              </p:cNvSpPr>
              <p:nvPr/>
            </p:nvSpPr>
            <p:spPr bwMode="auto">
              <a:xfrm>
                <a:off x="1722" y="409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3" name="Oval 3929"/>
              <p:cNvSpPr>
                <a:spLocks noChangeArrowheads="1"/>
              </p:cNvSpPr>
              <p:nvPr/>
            </p:nvSpPr>
            <p:spPr bwMode="auto">
              <a:xfrm>
                <a:off x="1087" y="171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4" name="Oval 3930"/>
              <p:cNvSpPr>
                <a:spLocks noChangeArrowheads="1"/>
              </p:cNvSpPr>
              <p:nvPr/>
            </p:nvSpPr>
            <p:spPr bwMode="auto">
              <a:xfrm>
                <a:off x="1712" y="103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5" name="Oval 3931"/>
              <p:cNvSpPr>
                <a:spLocks noChangeArrowheads="1"/>
              </p:cNvSpPr>
              <p:nvPr/>
            </p:nvSpPr>
            <p:spPr bwMode="auto">
              <a:xfrm>
                <a:off x="4715" y="1140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6" name="Oval 3932"/>
              <p:cNvSpPr>
                <a:spLocks noChangeArrowheads="1"/>
              </p:cNvSpPr>
              <p:nvPr/>
            </p:nvSpPr>
            <p:spPr bwMode="auto">
              <a:xfrm>
                <a:off x="2812" y="418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7" name="Oval 3933"/>
              <p:cNvSpPr>
                <a:spLocks noChangeArrowheads="1"/>
              </p:cNvSpPr>
              <p:nvPr/>
            </p:nvSpPr>
            <p:spPr bwMode="auto">
              <a:xfrm>
                <a:off x="3158" y="31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8" name="Oval 3934"/>
              <p:cNvSpPr>
                <a:spLocks noChangeArrowheads="1"/>
              </p:cNvSpPr>
              <p:nvPr/>
            </p:nvSpPr>
            <p:spPr bwMode="auto">
              <a:xfrm>
                <a:off x="3653" y="5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19" name="Oval 3935"/>
              <p:cNvSpPr>
                <a:spLocks noChangeArrowheads="1"/>
              </p:cNvSpPr>
              <p:nvPr/>
            </p:nvSpPr>
            <p:spPr bwMode="auto">
              <a:xfrm>
                <a:off x="1605" y="1631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0" name="Oval 3936"/>
              <p:cNvSpPr>
                <a:spLocks noChangeArrowheads="1"/>
              </p:cNvSpPr>
              <p:nvPr/>
            </p:nvSpPr>
            <p:spPr bwMode="auto">
              <a:xfrm>
                <a:off x="1241" y="1571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1" name="Oval 3937"/>
              <p:cNvSpPr>
                <a:spLocks noChangeArrowheads="1"/>
              </p:cNvSpPr>
              <p:nvPr/>
            </p:nvSpPr>
            <p:spPr bwMode="auto">
              <a:xfrm>
                <a:off x="2115" y="408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2" name="Oval 3938"/>
              <p:cNvSpPr>
                <a:spLocks noChangeArrowheads="1"/>
              </p:cNvSpPr>
              <p:nvPr/>
            </p:nvSpPr>
            <p:spPr bwMode="auto">
              <a:xfrm>
                <a:off x="1850" y="381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3" name="Oval 3939"/>
              <p:cNvSpPr>
                <a:spLocks noChangeArrowheads="1"/>
              </p:cNvSpPr>
              <p:nvPr/>
            </p:nvSpPr>
            <p:spPr bwMode="auto">
              <a:xfrm>
                <a:off x="4854" y="1975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4" name="Oval 3940"/>
              <p:cNvSpPr>
                <a:spLocks noChangeArrowheads="1"/>
              </p:cNvSpPr>
              <p:nvPr/>
            </p:nvSpPr>
            <p:spPr bwMode="auto">
              <a:xfrm>
                <a:off x="4429" y="380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5" name="Oval 3941"/>
              <p:cNvSpPr>
                <a:spLocks noChangeArrowheads="1"/>
              </p:cNvSpPr>
              <p:nvPr/>
            </p:nvSpPr>
            <p:spPr bwMode="auto">
              <a:xfrm>
                <a:off x="3590" y="409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6" name="Oval 3942"/>
              <p:cNvSpPr>
                <a:spLocks noChangeArrowheads="1"/>
              </p:cNvSpPr>
              <p:nvPr/>
            </p:nvSpPr>
            <p:spPr bwMode="auto">
              <a:xfrm>
                <a:off x="1299" y="184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7" name="Oval 3943"/>
              <p:cNvSpPr>
                <a:spLocks noChangeArrowheads="1"/>
              </p:cNvSpPr>
              <p:nvPr/>
            </p:nvSpPr>
            <p:spPr bwMode="auto">
              <a:xfrm>
                <a:off x="4711" y="1553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8" name="Oval 3944"/>
              <p:cNvSpPr>
                <a:spLocks noChangeArrowheads="1"/>
              </p:cNvSpPr>
              <p:nvPr/>
            </p:nvSpPr>
            <p:spPr bwMode="auto">
              <a:xfrm>
                <a:off x="4772" y="132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29" name="Oval 3945"/>
              <p:cNvSpPr>
                <a:spLocks noChangeArrowheads="1"/>
              </p:cNvSpPr>
              <p:nvPr/>
            </p:nvSpPr>
            <p:spPr bwMode="auto">
              <a:xfrm>
                <a:off x="1749" y="381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0" name="Oval 3946"/>
              <p:cNvSpPr>
                <a:spLocks noChangeArrowheads="1"/>
              </p:cNvSpPr>
              <p:nvPr/>
            </p:nvSpPr>
            <p:spPr bwMode="auto">
              <a:xfrm>
                <a:off x="2084" y="306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1" name="Oval 3947"/>
              <p:cNvSpPr>
                <a:spLocks noChangeArrowheads="1"/>
              </p:cNvSpPr>
              <p:nvPr/>
            </p:nvSpPr>
            <p:spPr bwMode="auto">
              <a:xfrm>
                <a:off x="1338" y="2986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2" name="Oval 3948"/>
              <p:cNvSpPr>
                <a:spLocks noChangeArrowheads="1"/>
              </p:cNvSpPr>
              <p:nvPr/>
            </p:nvSpPr>
            <p:spPr bwMode="auto">
              <a:xfrm>
                <a:off x="1349" y="1484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3" name="Oval 3949"/>
              <p:cNvSpPr>
                <a:spLocks noChangeArrowheads="1"/>
              </p:cNvSpPr>
              <p:nvPr/>
            </p:nvSpPr>
            <p:spPr bwMode="auto">
              <a:xfrm>
                <a:off x="2201" y="365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4" name="Oval 3950"/>
              <p:cNvSpPr>
                <a:spLocks noChangeArrowheads="1"/>
              </p:cNvSpPr>
              <p:nvPr/>
            </p:nvSpPr>
            <p:spPr bwMode="auto">
              <a:xfrm>
                <a:off x="1913" y="904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5" name="Oval 3951"/>
              <p:cNvSpPr>
                <a:spLocks noChangeArrowheads="1"/>
              </p:cNvSpPr>
              <p:nvPr/>
            </p:nvSpPr>
            <p:spPr bwMode="auto">
              <a:xfrm>
                <a:off x="1859" y="332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6" name="Oval 3952"/>
              <p:cNvSpPr>
                <a:spLocks noChangeArrowheads="1"/>
              </p:cNvSpPr>
              <p:nvPr/>
            </p:nvSpPr>
            <p:spPr bwMode="auto">
              <a:xfrm>
                <a:off x="745" y="1930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7" name="Oval 3953"/>
              <p:cNvSpPr>
                <a:spLocks noChangeArrowheads="1"/>
              </p:cNvSpPr>
              <p:nvPr/>
            </p:nvSpPr>
            <p:spPr bwMode="auto">
              <a:xfrm>
                <a:off x="3850" y="99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8" name="Oval 3954"/>
              <p:cNvSpPr>
                <a:spLocks noChangeArrowheads="1"/>
              </p:cNvSpPr>
              <p:nvPr/>
            </p:nvSpPr>
            <p:spPr bwMode="auto">
              <a:xfrm>
                <a:off x="1756" y="45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39" name="Oval 3955"/>
              <p:cNvSpPr>
                <a:spLocks noChangeArrowheads="1"/>
              </p:cNvSpPr>
              <p:nvPr/>
            </p:nvSpPr>
            <p:spPr bwMode="auto">
              <a:xfrm>
                <a:off x="3973" y="1157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0" name="Oval 3956"/>
              <p:cNvSpPr>
                <a:spLocks noChangeArrowheads="1"/>
              </p:cNvSpPr>
              <p:nvPr/>
            </p:nvSpPr>
            <p:spPr bwMode="auto">
              <a:xfrm>
                <a:off x="2246" y="809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1" name="Oval 3957"/>
              <p:cNvSpPr>
                <a:spLocks noChangeArrowheads="1"/>
              </p:cNvSpPr>
              <p:nvPr/>
            </p:nvSpPr>
            <p:spPr bwMode="auto">
              <a:xfrm>
                <a:off x="2370" y="446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2" name="Oval 3958"/>
              <p:cNvSpPr>
                <a:spLocks noChangeArrowheads="1"/>
              </p:cNvSpPr>
              <p:nvPr/>
            </p:nvSpPr>
            <p:spPr bwMode="auto">
              <a:xfrm>
                <a:off x="1695" y="335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3" name="Oval 3959"/>
              <p:cNvSpPr>
                <a:spLocks noChangeArrowheads="1"/>
              </p:cNvSpPr>
              <p:nvPr/>
            </p:nvSpPr>
            <p:spPr bwMode="auto">
              <a:xfrm>
                <a:off x="2147" y="317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4" name="Oval 3960"/>
              <p:cNvSpPr>
                <a:spLocks noChangeArrowheads="1"/>
              </p:cNvSpPr>
              <p:nvPr/>
            </p:nvSpPr>
            <p:spPr bwMode="auto">
              <a:xfrm>
                <a:off x="3190" y="4076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5" name="Oval 3961"/>
              <p:cNvSpPr>
                <a:spLocks noChangeArrowheads="1"/>
              </p:cNvSpPr>
              <p:nvPr/>
            </p:nvSpPr>
            <p:spPr bwMode="auto">
              <a:xfrm>
                <a:off x="4436" y="969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6" name="Oval 3962"/>
              <p:cNvSpPr>
                <a:spLocks noChangeArrowheads="1"/>
              </p:cNvSpPr>
              <p:nvPr/>
            </p:nvSpPr>
            <p:spPr bwMode="auto">
              <a:xfrm>
                <a:off x="3783" y="639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7" name="Oval 3963"/>
              <p:cNvSpPr>
                <a:spLocks noChangeArrowheads="1"/>
              </p:cNvSpPr>
              <p:nvPr/>
            </p:nvSpPr>
            <p:spPr bwMode="auto">
              <a:xfrm>
                <a:off x="2942" y="23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8" name="Oval 3964"/>
              <p:cNvSpPr>
                <a:spLocks noChangeArrowheads="1"/>
              </p:cNvSpPr>
              <p:nvPr/>
            </p:nvSpPr>
            <p:spPr bwMode="auto">
              <a:xfrm>
                <a:off x="2611" y="-48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49" name="Oval 3965"/>
              <p:cNvSpPr>
                <a:spLocks noChangeArrowheads="1"/>
              </p:cNvSpPr>
              <p:nvPr/>
            </p:nvSpPr>
            <p:spPr bwMode="auto">
              <a:xfrm>
                <a:off x="3872" y="2651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0" name="Oval 3966"/>
              <p:cNvSpPr>
                <a:spLocks noChangeArrowheads="1"/>
              </p:cNvSpPr>
              <p:nvPr/>
            </p:nvSpPr>
            <p:spPr bwMode="auto">
              <a:xfrm>
                <a:off x="4982" y="168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1" name="Oval 3967"/>
              <p:cNvSpPr>
                <a:spLocks noChangeArrowheads="1"/>
              </p:cNvSpPr>
              <p:nvPr/>
            </p:nvSpPr>
            <p:spPr bwMode="auto">
              <a:xfrm>
                <a:off x="4562" y="162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2" name="Oval 3968"/>
              <p:cNvSpPr>
                <a:spLocks noChangeArrowheads="1"/>
              </p:cNvSpPr>
              <p:nvPr/>
            </p:nvSpPr>
            <p:spPr bwMode="auto">
              <a:xfrm>
                <a:off x="1670" y="1142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3" name="Oval 3969"/>
              <p:cNvSpPr>
                <a:spLocks noChangeArrowheads="1"/>
              </p:cNvSpPr>
              <p:nvPr/>
            </p:nvSpPr>
            <p:spPr bwMode="auto">
              <a:xfrm>
                <a:off x="1826" y="413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4" name="Oval 3970"/>
              <p:cNvSpPr>
                <a:spLocks noChangeArrowheads="1"/>
              </p:cNvSpPr>
              <p:nvPr/>
            </p:nvSpPr>
            <p:spPr bwMode="auto">
              <a:xfrm>
                <a:off x="4826" y="288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5" name="Oval 3971"/>
              <p:cNvSpPr>
                <a:spLocks noChangeArrowheads="1"/>
              </p:cNvSpPr>
              <p:nvPr/>
            </p:nvSpPr>
            <p:spPr bwMode="auto">
              <a:xfrm>
                <a:off x="1269" y="2849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6" name="Oval 3972"/>
              <p:cNvSpPr>
                <a:spLocks noChangeArrowheads="1"/>
              </p:cNvSpPr>
              <p:nvPr/>
            </p:nvSpPr>
            <p:spPr bwMode="auto">
              <a:xfrm>
                <a:off x="3294" y="61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7" name="Oval 3973"/>
              <p:cNvSpPr>
                <a:spLocks noChangeArrowheads="1"/>
              </p:cNvSpPr>
              <p:nvPr/>
            </p:nvSpPr>
            <p:spPr bwMode="auto">
              <a:xfrm>
                <a:off x="1633" y="137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8" name="Oval 3974"/>
              <p:cNvSpPr>
                <a:spLocks noChangeArrowheads="1"/>
              </p:cNvSpPr>
              <p:nvPr/>
            </p:nvSpPr>
            <p:spPr bwMode="auto">
              <a:xfrm>
                <a:off x="4801" y="101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59" name="Oval 3975"/>
              <p:cNvSpPr>
                <a:spLocks noChangeArrowheads="1"/>
              </p:cNvSpPr>
              <p:nvPr/>
            </p:nvSpPr>
            <p:spPr bwMode="auto">
              <a:xfrm>
                <a:off x="1814" y="415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0" name="Oval 3976"/>
              <p:cNvSpPr>
                <a:spLocks noChangeArrowheads="1"/>
              </p:cNvSpPr>
              <p:nvPr/>
            </p:nvSpPr>
            <p:spPr bwMode="auto">
              <a:xfrm>
                <a:off x="1185" y="364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1" name="Oval 3977"/>
              <p:cNvSpPr>
                <a:spLocks noChangeArrowheads="1"/>
              </p:cNvSpPr>
              <p:nvPr/>
            </p:nvSpPr>
            <p:spPr bwMode="auto">
              <a:xfrm>
                <a:off x="1073" y="3023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2" name="Oval 3978"/>
              <p:cNvSpPr>
                <a:spLocks noChangeArrowheads="1"/>
              </p:cNvSpPr>
              <p:nvPr/>
            </p:nvSpPr>
            <p:spPr bwMode="auto">
              <a:xfrm>
                <a:off x="4643" y="855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3" name="Oval 3979"/>
              <p:cNvSpPr>
                <a:spLocks noChangeArrowheads="1"/>
              </p:cNvSpPr>
              <p:nvPr/>
            </p:nvSpPr>
            <p:spPr bwMode="auto">
              <a:xfrm>
                <a:off x="1570" y="367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4" name="Oval 3980"/>
              <p:cNvSpPr>
                <a:spLocks noChangeArrowheads="1"/>
              </p:cNvSpPr>
              <p:nvPr/>
            </p:nvSpPr>
            <p:spPr bwMode="auto">
              <a:xfrm>
                <a:off x="1850" y="114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5" name="Oval 3981"/>
              <p:cNvSpPr>
                <a:spLocks noChangeArrowheads="1"/>
              </p:cNvSpPr>
              <p:nvPr/>
            </p:nvSpPr>
            <p:spPr bwMode="auto">
              <a:xfrm>
                <a:off x="2100" y="51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6" name="Oval 3982"/>
              <p:cNvSpPr>
                <a:spLocks noChangeArrowheads="1"/>
              </p:cNvSpPr>
              <p:nvPr/>
            </p:nvSpPr>
            <p:spPr bwMode="auto">
              <a:xfrm>
                <a:off x="928" y="285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7" name="Oval 3983"/>
              <p:cNvSpPr>
                <a:spLocks noChangeArrowheads="1"/>
              </p:cNvSpPr>
              <p:nvPr/>
            </p:nvSpPr>
            <p:spPr bwMode="auto">
              <a:xfrm>
                <a:off x="4774" y="316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8" name="Oval 3984"/>
              <p:cNvSpPr>
                <a:spLocks noChangeArrowheads="1"/>
              </p:cNvSpPr>
              <p:nvPr/>
            </p:nvSpPr>
            <p:spPr bwMode="auto">
              <a:xfrm>
                <a:off x="2469" y="15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69" name="Oval 3985"/>
              <p:cNvSpPr>
                <a:spLocks noChangeArrowheads="1"/>
              </p:cNvSpPr>
              <p:nvPr/>
            </p:nvSpPr>
            <p:spPr bwMode="auto">
              <a:xfrm>
                <a:off x="2319" y="343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0" name="Oval 3986"/>
              <p:cNvSpPr>
                <a:spLocks noChangeArrowheads="1"/>
              </p:cNvSpPr>
              <p:nvPr/>
            </p:nvSpPr>
            <p:spPr bwMode="auto">
              <a:xfrm>
                <a:off x="2563" y="4176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1" name="Oval 3987"/>
              <p:cNvSpPr>
                <a:spLocks noChangeArrowheads="1"/>
              </p:cNvSpPr>
              <p:nvPr/>
            </p:nvSpPr>
            <p:spPr bwMode="auto">
              <a:xfrm>
                <a:off x="749" y="258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2" name="Oval 3988"/>
              <p:cNvSpPr>
                <a:spLocks noChangeArrowheads="1"/>
              </p:cNvSpPr>
              <p:nvPr/>
            </p:nvSpPr>
            <p:spPr bwMode="auto">
              <a:xfrm>
                <a:off x="5007" y="267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3" name="Oval 3989"/>
              <p:cNvSpPr>
                <a:spLocks noChangeArrowheads="1"/>
              </p:cNvSpPr>
              <p:nvPr/>
            </p:nvSpPr>
            <p:spPr bwMode="auto">
              <a:xfrm>
                <a:off x="3288" y="-3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4" name="Oval 3990"/>
              <p:cNvSpPr>
                <a:spLocks noChangeArrowheads="1"/>
              </p:cNvSpPr>
              <p:nvPr/>
            </p:nvSpPr>
            <p:spPr bwMode="auto">
              <a:xfrm>
                <a:off x="4567" y="3592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5" name="Oval 3991"/>
              <p:cNvSpPr>
                <a:spLocks noChangeArrowheads="1"/>
              </p:cNvSpPr>
              <p:nvPr/>
            </p:nvSpPr>
            <p:spPr bwMode="auto">
              <a:xfrm>
                <a:off x="2658" y="64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6" name="Oval 3992"/>
              <p:cNvSpPr>
                <a:spLocks noChangeArrowheads="1"/>
              </p:cNvSpPr>
              <p:nvPr/>
            </p:nvSpPr>
            <p:spPr bwMode="auto">
              <a:xfrm>
                <a:off x="3658" y="416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7" name="Oval 3993"/>
              <p:cNvSpPr>
                <a:spLocks noChangeArrowheads="1"/>
              </p:cNvSpPr>
              <p:nvPr/>
            </p:nvSpPr>
            <p:spPr bwMode="auto">
              <a:xfrm>
                <a:off x="1327" y="1081"/>
                <a:ext cx="23" cy="25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8" name="Oval 3994"/>
              <p:cNvSpPr>
                <a:spLocks noChangeArrowheads="1"/>
              </p:cNvSpPr>
              <p:nvPr/>
            </p:nvSpPr>
            <p:spPr bwMode="auto">
              <a:xfrm>
                <a:off x="1296" y="3618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79" name="Oval 3995"/>
              <p:cNvSpPr>
                <a:spLocks noChangeArrowheads="1"/>
              </p:cNvSpPr>
              <p:nvPr/>
            </p:nvSpPr>
            <p:spPr bwMode="auto">
              <a:xfrm>
                <a:off x="4356" y="3872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0" name="Oval 3996"/>
              <p:cNvSpPr>
                <a:spLocks noChangeArrowheads="1"/>
              </p:cNvSpPr>
              <p:nvPr/>
            </p:nvSpPr>
            <p:spPr bwMode="auto">
              <a:xfrm>
                <a:off x="4654" y="232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1" name="Oval 3997"/>
              <p:cNvSpPr>
                <a:spLocks noChangeArrowheads="1"/>
              </p:cNvSpPr>
              <p:nvPr/>
            </p:nvSpPr>
            <p:spPr bwMode="auto">
              <a:xfrm>
                <a:off x="925" y="1208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2" name="Oval 3998"/>
              <p:cNvSpPr>
                <a:spLocks noChangeArrowheads="1"/>
              </p:cNvSpPr>
              <p:nvPr/>
            </p:nvSpPr>
            <p:spPr bwMode="auto">
              <a:xfrm>
                <a:off x="4641" y="2416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3" name="Oval 3999"/>
              <p:cNvSpPr>
                <a:spLocks noChangeArrowheads="1"/>
              </p:cNvSpPr>
              <p:nvPr/>
            </p:nvSpPr>
            <p:spPr bwMode="auto">
              <a:xfrm>
                <a:off x="4230" y="369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4" name="Oval 4000"/>
              <p:cNvSpPr>
                <a:spLocks noChangeArrowheads="1"/>
              </p:cNvSpPr>
              <p:nvPr/>
            </p:nvSpPr>
            <p:spPr bwMode="auto">
              <a:xfrm>
                <a:off x="2728" y="3934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5" name="Oval 4001"/>
              <p:cNvSpPr>
                <a:spLocks noChangeArrowheads="1"/>
              </p:cNvSpPr>
              <p:nvPr/>
            </p:nvSpPr>
            <p:spPr bwMode="auto">
              <a:xfrm>
                <a:off x="1356" y="266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6" name="Oval 4002"/>
              <p:cNvSpPr>
                <a:spLocks noChangeArrowheads="1"/>
              </p:cNvSpPr>
              <p:nvPr/>
            </p:nvSpPr>
            <p:spPr bwMode="auto">
              <a:xfrm>
                <a:off x="1935" y="386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7" name="Oval 4003"/>
              <p:cNvSpPr>
                <a:spLocks noChangeArrowheads="1"/>
              </p:cNvSpPr>
              <p:nvPr/>
            </p:nvSpPr>
            <p:spPr bwMode="auto">
              <a:xfrm>
                <a:off x="1891" y="40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8" name="Oval 4004"/>
              <p:cNvSpPr>
                <a:spLocks noChangeArrowheads="1"/>
              </p:cNvSpPr>
              <p:nvPr/>
            </p:nvSpPr>
            <p:spPr bwMode="auto">
              <a:xfrm>
                <a:off x="2395" y="65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89" name="Oval 4005"/>
              <p:cNvSpPr>
                <a:spLocks noChangeArrowheads="1"/>
              </p:cNvSpPr>
              <p:nvPr/>
            </p:nvSpPr>
            <p:spPr bwMode="auto">
              <a:xfrm>
                <a:off x="3837" y="3418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0" name="Oval 4006"/>
              <p:cNvSpPr>
                <a:spLocks noChangeArrowheads="1"/>
              </p:cNvSpPr>
              <p:nvPr/>
            </p:nvSpPr>
            <p:spPr bwMode="auto">
              <a:xfrm>
                <a:off x="683" y="225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1" name="Oval 4007"/>
              <p:cNvSpPr>
                <a:spLocks noChangeArrowheads="1"/>
              </p:cNvSpPr>
              <p:nvPr/>
            </p:nvSpPr>
            <p:spPr bwMode="auto">
              <a:xfrm>
                <a:off x="1346" y="240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2" name="Oval 4008"/>
              <p:cNvSpPr>
                <a:spLocks noChangeArrowheads="1"/>
              </p:cNvSpPr>
              <p:nvPr/>
            </p:nvSpPr>
            <p:spPr bwMode="auto">
              <a:xfrm>
                <a:off x="3511" y="386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3" name="Oval 4009"/>
              <p:cNvSpPr>
                <a:spLocks noChangeArrowheads="1"/>
              </p:cNvSpPr>
              <p:nvPr/>
            </p:nvSpPr>
            <p:spPr bwMode="auto">
              <a:xfrm>
                <a:off x="1597" y="1300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4" name="Oval 4010"/>
              <p:cNvSpPr>
                <a:spLocks noChangeArrowheads="1"/>
              </p:cNvSpPr>
              <p:nvPr/>
            </p:nvSpPr>
            <p:spPr bwMode="auto">
              <a:xfrm>
                <a:off x="3555" y="299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5" name="Oval 4011"/>
              <p:cNvSpPr>
                <a:spLocks noChangeArrowheads="1"/>
              </p:cNvSpPr>
              <p:nvPr/>
            </p:nvSpPr>
            <p:spPr bwMode="auto">
              <a:xfrm>
                <a:off x="4320" y="2935"/>
                <a:ext cx="23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6" name="Oval 4012"/>
              <p:cNvSpPr>
                <a:spLocks noChangeArrowheads="1"/>
              </p:cNvSpPr>
              <p:nvPr/>
            </p:nvSpPr>
            <p:spPr bwMode="auto">
              <a:xfrm>
                <a:off x="1090" y="1454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7" name="Oval 4013"/>
              <p:cNvSpPr>
                <a:spLocks noChangeArrowheads="1"/>
              </p:cNvSpPr>
              <p:nvPr/>
            </p:nvSpPr>
            <p:spPr bwMode="auto">
              <a:xfrm>
                <a:off x="4195" y="1470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8" name="Oval 4014"/>
              <p:cNvSpPr>
                <a:spLocks noChangeArrowheads="1"/>
              </p:cNvSpPr>
              <p:nvPr/>
            </p:nvSpPr>
            <p:spPr bwMode="auto">
              <a:xfrm>
                <a:off x="4790" y="1801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499" name="Oval 4015"/>
              <p:cNvSpPr>
                <a:spLocks noChangeArrowheads="1"/>
              </p:cNvSpPr>
              <p:nvPr/>
            </p:nvSpPr>
            <p:spPr bwMode="auto">
              <a:xfrm>
                <a:off x="1230" y="2252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0" name="Oval 4016"/>
              <p:cNvSpPr>
                <a:spLocks noChangeArrowheads="1"/>
              </p:cNvSpPr>
              <p:nvPr/>
            </p:nvSpPr>
            <p:spPr bwMode="auto">
              <a:xfrm>
                <a:off x="923" y="138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1" name="Oval 4017"/>
              <p:cNvSpPr>
                <a:spLocks noChangeArrowheads="1"/>
              </p:cNvSpPr>
              <p:nvPr/>
            </p:nvSpPr>
            <p:spPr bwMode="auto">
              <a:xfrm>
                <a:off x="5025" y="2019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2" name="Oval 4018"/>
              <p:cNvSpPr>
                <a:spLocks noChangeArrowheads="1"/>
              </p:cNvSpPr>
              <p:nvPr/>
            </p:nvSpPr>
            <p:spPr bwMode="auto">
              <a:xfrm>
                <a:off x="728" y="1817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3" name="Oval 4019"/>
              <p:cNvSpPr>
                <a:spLocks noChangeArrowheads="1"/>
              </p:cNvSpPr>
              <p:nvPr/>
            </p:nvSpPr>
            <p:spPr bwMode="auto">
              <a:xfrm>
                <a:off x="2402" y="3866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4" name="Oval 4020"/>
              <p:cNvSpPr>
                <a:spLocks noChangeArrowheads="1"/>
              </p:cNvSpPr>
              <p:nvPr/>
            </p:nvSpPr>
            <p:spPr bwMode="auto">
              <a:xfrm>
                <a:off x="894" y="1076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5" name="Oval 4021"/>
              <p:cNvSpPr>
                <a:spLocks noChangeArrowheads="1"/>
              </p:cNvSpPr>
              <p:nvPr/>
            </p:nvSpPr>
            <p:spPr bwMode="auto">
              <a:xfrm>
                <a:off x="2523" y="4372"/>
                <a:ext cx="24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6" name="Oval 4022"/>
              <p:cNvSpPr>
                <a:spLocks noChangeArrowheads="1"/>
              </p:cNvSpPr>
              <p:nvPr/>
            </p:nvSpPr>
            <p:spPr bwMode="auto">
              <a:xfrm>
                <a:off x="2897" y="4384"/>
                <a:ext cx="23" cy="24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07" name="Oval 4023"/>
              <p:cNvSpPr>
                <a:spLocks noChangeArrowheads="1"/>
              </p:cNvSpPr>
              <p:nvPr/>
            </p:nvSpPr>
            <p:spPr bwMode="auto">
              <a:xfrm>
                <a:off x="4729" y="2143"/>
                <a:ext cx="24" cy="23"/>
              </a:xfrm>
              <a:prstGeom prst="ellipse">
                <a:avLst/>
              </a:prstGeom>
              <a:solidFill>
                <a:srgbClr val="FF7F0E"/>
              </a:solidFill>
              <a:ln w="9525">
                <a:solidFill>
                  <a:srgbClr val="000000">
                    <a:alpha val="30196"/>
                  </a:srgb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4196" name="Oval 4025"/>
            <p:cNvSpPr>
              <a:spLocks noChangeArrowheads="1"/>
            </p:cNvSpPr>
            <p:nvPr/>
          </p:nvSpPr>
          <p:spPr bwMode="auto">
            <a:xfrm>
              <a:off x="4430975" y="611361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97" name="Oval 4026"/>
            <p:cNvSpPr>
              <a:spLocks noChangeArrowheads="1"/>
            </p:cNvSpPr>
            <p:nvPr/>
          </p:nvSpPr>
          <p:spPr bwMode="auto">
            <a:xfrm>
              <a:off x="3573308" y="327870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98" name="Oval 4027"/>
            <p:cNvSpPr>
              <a:spLocks noChangeArrowheads="1"/>
            </p:cNvSpPr>
            <p:nvPr/>
          </p:nvSpPr>
          <p:spPr bwMode="auto">
            <a:xfrm>
              <a:off x="2210537" y="1571200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99" name="Oval 4028"/>
            <p:cNvSpPr>
              <a:spLocks noChangeArrowheads="1"/>
            </p:cNvSpPr>
            <p:nvPr/>
          </p:nvSpPr>
          <p:spPr bwMode="auto">
            <a:xfrm>
              <a:off x="2945887" y="1533785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0" name="Oval 4029"/>
            <p:cNvSpPr>
              <a:spLocks noChangeArrowheads="1"/>
            </p:cNvSpPr>
            <p:nvPr/>
          </p:nvSpPr>
          <p:spPr bwMode="auto">
            <a:xfrm>
              <a:off x="2177439" y="1208562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1" name="Oval 4030"/>
            <p:cNvSpPr>
              <a:spLocks noChangeArrowheads="1"/>
            </p:cNvSpPr>
            <p:nvPr/>
          </p:nvSpPr>
          <p:spPr bwMode="auto">
            <a:xfrm>
              <a:off x="1980291" y="2654797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2" name="Oval 4031"/>
            <p:cNvSpPr>
              <a:spLocks noChangeArrowheads="1"/>
            </p:cNvSpPr>
            <p:nvPr/>
          </p:nvSpPr>
          <p:spPr bwMode="auto">
            <a:xfrm>
              <a:off x="2465247" y="1109269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3" name="Oval 4032"/>
            <p:cNvSpPr>
              <a:spLocks noChangeArrowheads="1"/>
            </p:cNvSpPr>
            <p:nvPr/>
          </p:nvSpPr>
          <p:spPr bwMode="auto">
            <a:xfrm>
              <a:off x="2245074" y="4567280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4" name="Oval 4033"/>
            <p:cNvSpPr>
              <a:spLocks noChangeArrowheads="1"/>
            </p:cNvSpPr>
            <p:nvPr/>
          </p:nvSpPr>
          <p:spPr bwMode="auto">
            <a:xfrm>
              <a:off x="4684246" y="18252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5" name="Oval 4034"/>
            <p:cNvSpPr>
              <a:spLocks noChangeArrowheads="1"/>
            </p:cNvSpPr>
            <p:nvPr/>
          </p:nvSpPr>
          <p:spPr bwMode="auto">
            <a:xfrm>
              <a:off x="6655730" y="5793342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6" name="Oval 4035"/>
            <p:cNvSpPr>
              <a:spLocks noChangeArrowheads="1"/>
            </p:cNvSpPr>
            <p:nvPr/>
          </p:nvSpPr>
          <p:spPr bwMode="auto">
            <a:xfrm>
              <a:off x="2447979" y="2669187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7" name="Oval 4036"/>
            <p:cNvSpPr>
              <a:spLocks noChangeArrowheads="1"/>
            </p:cNvSpPr>
            <p:nvPr/>
          </p:nvSpPr>
          <p:spPr bwMode="auto">
            <a:xfrm>
              <a:off x="5134665" y="1368296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8" name="Oval 4037"/>
            <p:cNvSpPr>
              <a:spLocks noChangeArrowheads="1"/>
            </p:cNvSpPr>
            <p:nvPr/>
          </p:nvSpPr>
          <p:spPr bwMode="auto">
            <a:xfrm>
              <a:off x="3286939" y="141722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09" name="Oval 4038"/>
            <p:cNvSpPr>
              <a:spLocks noChangeArrowheads="1"/>
            </p:cNvSpPr>
            <p:nvPr/>
          </p:nvSpPr>
          <p:spPr bwMode="auto">
            <a:xfrm>
              <a:off x="1547140" y="435142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0" name="Oval 4039"/>
            <p:cNvSpPr>
              <a:spLocks noChangeArrowheads="1"/>
            </p:cNvSpPr>
            <p:nvPr/>
          </p:nvSpPr>
          <p:spPr bwMode="auto">
            <a:xfrm>
              <a:off x="3507112" y="5538632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1" name="Oval 4040"/>
            <p:cNvSpPr>
              <a:spLocks noChangeArrowheads="1"/>
            </p:cNvSpPr>
            <p:nvPr/>
          </p:nvSpPr>
          <p:spPr bwMode="auto">
            <a:xfrm>
              <a:off x="1588872" y="277423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2" name="Oval 4041"/>
            <p:cNvSpPr>
              <a:spLocks noChangeArrowheads="1"/>
            </p:cNvSpPr>
            <p:nvPr/>
          </p:nvSpPr>
          <p:spPr bwMode="auto">
            <a:xfrm>
              <a:off x="3407818" y="1507882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3" name="Oval 4042"/>
            <p:cNvSpPr>
              <a:spLocks noChangeArrowheads="1"/>
            </p:cNvSpPr>
            <p:nvPr/>
          </p:nvSpPr>
          <p:spPr bwMode="auto">
            <a:xfrm>
              <a:off x="3022156" y="568190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4" name="Oval 4043"/>
            <p:cNvSpPr>
              <a:spLocks noChangeArrowheads="1"/>
            </p:cNvSpPr>
            <p:nvPr/>
          </p:nvSpPr>
          <p:spPr bwMode="auto">
            <a:xfrm>
              <a:off x="3720090" y="1382686"/>
              <a:ext cx="33098" cy="34537"/>
            </a:xfrm>
            <a:prstGeom prst="ellipse">
              <a:avLst/>
            </a:prstGeom>
            <a:solidFill>
              <a:srgbClr val="1F77B4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5" name="Oval 4044"/>
            <p:cNvSpPr>
              <a:spLocks noChangeArrowheads="1"/>
            </p:cNvSpPr>
            <p:nvPr/>
          </p:nvSpPr>
          <p:spPr bwMode="auto">
            <a:xfrm>
              <a:off x="2712762" y="5352996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6" name="Oval 4045"/>
            <p:cNvSpPr>
              <a:spLocks noChangeArrowheads="1"/>
            </p:cNvSpPr>
            <p:nvPr/>
          </p:nvSpPr>
          <p:spPr bwMode="auto">
            <a:xfrm>
              <a:off x="2637932" y="3384390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7" name="Oval 4046"/>
            <p:cNvSpPr>
              <a:spLocks noChangeArrowheads="1"/>
            </p:cNvSpPr>
            <p:nvPr/>
          </p:nvSpPr>
          <p:spPr bwMode="auto">
            <a:xfrm>
              <a:off x="7447202" y="380746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8" name="Oval 4047"/>
            <p:cNvSpPr>
              <a:spLocks noChangeArrowheads="1"/>
            </p:cNvSpPr>
            <p:nvPr/>
          </p:nvSpPr>
          <p:spPr bwMode="auto">
            <a:xfrm>
              <a:off x="3840969" y="798436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19" name="Oval 4048"/>
            <p:cNvSpPr>
              <a:spLocks noChangeArrowheads="1"/>
            </p:cNvSpPr>
            <p:nvPr/>
          </p:nvSpPr>
          <p:spPr bwMode="auto">
            <a:xfrm>
              <a:off x="2409125" y="5367386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0" name="Oval 4049"/>
            <p:cNvSpPr>
              <a:spLocks noChangeArrowheads="1"/>
            </p:cNvSpPr>
            <p:nvPr/>
          </p:nvSpPr>
          <p:spPr bwMode="auto">
            <a:xfrm>
              <a:off x="3337305" y="2097889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1" name="Oval 4050"/>
            <p:cNvSpPr>
              <a:spLocks noChangeArrowheads="1"/>
            </p:cNvSpPr>
            <p:nvPr/>
          </p:nvSpPr>
          <p:spPr bwMode="auto">
            <a:xfrm>
              <a:off x="6569388" y="1549615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2" name="Oval 4051"/>
            <p:cNvSpPr>
              <a:spLocks noChangeArrowheads="1"/>
            </p:cNvSpPr>
            <p:nvPr/>
          </p:nvSpPr>
          <p:spPr bwMode="auto">
            <a:xfrm>
              <a:off x="4787857" y="1107830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3" name="Oval 4052"/>
            <p:cNvSpPr>
              <a:spLocks noChangeArrowheads="1"/>
            </p:cNvSpPr>
            <p:nvPr/>
          </p:nvSpPr>
          <p:spPr bwMode="auto">
            <a:xfrm>
              <a:off x="1732776" y="2972825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4" name="Oval 4053"/>
            <p:cNvSpPr>
              <a:spLocks noChangeArrowheads="1"/>
            </p:cNvSpPr>
            <p:nvPr/>
          </p:nvSpPr>
          <p:spPr bwMode="auto">
            <a:xfrm>
              <a:off x="7343591" y="2556942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5" name="Oval 4054"/>
            <p:cNvSpPr>
              <a:spLocks noChangeArrowheads="1"/>
            </p:cNvSpPr>
            <p:nvPr/>
          </p:nvSpPr>
          <p:spPr bwMode="auto">
            <a:xfrm>
              <a:off x="2727153" y="520765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6" name="Oval 4055"/>
            <p:cNvSpPr>
              <a:spLocks noChangeArrowheads="1"/>
            </p:cNvSpPr>
            <p:nvPr/>
          </p:nvSpPr>
          <p:spPr bwMode="auto">
            <a:xfrm>
              <a:off x="3238012" y="5745853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7" name="Oval 4056"/>
            <p:cNvSpPr>
              <a:spLocks noChangeArrowheads="1"/>
            </p:cNvSpPr>
            <p:nvPr/>
          </p:nvSpPr>
          <p:spPr bwMode="auto">
            <a:xfrm>
              <a:off x="7372372" y="4610451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8" name="Oval 4057"/>
            <p:cNvSpPr>
              <a:spLocks noChangeArrowheads="1"/>
            </p:cNvSpPr>
            <p:nvPr/>
          </p:nvSpPr>
          <p:spPr bwMode="auto">
            <a:xfrm>
              <a:off x="7081686" y="5368825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29" name="Oval 4058"/>
            <p:cNvSpPr>
              <a:spLocks noChangeArrowheads="1"/>
            </p:cNvSpPr>
            <p:nvPr/>
          </p:nvSpPr>
          <p:spPr bwMode="auto">
            <a:xfrm>
              <a:off x="7041393" y="4895381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0" name="Oval 4059"/>
            <p:cNvSpPr>
              <a:spLocks noChangeArrowheads="1"/>
            </p:cNvSpPr>
            <p:nvPr/>
          </p:nvSpPr>
          <p:spPr bwMode="auto">
            <a:xfrm>
              <a:off x="7504763" y="264616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1" name="Oval 4060"/>
            <p:cNvSpPr>
              <a:spLocks noChangeArrowheads="1"/>
            </p:cNvSpPr>
            <p:nvPr/>
          </p:nvSpPr>
          <p:spPr bwMode="auto">
            <a:xfrm>
              <a:off x="5103007" y="694825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2" name="Oval 4061"/>
            <p:cNvSpPr>
              <a:spLocks noChangeArrowheads="1"/>
            </p:cNvSpPr>
            <p:nvPr/>
          </p:nvSpPr>
          <p:spPr bwMode="auto">
            <a:xfrm>
              <a:off x="2633615" y="322321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3" name="Oval 4062"/>
            <p:cNvSpPr>
              <a:spLocks noChangeArrowheads="1"/>
            </p:cNvSpPr>
            <p:nvPr/>
          </p:nvSpPr>
          <p:spPr bwMode="auto">
            <a:xfrm>
              <a:off x="3771895" y="6560350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4" name="Oval 4063"/>
            <p:cNvSpPr>
              <a:spLocks noChangeArrowheads="1"/>
            </p:cNvSpPr>
            <p:nvPr/>
          </p:nvSpPr>
          <p:spPr bwMode="auto">
            <a:xfrm>
              <a:off x="2889764" y="293972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5" name="Oval 4064"/>
            <p:cNvSpPr>
              <a:spLocks noChangeArrowheads="1"/>
            </p:cNvSpPr>
            <p:nvPr/>
          </p:nvSpPr>
          <p:spPr bwMode="auto">
            <a:xfrm>
              <a:off x="6586656" y="5978978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6" name="Oval 4065"/>
            <p:cNvSpPr>
              <a:spLocks noChangeArrowheads="1"/>
            </p:cNvSpPr>
            <p:nvPr/>
          </p:nvSpPr>
          <p:spPr bwMode="auto">
            <a:xfrm>
              <a:off x="2262343" y="3899566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7" name="Oval 4066"/>
            <p:cNvSpPr>
              <a:spLocks noChangeArrowheads="1"/>
            </p:cNvSpPr>
            <p:nvPr/>
          </p:nvSpPr>
          <p:spPr bwMode="auto">
            <a:xfrm>
              <a:off x="3672601" y="126180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8" name="Oval 4067"/>
            <p:cNvSpPr>
              <a:spLocks noChangeArrowheads="1"/>
            </p:cNvSpPr>
            <p:nvPr/>
          </p:nvSpPr>
          <p:spPr bwMode="auto">
            <a:xfrm>
              <a:off x="6032626" y="626966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39" name="Oval 4068"/>
            <p:cNvSpPr>
              <a:spLocks noChangeArrowheads="1"/>
            </p:cNvSpPr>
            <p:nvPr/>
          </p:nvSpPr>
          <p:spPr bwMode="auto">
            <a:xfrm>
              <a:off x="4793613" y="5544388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0" name="Oval 4069"/>
            <p:cNvSpPr>
              <a:spLocks noChangeArrowheads="1"/>
            </p:cNvSpPr>
            <p:nvPr/>
          </p:nvSpPr>
          <p:spPr bwMode="auto">
            <a:xfrm>
              <a:off x="3855359" y="6052369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1" name="Oval 4070"/>
            <p:cNvSpPr>
              <a:spLocks noChangeArrowheads="1"/>
            </p:cNvSpPr>
            <p:nvPr/>
          </p:nvSpPr>
          <p:spPr bwMode="auto">
            <a:xfrm>
              <a:off x="2591883" y="104307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2" name="Oval 4071"/>
            <p:cNvSpPr>
              <a:spLocks noChangeArrowheads="1"/>
            </p:cNvSpPr>
            <p:nvPr/>
          </p:nvSpPr>
          <p:spPr bwMode="auto">
            <a:xfrm>
              <a:off x="6717609" y="224179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3" name="Oval 4072"/>
            <p:cNvSpPr>
              <a:spLocks noChangeArrowheads="1"/>
            </p:cNvSpPr>
            <p:nvPr/>
          </p:nvSpPr>
          <p:spPr bwMode="auto">
            <a:xfrm>
              <a:off x="3684114" y="5157286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4" name="Oval 4073"/>
            <p:cNvSpPr>
              <a:spLocks noChangeArrowheads="1"/>
            </p:cNvSpPr>
            <p:nvPr/>
          </p:nvSpPr>
          <p:spPr bwMode="auto">
            <a:xfrm>
              <a:off x="2714201" y="116107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5" name="Oval 4074"/>
            <p:cNvSpPr>
              <a:spLocks noChangeArrowheads="1"/>
            </p:cNvSpPr>
            <p:nvPr/>
          </p:nvSpPr>
          <p:spPr bwMode="auto">
            <a:xfrm>
              <a:off x="2496906" y="3525416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6" name="Oval 4075"/>
            <p:cNvSpPr>
              <a:spLocks noChangeArrowheads="1"/>
            </p:cNvSpPr>
            <p:nvPr/>
          </p:nvSpPr>
          <p:spPr bwMode="auto">
            <a:xfrm>
              <a:off x="4631002" y="124597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7" name="Oval 4076"/>
            <p:cNvSpPr>
              <a:spLocks noChangeArrowheads="1"/>
            </p:cNvSpPr>
            <p:nvPr/>
          </p:nvSpPr>
          <p:spPr bwMode="auto">
            <a:xfrm>
              <a:off x="2524248" y="4996114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8" name="Oval 4077"/>
            <p:cNvSpPr>
              <a:spLocks noChangeArrowheads="1"/>
            </p:cNvSpPr>
            <p:nvPr/>
          </p:nvSpPr>
          <p:spPr bwMode="auto">
            <a:xfrm>
              <a:off x="7480300" y="3015996"/>
              <a:ext cx="34537" cy="35976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49" name="Oval 4078"/>
            <p:cNvSpPr>
              <a:spLocks noChangeArrowheads="1"/>
            </p:cNvSpPr>
            <p:nvPr/>
          </p:nvSpPr>
          <p:spPr bwMode="auto">
            <a:xfrm>
              <a:off x="3186206" y="673240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0" name="Oval 4079"/>
            <p:cNvSpPr>
              <a:spLocks noChangeArrowheads="1"/>
            </p:cNvSpPr>
            <p:nvPr/>
          </p:nvSpPr>
          <p:spPr bwMode="auto">
            <a:xfrm>
              <a:off x="2797665" y="4847893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1" name="Oval 4080"/>
            <p:cNvSpPr>
              <a:spLocks noChangeArrowheads="1"/>
            </p:cNvSpPr>
            <p:nvPr/>
          </p:nvSpPr>
          <p:spPr bwMode="auto">
            <a:xfrm>
              <a:off x="4383487" y="1402833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2" name="Oval 4081"/>
            <p:cNvSpPr>
              <a:spLocks noChangeArrowheads="1"/>
            </p:cNvSpPr>
            <p:nvPr/>
          </p:nvSpPr>
          <p:spPr bwMode="auto">
            <a:xfrm>
              <a:off x="2868178" y="338007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3" name="Oval 4082"/>
            <p:cNvSpPr>
              <a:spLocks noChangeArrowheads="1"/>
            </p:cNvSpPr>
            <p:nvPr/>
          </p:nvSpPr>
          <p:spPr bwMode="auto">
            <a:xfrm>
              <a:off x="2039292" y="137117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4" name="Oval 4083"/>
            <p:cNvSpPr>
              <a:spLocks noChangeArrowheads="1"/>
            </p:cNvSpPr>
            <p:nvPr/>
          </p:nvSpPr>
          <p:spPr bwMode="auto">
            <a:xfrm>
              <a:off x="6806829" y="5442216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5" name="Oval 4084"/>
            <p:cNvSpPr>
              <a:spLocks noChangeArrowheads="1"/>
            </p:cNvSpPr>
            <p:nvPr/>
          </p:nvSpPr>
          <p:spPr bwMode="auto">
            <a:xfrm>
              <a:off x="7372372" y="4131251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6" name="Oval 4085"/>
            <p:cNvSpPr>
              <a:spLocks noChangeArrowheads="1"/>
            </p:cNvSpPr>
            <p:nvPr/>
          </p:nvSpPr>
          <p:spPr bwMode="auto">
            <a:xfrm>
              <a:off x="2410564" y="291526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7" name="Oval 4086"/>
            <p:cNvSpPr>
              <a:spLocks noChangeArrowheads="1"/>
            </p:cNvSpPr>
            <p:nvPr/>
          </p:nvSpPr>
          <p:spPr bwMode="auto">
            <a:xfrm>
              <a:off x="7445763" y="2755530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8" name="Oval 4087"/>
            <p:cNvSpPr>
              <a:spLocks noChangeArrowheads="1"/>
            </p:cNvSpPr>
            <p:nvPr/>
          </p:nvSpPr>
          <p:spPr bwMode="auto">
            <a:xfrm>
              <a:off x="4432414" y="6459617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59" name="Oval 4088"/>
            <p:cNvSpPr>
              <a:spLocks noChangeArrowheads="1"/>
            </p:cNvSpPr>
            <p:nvPr/>
          </p:nvSpPr>
          <p:spPr bwMode="auto">
            <a:xfrm>
              <a:off x="2653762" y="5719951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0" name="Oval 4089"/>
            <p:cNvSpPr>
              <a:spLocks noChangeArrowheads="1"/>
            </p:cNvSpPr>
            <p:nvPr/>
          </p:nvSpPr>
          <p:spPr bwMode="auto">
            <a:xfrm>
              <a:off x="6432679" y="1424418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1" name="Oval 4090"/>
            <p:cNvSpPr>
              <a:spLocks noChangeArrowheads="1"/>
            </p:cNvSpPr>
            <p:nvPr/>
          </p:nvSpPr>
          <p:spPr bwMode="auto">
            <a:xfrm>
              <a:off x="2760250" y="4316887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2" name="Oval 4091"/>
            <p:cNvSpPr>
              <a:spLocks noChangeArrowheads="1"/>
            </p:cNvSpPr>
            <p:nvPr/>
          </p:nvSpPr>
          <p:spPr bwMode="auto">
            <a:xfrm>
              <a:off x="1762996" y="4801844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3" name="Oval 4092"/>
            <p:cNvSpPr>
              <a:spLocks noChangeArrowheads="1"/>
            </p:cNvSpPr>
            <p:nvPr/>
          </p:nvSpPr>
          <p:spPr bwMode="auto">
            <a:xfrm>
              <a:off x="4085606" y="303407"/>
              <a:ext cx="34537" cy="33098"/>
            </a:xfrm>
            <a:prstGeom prst="ellipse">
              <a:avLst/>
            </a:prstGeom>
            <a:solidFill>
              <a:srgbClr val="1F77B4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4" name="Oval 4093"/>
            <p:cNvSpPr>
              <a:spLocks noChangeArrowheads="1"/>
            </p:cNvSpPr>
            <p:nvPr/>
          </p:nvSpPr>
          <p:spPr bwMode="auto">
            <a:xfrm>
              <a:off x="6547802" y="5827879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5" name="Oval 4094"/>
            <p:cNvSpPr>
              <a:spLocks noChangeArrowheads="1"/>
            </p:cNvSpPr>
            <p:nvPr/>
          </p:nvSpPr>
          <p:spPr bwMode="auto">
            <a:xfrm>
              <a:off x="1751484" y="3177168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6" name="Oval 4095"/>
            <p:cNvSpPr>
              <a:spLocks noChangeArrowheads="1"/>
            </p:cNvSpPr>
            <p:nvPr/>
          </p:nvSpPr>
          <p:spPr bwMode="auto">
            <a:xfrm>
              <a:off x="3140157" y="4610451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7" name="Oval 4096"/>
            <p:cNvSpPr>
              <a:spLocks noChangeArrowheads="1"/>
            </p:cNvSpPr>
            <p:nvPr/>
          </p:nvSpPr>
          <p:spPr bwMode="auto">
            <a:xfrm>
              <a:off x="3331549" y="5542949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8" name="Oval 4097"/>
            <p:cNvSpPr>
              <a:spLocks noChangeArrowheads="1"/>
            </p:cNvSpPr>
            <p:nvPr/>
          </p:nvSpPr>
          <p:spPr bwMode="auto">
            <a:xfrm>
              <a:off x="4111508" y="5837952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69" name="Oval 4098"/>
            <p:cNvSpPr>
              <a:spLocks noChangeArrowheads="1"/>
            </p:cNvSpPr>
            <p:nvPr/>
          </p:nvSpPr>
          <p:spPr bwMode="auto">
            <a:xfrm>
              <a:off x="2609151" y="2341086"/>
              <a:ext cx="34537" cy="34537"/>
            </a:xfrm>
            <a:prstGeom prst="ellipse">
              <a:avLst/>
            </a:prstGeom>
            <a:solidFill>
              <a:srgbClr val="1F77B4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0" name="Oval 4099"/>
            <p:cNvSpPr>
              <a:spLocks noChangeArrowheads="1"/>
            </p:cNvSpPr>
            <p:nvPr/>
          </p:nvSpPr>
          <p:spPr bwMode="auto">
            <a:xfrm>
              <a:off x="4774906" y="134095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1" name="Oval 4100"/>
            <p:cNvSpPr>
              <a:spLocks noChangeArrowheads="1"/>
            </p:cNvSpPr>
            <p:nvPr/>
          </p:nvSpPr>
          <p:spPr bwMode="auto">
            <a:xfrm>
              <a:off x="2488272" y="3037581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2" name="Oval 4101"/>
            <p:cNvSpPr>
              <a:spLocks noChangeArrowheads="1"/>
            </p:cNvSpPr>
            <p:nvPr/>
          </p:nvSpPr>
          <p:spPr bwMode="auto">
            <a:xfrm>
              <a:off x="7111905" y="2624577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3" name="Oval 4102"/>
            <p:cNvSpPr>
              <a:spLocks noChangeArrowheads="1"/>
            </p:cNvSpPr>
            <p:nvPr/>
          </p:nvSpPr>
          <p:spPr bwMode="auto">
            <a:xfrm>
              <a:off x="3881262" y="66892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4" name="Oval 4103"/>
            <p:cNvSpPr>
              <a:spLocks noChangeArrowheads="1"/>
            </p:cNvSpPr>
            <p:nvPr/>
          </p:nvSpPr>
          <p:spPr bwMode="auto">
            <a:xfrm>
              <a:off x="2306953" y="5747292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5" name="Oval 4104"/>
            <p:cNvSpPr>
              <a:spLocks noChangeArrowheads="1"/>
            </p:cNvSpPr>
            <p:nvPr/>
          </p:nvSpPr>
          <p:spPr bwMode="auto">
            <a:xfrm>
              <a:off x="2053682" y="2093571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6" name="Oval 4105"/>
            <p:cNvSpPr>
              <a:spLocks noChangeArrowheads="1"/>
            </p:cNvSpPr>
            <p:nvPr/>
          </p:nvSpPr>
          <p:spPr bwMode="auto">
            <a:xfrm>
              <a:off x="2511297" y="3187241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7" name="Oval 4106"/>
            <p:cNvSpPr>
              <a:spLocks noChangeArrowheads="1"/>
            </p:cNvSpPr>
            <p:nvPr/>
          </p:nvSpPr>
          <p:spPr bwMode="auto">
            <a:xfrm>
              <a:off x="7001099" y="3523977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8" name="Oval 4107"/>
            <p:cNvSpPr>
              <a:spLocks noChangeArrowheads="1"/>
            </p:cNvSpPr>
            <p:nvPr/>
          </p:nvSpPr>
          <p:spPr bwMode="auto">
            <a:xfrm>
              <a:off x="4200729" y="1500687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79" name="Oval 4108"/>
            <p:cNvSpPr>
              <a:spLocks noChangeArrowheads="1"/>
            </p:cNvSpPr>
            <p:nvPr/>
          </p:nvSpPr>
          <p:spPr bwMode="auto">
            <a:xfrm>
              <a:off x="2522809" y="1428735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0" name="Oval 4109"/>
            <p:cNvSpPr>
              <a:spLocks noChangeArrowheads="1"/>
            </p:cNvSpPr>
            <p:nvPr/>
          </p:nvSpPr>
          <p:spPr bwMode="auto">
            <a:xfrm>
              <a:off x="5790867" y="140283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1" name="Oval 4110"/>
            <p:cNvSpPr>
              <a:spLocks noChangeArrowheads="1"/>
            </p:cNvSpPr>
            <p:nvPr/>
          </p:nvSpPr>
          <p:spPr bwMode="auto">
            <a:xfrm>
              <a:off x="4586391" y="6262468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2" name="Oval 4111"/>
            <p:cNvSpPr>
              <a:spLocks noChangeArrowheads="1"/>
            </p:cNvSpPr>
            <p:nvPr/>
          </p:nvSpPr>
          <p:spPr bwMode="auto">
            <a:xfrm>
              <a:off x="3030790" y="4845015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3" name="Oval 4112"/>
            <p:cNvSpPr>
              <a:spLocks noChangeArrowheads="1"/>
            </p:cNvSpPr>
            <p:nvPr/>
          </p:nvSpPr>
          <p:spPr bwMode="auto">
            <a:xfrm>
              <a:off x="6333385" y="2377062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4" name="Oval 4113"/>
            <p:cNvSpPr>
              <a:spLocks noChangeArrowheads="1"/>
            </p:cNvSpPr>
            <p:nvPr/>
          </p:nvSpPr>
          <p:spPr bwMode="auto">
            <a:xfrm>
              <a:off x="2115561" y="2710919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5" name="Oval 4114"/>
            <p:cNvSpPr>
              <a:spLocks noChangeArrowheads="1"/>
            </p:cNvSpPr>
            <p:nvPr/>
          </p:nvSpPr>
          <p:spPr bwMode="auto">
            <a:xfrm>
              <a:off x="4194973" y="5948758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6" name="Oval 4115"/>
            <p:cNvSpPr>
              <a:spLocks noChangeArrowheads="1"/>
            </p:cNvSpPr>
            <p:nvPr/>
          </p:nvSpPr>
          <p:spPr bwMode="auto">
            <a:xfrm>
              <a:off x="7412665" y="348512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7" name="Oval 4116"/>
            <p:cNvSpPr>
              <a:spLocks noChangeArrowheads="1"/>
            </p:cNvSpPr>
            <p:nvPr/>
          </p:nvSpPr>
          <p:spPr bwMode="auto">
            <a:xfrm>
              <a:off x="6070041" y="732240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8" name="Oval 4117"/>
            <p:cNvSpPr>
              <a:spLocks noChangeArrowheads="1"/>
            </p:cNvSpPr>
            <p:nvPr/>
          </p:nvSpPr>
          <p:spPr bwMode="auto">
            <a:xfrm>
              <a:off x="2666713" y="5078139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89" name="Oval 4118"/>
            <p:cNvSpPr>
              <a:spLocks noChangeArrowheads="1"/>
            </p:cNvSpPr>
            <p:nvPr/>
          </p:nvSpPr>
          <p:spPr bwMode="auto">
            <a:xfrm>
              <a:off x="6140554" y="1463272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0" name="Oval 4119"/>
            <p:cNvSpPr>
              <a:spLocks noChangeArrowheads="1"/>
            </p:cNvSpPr>
            <p:nvPr/>
          </p:nvSpPr>
          <p:spPr bwMode="auto">
            <a:xfrm>
              <a:off x="7389640" y="4842137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1" name="Oval 4120"/>
            <p:cNvSpPr>
              <a:spLocks noChangeArrowheads="1"/>
            </p:cNvSpPr>
            <p:nvPr/>
          </p:nvSpPr>
          <p:spPr bwMode="auto">
            <a:xfrm>
              <a:off x="2145781" y="1992839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2" name="Oval 4121"/>
            <p:cNvSpPr>
              <a:spLocks noChangeArrowheads="1"/>
            </p:cNvSpPr>
            <p:nvPr/>
          </p:nvSpPr>
          <p:spPr bwMode="auto">
            <a:xfrm>
              <a:off x="3017838" y="613439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3" name="Oval 4122"/>
            <p:cNvSpPr>
              <a:spLocks noChangeArrowheads="1"/>
            </p:cNvSpPr>
            <p:nvPr/>
          </p:nvSpPr>
          <p:spPr bwMode="auto">
            <a:xfrm>
              <a:off x="5757769" y="105746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4" name="Oval 4123"/>
            <p:cNvSpPr>
              <a:spLocks noChangeArrowheads="1"/>
            </p:cNvSpPr>
            <p:nvPr/>
          </p:nvSpPr>
          <p:spPr bwMode="auto">
            <a:xfrm>
              <a:off x="7399713" y="2332452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5" name="Oval 4124"/>
            <p:cNvSpPr>
              <a:spLocks noChangeArrowheads="1"/>
            </p:cNvSpPr>
            <p:nvPr/>
          </p:nvSpPr>
          <p:spPr bwMode="auto">
            <a:xfrm>
              <a:off x="2826446" y="5414874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6" name="Oval 4125"/>
            <p:cNvSpPr>
              <a:spLocks noChangeArrowheads="1"/>
            </p:cNvSpPr>
            <p:nvPr/>
          </p:nvSpPr>
          <p:spPr bwMode="auto">
            <a:xfrm>
              <a:off x="7109027" y="4128373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7" name="Oval 4126"/>
            <p:cNvSpPr>
              <a:spLocks noChangeArrowheads="1"/>
            </p:cNvSpPr>
            <p:nvPr/>
          </p:nvSpPr>
          <p:spPr bwMode="auto">
            <a:xfrm>
              <a:off x="2292563" y="3218900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8" name="Oval 4127"/>
            <p:cNvSpPr>
              <a:spLocks noChangeArrowheads="1"/>
            </p:cNvSpPr>
            <p:nvPr/>
          </p:nvSpPr>
          <p:spPr bwMode="auto">
            <a:xfrm>
              <a:off x="2609151" y="3056289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99" name="Oval 4128"/>
            <p:cNvSpPr>
              <a:spLocks noChangeArrowheads="1"/>
            </p:cNvSpPr>
            <p:nvPr/>
          </p:nvSpPr>
          <p:spPr bwMode="auto">
            <a:xfrm>
              <a:off x="2128512" y="3676515"/>
              <a:ext cx="33098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0" name="Oval 4129"/>
            <p:cNvSpPr>
              <a:spLocks noChangeArrowheads="1"/>
            </p:cNvSpPr>
            <p:nvPr/>
          </p:nvSpPr>
          <p:spPr bwMode="auto">
            <a:xfrm>
              <a:off x="2530004" y="4211837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1" name="Oval 4130"/>
            <p:cNvSpPr>
              <a:spLocks noChangeArrowheads="1"/>
            </p:cNvSpPr>
            <p:nvPr/>
          </p:nvSpPr>
          <p:spPr bwMode="auto">
            <a:xfrm>
              <a:off x="7235663" y="2300793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2" name="Oval 4131"/>
            <p:cNvSpPr>
              <a:spLocks noChangeArrowheads="1"/>
            </p:cNvSpPr>
            <p:nvPr/>
          </p:nvSpPr>
          <p:spPr bwMode="auto">
            <a:xfrm>
              <a:off x="2814934" y="5989051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3" name="Oval 4132"/>
            <p:cNvSpPr>
              <a:spLocks noChangeArrowheads="1"/>
            </p:cNvSpPr>
            <p:nvPr/>
          </p:nvSpPr>
          <p:spPr bwMode="auto">
            <a:xfrm>
              <a:off x="7602618" y="4024762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4" name="Oval 4133"/>
            <p:cNvSpPr>
              <a:spLocks noChangeArrowheads="1"/>
            </p:cNvSpPr>
            <p:nvPr/>
          </p:nvSpPr>
          <p:spPr bwMode="auto">
            <a:xfrm>
              <a:off x="5963552" y="599849"/>
              <a:ext cx="34537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5" name="Oval 4134"/>
            <p:cNvSpPr>
              <a:spLocks noChangeArrowheads="1"/>
            </p:cNvSpPr>
            <p:nvPr/>
          </p:nvSpPr>
          <p:spPr bwMode="auto">
            <a:xfrm>
              <a:off x="5400888" y="579702"/>
              <a:ext cx="33098" cy="34537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6" name="Oval 4135"/>
            <p:cNvSpPr>
              <a:spLocks noChangeArrowheads="1"/>
            </p:cNvSpPr>
            <p:nvPr/>
          </p:nvSpPr>
          <p:spPr bwMode="auto">
            <a:xfrm>
              <a:off x="3308524" y="758143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07" name="Oval 4136"/>
            <p:cNvSpPr>
              <a:spLocks noChangeArrowheads="1"/>
            </p:cNvSpPr>
            <p:nvPr/>
          </p:nvSpPr>
          <p:spPr bwMode="auto">
            <a:xfrm>
              <a:off x="5775038" y="1620128"/>
              <a:ext cx="34537" cy="33098"/>
            </a:xfrm>
            <a:prstGeom prst="ellipse">
              <a:avLst/>
            </a:prstGeom>
            <a:solidFill>
              <a:srgbClr val="FF7F0E"/>
            </a:solidFill>
            <a:ln w="9525">
              <a:solidFill>
                <a:srgbClr val="000000">
                  <a:alpha val="30196"/>
                </a:srgb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316" name="Straight Arrow Connector 8315"/>
          <p:cNvCxnSpPr/>
          <p:nvPr/>
        </p:nvCxnSpPr>
        <p:spPr>
          <a:xfrm flipH="1">
            <a:off x="4341154" y="3797132"/>
            <a:ext cx="2584195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cxnSp>
        <p:nvCxnSpPr>
          <p:cNvPr id="8317" name="Straight Arrow Connector 8316"/>
          <p:cNvCxnSpPr/>
          <p:nvPr/>
        </p:nvCxnSpPr>
        <p:spPr>
          <a:xfrm flipH="1">
            <a:off x="4045030" y="3896177"/>
            <a:ext cx="2880319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cxnSp>
        <p:nvCxnSpPr>
          <p:cNvPr id="8318" name="Straight Arrow Connector 8317"/>
          <p:cNvCxnSpPr/>
          <p:nvPr/>
        </p:nvCxnSpPr>
        <p:spPr>
          <a:xfrm flipH="1">
            <a:off x="4261055" y="3995222"/>
            <a:ext cx="266429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cxnSp>
        <p:nvCxnSpPr>
          <p:cNvPr id="8319" name="Straight Arrow Connector 8318"/>
          <p:cNvCxnSpPr/>
          <p:nvPr/>
        </p:nvCxnSpPr>
        <p:spPr>
          <a:xfrm flipH="1">
            <a:off x="4413455" y="4094268"/>
            <a:ext cx="251189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sp>
        <p:nvSpPr>
          <p:cNvPr id="8320" name="Rectangle 8319"/>
          <p:cNvSpPr/>
          <p:nvPr/>
        </p:nvSpPr>
        <p:spPr>
          <a:xfrm>
            <a:off x="6906148" y="3717032"/>
            <a:ext cx="1059681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800" dirty="0" err="1">
                <a:solidFill>
                  <a:prstClr val="black"/>
                </a:solidFill>
                <a:latin typeface="Calibri"/>
              </a:rPr>
              <a:t>Sudar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, Yahoo!</a:t>
            </a:r>
          </a:p>
          <a:p>
            <a:pPr>
              <a:lnSpc>
                <a:spcPct val="80000"/>
              </a:lnSpc>
            </a:pPr>
            <a:r>
              <a:rPr lang="en-IN" sz="800" dirty="0" err="1">
                <a:solidFill>
                  <a:prstClr val="black"/>
                </a:solidFill>
                <a:latin typeface="Calibri"/>
              </a:rPr>
              <a:t>Anand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 C, Consultant</a:t>
            </a:r>
          </a:p>
          <a:p>
            <a:pPr>
              <a:lnSpc>
                <a:spcPct val="80000"/>
              </a:lnSpc>
            </a:pPr>
            <a:r>
              <a:rPr lang="en-IN" sz="800" dirty="0" err="1">
                <a:solidFill>
                  <a:prstClr val="black"/>
                </a:solidFill>
                <a:latin typeface="Calibri"/>
              </a:rPr>
              <a:t>Kiran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IN" sz="800" dirty="0" err="1">
                <a:solidFill>
                  <a:prstClr val="black"/>
                </a:solidFill>
                <a:latin typeface="Calibri"/>
              </a:rPr>
              <a:t>Hasgeek</a:t>
            </a:r>
            <a:endParaRPr lang="en-IN" sz="800" dirty="0">
              <a:solidFill>
                <a:prstClr val="black"/>
              </a:solidFill>
              <a:latin typeface="Calibri"/>
            </a:endParaRPr>
          </a:p>
          <a:p>
            <a:pPr>
              <a:lnSpc>
                <a:spcPct val="80000"/>
              </a:lnSpc>
            </a:pPr>
            <a:r>
              <a:rPr lang="en-IN" sz="800" dirty="0" err="1">
                <a:solidFill>
                  <a:prstClr val="black"/>
                </a:solidFill>
                <a:latin typeface="Calibri"/>
              </a:rPr>
              <a:t>Anand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 S, Gramener</a:t>
            </a:r>
          </a:p>
        </p:txBody>
      </p:sp>
      <p:cxnSp>
        <p:nvCxnSpPr>
          <p:cNvPr id="8321" name="Straight Arrow Connector 8320"/>
          <p:cNvCxnSpPr/>
          <p:nvPr/>
        </p:nvCxnSpPr>
        <p:spPr>
          <a:xfrm flipH="1">
            <a:off x="4413455" y="4669320"/>
            <a:ext cx="2511894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sp>
        <p:nvSpPr>
          <p:cNvPr id="8322" name="Rectangle 8321"/>
          <p:cNvSpPr/>
          <p:nvPr/>
        </p:nvSpPr>
        <p:spPr>
          <a:xfrm>
            <a:off x="6906148" y="4574199"/>
            <a:ext cx="1059681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IN" sz="800" dirty="0" err="1">
                <a:solidFill>
                  <a:prstClr val="black"/>
                </a:solidFill>
                <a:latin typeface="Calibri"/>
              </a:rPr>
              <a:t>Mugunth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IN" sz="800" dirty="0" err="1">
                <a:solidFill>
                  <a:prstClr val="black"/>
                </a:solidFill>
                <a:latin typeface="Calibri"/>
              </a:rPr>
              <a:t>Steinlogic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IN" sz="800" dirty="0" err="1">
                <a:solidFill>
                  <a:prstClr val="black"/>
                </a:solidFill>
                <a:latin typeface="Calibri"/>
              </a:rPr>
              <a:t>Honcheng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IN" sz="800" dirty="0" err="1">
                <a:solidFill>
                  <a:prstClr val="black"/>
                </a:solidFill>
                <a:latin typeface="Calibri"/>
              </a:rPr>
              <a:t>buUuk</a:t>
            </a:r>
            <a:endParaRPr lang="en-IN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323" name="Straight Arrow Connector 8322"/>
          <p:cNvCxnSpPr/>
          <p:nvPr/>
        </p:nvCxnSpPr>
        <p:spPr>
          <a:xfrm flipH="1">
            <a:off x="4693101" y="4752730"/>
            <a:ext cx="223224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cxnSp>
        <p:nvCxnSpPr>
          <p:cNvPr id="8324" name="Straight Arrow Connector 8323"/>
          <p:cNvCxnSpPr/>
          <p:nvPr/>
        </p:nvCxnSpPr>
        <p:spPr>
          <a:xfrm flipH="1">
            <a:off x="4524809" y="5018186"/>
            <a:ext cx="2400540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cxnSp>
        <p:nvCxnSpPr>
          <p:cNvPr id="8325" name="Straight Arrow Connector 8324"/>
          <p:cNvCxnSpPr/>
          <p:nvPr/>
        </p:nvCxnSpPr>
        <p:spPr>
          <a:xfrm flipH="1">
            <a:off x="4452801" y="4884190"/>
            <a:ext cx="2472548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w="sm" len="sm"/>
            <a:tailEnd type="arrow" w="sm" len="sm"/>
          </a:ln>
          <a:effectLst/>
        </p:spPr>
      </p:cxnSp>
      <p:sp>
        <p:nvSpPr>
          <p:cNvPr id="8326" name="Rectangle 8325"/>
          <p:cNvSpPr/>
          <p:nvPr/>
        </p:nvSpPr>
        <p:spPr>
          <a:xfrm>
            <a:off x="6906148" y="4775834"/>
            <a:ext cx="1059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err="1">
                <a:solidFill>
                  <a:prstClr val="black"/>
                </a:solidFill>
                <a:latin typeface="Calibri"/>
              </a:rPr>
              <a:t>Sau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IN" sz="800" dirty="0" err="1">
                <a:solidFill>
                  <a:prstClr val="black"/>
                </a:solidFill>
                <a:latin typeface="Calibri"/>
              </a:rPr>
              <a:t>Sheong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, HP Labs</a:t>
            </a:r>
          </a:p>
          <a:p>
            <a:r>
              <a:rPr lang="en-IN" sz="800" dirty="0">
                <a:solidFill>
                  <a:prstClr val="black"/>
                </a:solidFill>
                <a:latin typeface="Calibri"/>
              </a:rPr>
              <a:t>Lim </a:t>
            </a:r>
            <a:r>
              <a:rPr lang="en-IN" sz="800" dirty="0" err="1">
                <a:solidFill>
                  <a:prstClr val="black"/>
                </a:solidFill>
                <a:latin typeface="Calibri"/>
              </a:rPr>
              <a:t>Chee</a:t>
            </a:r>
            <a:r>
              <a:rPr lang="en-IN" sz="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IN" sz="800" dirty="0" err="1">
                <a:solidFill>
                  <a:prstClr val="black"/>
                </a:solidFill>
                <a:latin typeface="Calibri"/>
              </a:rPr>
              <a:t>Aung</a:t>
            </a:r>
            <a:endParaRPr lang="en-IN" sz="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27" name="Oval 2275"/>
          <p:cNvSpPr>
            <a:spLocks noChangeArrowheads="1"/>
          </p:cNvSpPr>
          <p:nvPr/>
        </p:nvSpPr>
        <p:spPr bwMode="auto">
          <a:xfrm>
            <a:off x="6969981" y="1584614"/>
            <a:ext cx="108000" cy="108000"/>
          </a:xfrm>
          <a:prstGeom prst="ellipse">
            <a:avLst/>
          </a:prstGeom>
          <a:solidFill>
            <a:srgbClr val="1F77B4"/>
          </a:solidFill>
          <a:ln w="9525">
            <a:solidFill>
              <a:srgbClr val="000000">
                <a:alpha val="30196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28" name="Rectangle 8327"/>
          <p:cNvSpPr/>
          <p:nvPr/>
        </p:nvSpPr>
        <p:spPr>
          <a:xfrm>
            <a:off x="7061138" y="1507637"/>
            <a:ext cx="1059681" cy="442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800" dirty="0">
                <a:solidFill>
                  <a:prstClr val="black"/>
                </a:solidFill>
                <a:latin typeface="Calibri"/>
              </a:rPr>
              <a:t>Bangalore</a:t>
            </a:r>
          </a:p>
          <a:p>
            <a:pPr>
              <a:lnSpc>
                <a:spcPct val="150000"/>
              </a:lnSpc>
            </a:pPr>
            <a:r>
              <a:rPr lang="en-IN" sz="800" dirty="0">
                <a:solidFill>
                  <a:prstClr val="black"/>
                </a:solidFill>
                <a:latin typeface="Calibri"/>
              </a:rPr>
              <a:t>Singapore</a:t>
            </a:r>
          </a:p>
        </p:txBody>
      </p:sp>
      <p:sp>
        <p:nvSpPr>
          <p:cNvPr id="8329" name="Oval 2275"/>
          <p:cNvSpPr>
            <a:spLocks noChangeArrowheads="1"/>
          </p:cNvSpPr>
          <p:nvPr/>
        </p:nvSpPr>
        <p:spPr bwMode="auto">
          <a:xfrm>
            <a:off x="6969981" y="1786880"/>
            <a:ext cx="108000" cy="108000"/>
          </a:xfrm>
          <a:prstGeom prst="ellipse">
            <a:avLst/>
          </a:prstGeom>
          <a:solidFill>
            <a:srgbClr val="FF7F0E"/>
          </a:solidFill>
          <a:ln w="9525">
            <a:solidFill>
              <a:srgbClr val="000000">
                <a:alpha val="30196"/>
              </a:srgb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30" name="Oval 3475"/>
          <p:cNvSpPr>
            <a:spLocks noChangeArrowheads="1"/>
          </p:cNvSpPr>
          <p:nvPr/>
        </p:nvSpPr>
        <p:spPr bwMode="auto">
          <a:xfrm>
            <a:off x="7007627" y="2247844"/>
            <a:ext cx="32708" cy="32708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9525">
            <a:solidFill>
              <a:sysClr val="windowText" lastClr="000000">
                <a:alpha val="30196"/>
              </a:sys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IN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31" name="Oval 2250"/>
          <p:cNvSpPr>
            <a:spLocks noChangeArrowheads="1"/>
          </p:cNvSpPr>
          <p:nvPr/>
        </p:nvSpPr>
        <p:spPr bwMode="auto">
          <a:xfrm>
            <a:off x="6936323" y="2357480"/>
            <a:ext cx="175317" cy="174009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9525">
            <a:solidFill>
              <a:sysClr val="windowText" lastClr="000000">
                <a:alpha val="30196"/>
              </a:sys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IN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332" name="Rectangle 8331"/>
          <p:cNvSpPr/>
          <p:nvPr/>
        </p:nvSpPr>
        <p:spPr>
          <a:xfrm>
            <a:off x="7061138" y="2117580"/>
            <a:ext cx="105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800" dirty="0">
                <a:solidFill>
                  <a:prstClr val="black"/>
                </a:solidFill>
                <a:latin typeface="Calibri"/>
              </a:rPr>
              <a:t>1 follower</a:t>
            </a:r>
          </a:p>
          <a:p>
            <a:pPr>
              <a:lnSpc>
                <a:spcPct val="150000"/>
              </a:lnSpc>
            </a:pPr>
            <a:r>
              <a:rPr lang="en-IN" sz="800" dirty="0">
                <a:solidFill>
                  <a:prstClr val="black"/>
                </a:solidFill>
                <a:latin typeface="Calibri"/>
              </a:rPr>
              <a:t>100 followers</a:t>
            </a:r>
          </a:p>
        </p:txBody>
      </p:sp>
      <p:sp>
        <p:nvSpPr>
          <p:cNvPr id="8333" name="Oval 2275"/>
          <p:cNvSpPr>
            <a:spLocks noChangeArrowheads="1"/>
          </p:cNvSpPr>
          <p:nvPr/>
        </p:nvSpPr>
        <p:spPr bwMode="auto">
          <a:xfrm>
            <a:off x="6969981" y="2898023"/>
            <a:ext cx="108000" cy="1080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9525">
            <a:solidFill>
              <a:sysClr val="windowText" lastClr="000000">
                <a:alpha val="30196"/>
              </a:sys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IN" kern="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8334" name="Oval 2275"/>
          <p:cNvSpPr>
            <a:spLocks noChangeArrowheads="1"/>
          </p:cNvSpPr>
          <p:nvPr/>
        </p:nvSpPr>
        <p:spPr bwMode="auto">
          <a:xfrm>
            <a:off x="6969981" y="3078031"/>
            <a:ext cx="108000" cy="1080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 w="9525">
            <a:solidFill>
              <a:sysClr val="windowText" lastClr="000000">
                <a:alpha val="30196"/>
              </a:sys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IN" kern="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cxnSp>
        <p:nvCxnSpPr>
          <p:cNvPr id="8335" name="Straight Connector 8334"/>
          <p:cNvCxnSpPr/>
          <p:nvPr/>
        </p:nvCxnSpPr>
        <p:spPr>
          <a:xfrm>
            <a:off x="7023981" y="3006023"/>
            <a:ext cx="0" cy="72008"/>
          </a:xfrm>
          <a:prstGeom prst="line">
            <a:avLst/>
          </a:prstGeom>
          <a:noFill/>
          <a:ln w="3175">
            <a:solidFill>
              <a:srgbClr val="000000">
                <a:alpha val="30196"/>
              </a:srgb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36" name="Rectangle 8335"/>
          <p:cNvSpPr/>
          <p:nvPr/>
        </p:nvSpPr>
        <p:spPr>
          <a:xfrm>
            <a:off x="7061138" y="2794291"/>
            <a:ext cx="105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800" dirty="0">
                <a:solidFill>
                  <a:prstClr val="black"/>
                </a:solidFill>
                <a:latin typeface="Calibri"/>
              </a:rPr>
              <a:t>A follows B (or)</a:t>
            </a:r>
            <a:br>
              <a:rPr lang="en-IN" sz="800" dirty="0">
                <a:solidFill>
                  <a:prstClr val="black"/>
                </a:solidFill>
                <a:latin typeface="Calibri"/>
              </a:rPr>
            </a:br>
            <a:r>
              <a:rPr lang="en-IN" sz="800" dirty="0">
                <a:solidFill>
                  <a:prstClr val="black"/>
                </a:solidFill>
                <a:latin typeface="Calibri"/>
              </a:rPr>
              <a:t>B follows A</a:t>
            </a:r>
          </a:p>
        </p:txBody>
      </p:sp>
      <p:sp>
        <p:nvSpPr>
          <p:cNvPr id="8337" name="Rectangle 8336"/>
          <p:cNvSpPr/>
          <p:nvPr/>
        </p:nvSpPr>
        <p:spPr>
          <a:xfrm>
            <a:off x="6906148" y="3375183"/>
            <a:ext cx="1059681" cy="349702"/>
          </a:xfrm>
          <a:prstGeom prst="rect">
            <a:avLst/>
          </a:prstGeom>
          <a:solidFill>
            <a:srgbClr val="4F81BD"/>
          </a:solidFill>
        </p:spPr>
        <p:txBody>
          <a:bodyPr wrap="square" tIns="36000" bIns="36000">
            <a:spAutoFit/>
          </a:bodyPr>
          <a:lstStyle/>
          <a:p>
            <a:pPr>
              <a:defRPr/>
            </a:pPr>
            <a:r>
              <a:rPr lang="en-IN" sz="900" b="1" kern="0" dirty="0" smtClean="0">
                <a:solidFill>
                  <a:prstClr val="white"/>
                </a:solidFill>
                <a:latin typeface="Calibri"/>
              </a:rPr>
              <a:t>Most followed in Bangalore</a:t>
            </a:r>
          </a:p>
        </p:txBody>
      </p:sp>
      <p:sp>
        <p:nvSpPr>
          <p:cNvPr id="8338" name="Rectangle 8337"/>
          <p:cNvSpPr/>
          <p:nvPr/>
        </p:nvSpPr>
        <p:spPr>
          <a:xfrm>
            <a:off x="6906148" y="4231426"/>
            <a:ext cx="1059681" cy="349702"/>
          </a:xfrm>
          <a:prstGeom prst="rect">
            <a:avLst/>
          </a:prstGeom>
          <a:solidFill>
            <a:srgbClr val="F79646"/>
          </a:solidFill>
        </p:spPr>
        <p:txBody>
          <a:bodyPr wrap="square" tIns="36000" bIns="36000">
            <a:spAutoFit/>
          </a:bodyPr>
          <a:lstStyle/>
          <a:p>
            <a:pPr>
              <a:defRPr/>
            </a:pPr>
            <a:r>
              <a:rPr lang="en-IN" sz="900" b="1" kern="0" dirty="0" smtClean="0">
                <a:solidFill>
                  <a:prstClr val="white"/>
                </a:solidFill>
                <a:latin typeface="Calibri"/>
              </a:rPr>
              <a:t>Most followed in Singapore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4" y="0"/>
            <a:ext cx="8662086" cy="778098"/>
          </a:xfrm>
        </p:spPr>
        <p:txBody>
          <a:bodyPr/>
          <a:lstStyle/>
          <a:p>
            <a:r>
              <a:rPr lang="en-IN" dirty="0" err="1" smtClean="0"/>
              <a:t>Exporing</a:t>
            </a:r>
            <a:r>
              <a:rPr lang="en-IN" dirty="0" smtClean="0"/>
              <a:t> the Social Network of Coders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70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Rectangle 5191"/>
          <p:cNvSpPr/>
          <p:nvPr/>
        </p:nvSpPr>
        <p:spPr>
          <a:xfrm>
            <a:off x="0" y="0"/>
            <a:ext cx="9144000" cy="476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953" name="Line 5"/>
          <p:cNvSpPr>
            <a:spLocks noChangeShapeType="1"/>
          </p:cNvSpPr>
          <p:nvPr/>
        </p:nvSpPr>
        <p:spPr bwMode="auto">
          <a:xfrm flipH="1" flipV="1">
            <a:off x="3596804" y="3695700"/>
            <a:ext cx="92075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4" name="Line 6"/>
          <p:cNvSpPr>
            <a:spLocks noChangeShapeType="1"/>
          </p:cNvSpPr>
          <p:nvPr/>
        </p:nvSpPr>
        <p:spPr bwMode="auto">
          <a:xfrm>
            <a:off x="3596804" y="3695700"/>
            <a:ext cx="92075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5" name="Line 7"/>
          <p:cNvSpPr>
            <a:spLocks noChangeShapeType="1"/>
          </p:cNvSpPr>
          <p:nvPr/>
        </p:nvSpPr>
        <p:spPr bwMode="auto">
          <a:xfrm flipH="1" flipV="1">
            <a:off x="1858491" y="4979988"/>
            <a:ext cx="1830388" cy="70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6" name="Line 8"/>
          <p:cNvSpPr>
            <a:spLocks noChangeShapeType="1"/>
          </p:cNvSpPr>
          <p:nvPr/>
        </p:nvSpPr>
        <p:spPr bwMode="auto">
          <a:xfrm>
            <a:off x="1858491" y="4979988"/>
            <a:ext cx="1830388" cy="70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7" name="Line 9"/>
          <p:cNvSpPr>
            <a:spLocks noChangeShapeType="1"/>
          </p:cNvSpPr>
          <p:nvPr/>
        </p:nvSpPr>
        <p:spPr bwMode="auto">
          <a:xfrm flipV="1">
            <a:off x="3688879" y="4168775"/>
            <a:ext cx="1181100" cy="1517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8" name="Line 10"/>
          <p:cNvSpPr>
            <a:spLocks noChangeShapeType="1"/>
          </p:cNvSpPr>
          <p:nvPr/>
        </p:nvSpPr>
        <p:spPr bwMode="auto">
          <a:xfrm flipH="1">
            <a:off x="3688879" y="4168775"/>
            <a:ext cx="1181100" cy="1517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9" name="Line 11"/>
          <p:cNvSpPr>
            <a:spLocks noChangeShapeType="1"/>
          </p:cNvSpPr>
          <p:nvPr/>
        </p:nvSpPr>
        <p:spPr bwMode="auto">
          <a:xfrm>
            <a:off x="3688879" y="5686425"/>
            <a:ext cx="1157288" cy="1181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0" name="Line 12"/>
          <p:cNvSpPr>
            <a:spLocks noChangeShapeType="1"/>
          </p:cNvSpPr>
          <p:nvPr/>
        </p:nvSpPr>
        <p:spPr bwMode="auto">
          <a:xfrm flipH="1" flipV="1">
            <a:off x="3688879" y="5686425"/>
            <a:ext cx="1157288" cy="1181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1" name="Line 13"/>
          <p:cNvSpPr>
            <a:spLocks noChangeShapeType="1"/>
          </p:cNvSpPr>
          <p:nvPr/>
        </p:nvSpPr>
        <p:spPr bwMode="auto">
          <a:xfrm flipH="1" flipV="1">
            <a:off x="1817216" y="5046663"/>
            <a:ext cx="1871663" cy="63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2" name="Line 14"/>
          <p:cNvSpPr>
            <a:spLocks noChangeShapeType="1"/>
          </p:cNvSpPr>
          <p:nvPr/>
        </p:nvSpPr>
        <p:spPr bwMode="auto">
          <a:xfrm>
            <a:off x="1817216" y="5046663"/>
            <a:ext cx="1871663" cy="63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3" name="Line 15"/>
          <p:cNvSpPr>
            <a:spLocks noChangeShapeType="1"/>
          </p:cNvSpPr>
          <p:nvPr/>
        </p:nvSpPr>
        <p:spPr bwMode="auto">
          <a:xfrm flipH="1" flipV="1">
            <a:off x="1793404" y="5165725"/>
            <a:ext cx="1895475" cy="52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4" name="Line 16"/>
          <p:cNvSpPr>
            <a:spLocks noChangeShapeType="1"/>
          </p:cNvSpPr>
          <p:nvPr/>
        </p:nvSpPr>
        <p:spPr bwMode="auto">
          <a:xfrm>
            <a:off x="1793404" y="5165725"/>
            <a:ext cx="1895475" cy="52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5" name="Line 17"/>
          <p:cNvSpPr>
            <a:spLocks noChangeShapeType="1"/>
          </p:cNvSpPr>
          <p:nvPr/>
        </p:nvSpPr>
        <p:spPr bwMode="auto">
          <a:xfrm flipV="1">
            <a:off x="3688879" y="3651250"/>
            <a:ext cx="317500" cy="2035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6" name="Line 18"/>
          <p:cNvSpPr>
            <a:spLocks noChangeShapeType="1"/>
          </p:cNvSpPr>
          <p:nvPr/>
        </p:nvSpPr>
        <p:spPr bwMode="auto">
          <a:xfrm flipH="1">
            <a:off x="3688879" y="3651250"/>
            <a:ext cx="317500" cy="2035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7" name="Line 19"/>
          <p:cNvSpPr>
            <a:spLocks noChangeShapeType="1"/>
          </p:cNvSpPr>
          <p:nvPr/>
        </p:nvSpPr>
        <p:spPr bwMode="auto">
          <a:xfrm>
            <a:off x="3688879" y="5686425"/>
            <a:ext cx="1495425" cy="992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8" name="Line 20"/>
          <p:cNvSpPr>
            <a:spLocks noChangeShapeType="1"/>
          </p:cNvSpPr>
          <p:nvPr/>
        </p:nvSpPr>
        <p:spPr bwMode="auto">
          <a:xfrm flipH="1" flipV="1">
            <a:off x="3688879" y="5686425"/>
            <a:ext cx="1495425" cy="992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9" name="Line 21"/>
          <p:cNvSpPr>
            <a:spLocks noChangeShapeType="1"/>
          </p:cNvSpPr>
          <p:nvPr/>
        </p:nvSpPr>
        <p:spPr bwMode="auto">
          <a:xfrm flipH="1" flipV="1">
            <a:off x="2063279" y="4586288"/>
            <a:ext cx="1625600" cy="1100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0" name="Line 22"/>
          <p:cNvSpPr>
            <a:spLocks noChangeShapeType="1"/>
          </p:cNvSpPr>
          <p:nvPr/>
        </p:nvSpPr>
        <p:spPr bwMode="auto">
          <a:xfrm>
            <a:off x="2063279" y="4586288"/>
            <a:ext cx="1625600" cy="1100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1" name="Line 23"/>
          <p:cNvSpPr>
            <a:spLocks noChangeShapeType="1"/>
          </p:cNvSpPr>
          <p:nvPr/>
        </p:nvSpPr>
        <p:spPr bwMode="auto">
          <a:xfrm flipV="1">
            <a:off x="3688879" y="3603625"/>
            <a:ext cx="22542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2" name="Line 24"/>
          <p:cNvSpPr>
            <a:spLocks noChangeShapeType="1"/>
          </p:cNvSpPr>
          <p:nvPr/>
        </p:nvSpPr>
        <p:spPr bwMode="auto">
          <a:xfrm flipH="1">
            <a:off x="3688879" y="3603625"/>
            <a:ext cx="22542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3" name="Line 25"/>
          <p:cNvSpPr>
            <a:spLocks noChangeShapeType="1"/>
          </p:cNvSpPr>
          <p:nvPr/>
        </p:nvSpPr>
        <p:spPr bwMode="auto">
          <a:xfrm flipH="1" flipV="1">
            <a:off x="2225204" y="4397375"/>
            <a:ext cx="1463675" cy="1289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4" name="Line 26"/>
          <p:cNvSpPr>
            <a:spLocks noChangeShapeType="1"/>
          </p:cNvSpPr>
          <p:nvPr/>
        </p:nvSpPr>
        <p:spPr bwMode="auto">
          <a:xfrm>
            <a:off x="2225204" y="4397375"/>
            <a:ext cx="1463675" cy="1289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5" name="Line 27"/>
          <p:cNvSpPr>
            <a:spLocks noChangeShapeType="1"/>
          </p:cNvSpPr>
          <p:nvPr/>
        </p:nvSpPr>
        <p:spPr bwMode="auto">
          <a:xfrm flipV="1">
            <a:off x="3688879" y="3675063"/>
            <a:ext cx="403225" cy="201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6" name="Line 28"/>
          <p:cNvSpPr>
            <a:spLocks noChangeShapeType="1"/>
          </p:cNvSpPr>
          <p:nvPr/>
        </p:nvSpPr>
        <p:spPr bwMode="auto">
          <a:xfrm flipH="1">
            <a:off x="3688879" y="3675063"/>
            <a:ext cx="403225" cy="201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7" name="Line 29"/>
          <p:cNvSpPr>
            <a:spLocks noChangeShapeType="1"/>
          </p:cNvSpPr>
          <p:nvPr/>
        </p:nvSpPr>
        <p:spPr bwMode="auto">
          <a:xfrm>
            <a:off x="3688879" y="5686425"/>
            <a:ext cx="2146300" cy="5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8" name="Line 30"/>
          <p:cNvSpPr>
            <a:spLocks noChangeShapeType="1"/>
          </p:cNvSpPr>
          <p:nvPr/>
        </p:nvSpPr>
        <p:spPr bwMode="auto">
          <a:xfrm flipH="1" flipV="1">
            <a:off x="3688879" y="5686425"/>
            <a:ext cx="2146300" cy="5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9" name="Line 31"/>
          <p:cNvSpPr>
            <a:spLocks noChangeShapeType="1"/>
          </p:cNvSpPr>
          <p:nvPr/>
        </p:nvSpPr>
        <p:spPr bwMode="auto">
          <a:xfrm flipH="1" flipV="1">
            <a:off x="1791816" y="5322888"/>
            <a:ext cx="1897063" cy="363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0" name="Line 32"/>
          <p:cNvSpPr>
            <a:spLocks noChangeShapeType="1"/>
          </p:cNvSpPr>
          <p:nvPr/>
        </p:nvSpPr>
        <p:spPr bwMode="auto">
          <a:xfrm>
            <a:off x="1791816" y="5322888"/>
            <a:ext cx="1897063" cy="363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1" name="Line 33"/>
          <p:cNvSpPr>
            <a:spLocks noChangeShapeType="1"/>
          </p:cNvSpPr>
          <p:nvPr/>
        </p:nvSpPr>
        <p:spPr bwMode="auto">
          <a:xfrm flipH="1" flipV="1">
            <a:off x="1879129" y="4906963"/>
            <a:ext cx="1809750" cy="779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2" name="Line 34"/>
          <p:cNvSpPr>
            <a:spLocks noChangeShapeType="1"/>
          </p:cNvSpPr>
          <p:nvPr/>
        </p:nvSpPr>
        <p:spPr bwMode="auto">
          <a:xfrm>
            <a:off x="1879129" y="4906963"/>
            <a:ext cx="1809750" cy="779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3" name="Line 35"/>
          <p:cNvSpPr>
            <a:spLocks noChangeShapeType="1"/>
          </p:cNvSpPr>
          <p:nvPr/>
        </p:nvSpPr>
        <p:spPr bwMode="auto">
          <a:xfrm flipH="1" flipV="1">
            <a:off x="2163291" y="4457700"/>
            <a:ext cx="1525588" cy="1228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4" name="Line 36"/>
          <p:cNvSpPr>
            <a:spLocks noChangeShapeType="1"/>
          </p:cNvSpPr>
          <p:nvPr/>
        </p:nvSpPr>
        <p:spPr bwMode="auto">
          <a:xfrm>
            <a:off x="2163291" y="4457700"/>
            <a:ext cx="1525588" cy="1228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5" name="Line 37"/>
          <p:cNvSpPr>
            <a:spLocks noChangeShapeType="1"/>
          </p:cNvSpPr>
          <p:nvPr/>
        </p:nvSpPr>
        <p:spPr bwMode="auto">
          <a:xfrm flipV="1">
            <a:off x="3688879" y="5297488"/>
            <a:ext cx="2103438" cy="388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6" name="Line 38"/>
          <p:cNvSpPr>
            <a:spLocks noChangeShapeType="1"/>
          </p:cNvSpPr>
          <p:nvPr/>
        </p:nvSpPr>
        <p:spPr bwMode="auto">
          <a:xfrm flipH="1">
            <a:off x="3688879" y="5297488"/>
            <a:ext cx="2103438" cy="388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7" name="Line 39"/>
          <p:cNvSpPr>
            <a:spLocks noChangeShapeType="1"/>
          </p:cNvSpPr>
          <p:nvPr/>
        </p:nvSpPr>
        <p:spPr bwMode="auto">
          <a:xfrm flipH="1" flipV="1">
            <a:off x="2285529" y="4333875"/>
            <a:ext cx="1403350" cy="1352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8" name="Line 40"/>
          <p:cNvSpPr>
            <a:spLocks noChangeShapeType="1"/>
          </p:cNvSpPr>
          <p:nvPr/>
        </p:nvSpPr>
        <p:spPr bwMode="auto">
          <a:xfrm>
            <a:off x="2285529" y="4333875"/>
            <a:ext cx="1403350" cy="1352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9" name="Line 41"/>
          <p:cNvSpPr>
            <a:spLocks noChangeShapeType="1"/>
          </p:cNvSpPr>
          <p:nvPr/>
        </p:nvSpPr>
        <p:spPr bwMode="auto">
          <a:xfrm flipV="1">
            <a:off x="3688879" y="5480050"/>
            <a:ext cx="2135188" cy="206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0" name="Line 42"/>
          <p:cNvSpPr>
            <a:spLocks noChangeShapeType="1"/>
          </p:cNvSpPr>
          <p:nvPr/>
        </p:nvSpPr>
        <p:spPr bwMode="auto">
          <a:xfrm flipH="1">
            <a:off x="3688879" y="5480050"/>
            <a:ext cx="2135188" cy="206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1" name="Line 43"/>
          <p:cNvSpPr>
            <a:spLocks noChangeShapeType="1"/>
          </p:cNvSpPr>
          <p:nvPr/>
        </p:nvSpPr>
        <p:spPr bwMode="auto">
          <a:xfrm flipH="1" flipV="1">
            <a:off x="1818804" y="5465763"/>
            <a:ext cx="1870075" cy="22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2" name="Line 44"/>
          <p:cNvSpPr>
            <a:spLocks noChangeShapeType="1"/>
          </p:cNvSpPr>
          <p:nvPr/>
        </p:nvSpPr>
        <p:spPr bwMode="auto">
          <a:xfrm>
            <a:off x="1818804" y="5465763"/>
            <a:ext cx="1870075" cy="22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3" name="Line 45"/>
          <p:cNvSpPr>
            <a:spLocks noChangeShapeType="1"/>
          </p:cNvSpPr>
          <p:nvPr/>
        </p:nvSpPr>
        <p:spPr bwMode="auto">
          <a:xfrm flipH="1" flipV="1">
            <a:off x="2595091" y="4116388"/>
            <a:ext cx="1093788" cy="1570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4" name="Line 46"/>
          <p:cNvSpPr>
            <a:spLocks noChangeShapeType="1"/>
          </p:cNvSpPr>
          <p:nvPr/>
        </p:nvSpPr>
        <p:spPr bwMode="auto">
          <a:xfrm>
            <a:off x="2595091" y="4116388"/>
            <a:ext cx="1093788" cy="1570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5" name="Line 47"/>
          <p:cNvSpPr>
            <a:spLocks noChangeShapeType="1"/>
          </p:cNvSpPr>
          <p:nvPr/>
        </p:nvSpPr>
        <p:spPr bwMode="auto">
          <a:xfrm flipV="1">
            <a:off x="3688879" y="5597525"/>
            <a:ext cx="2143125" cy="88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6" name="Line 48"/>
          <p:cNvSpPr>
            <a:spLocks noChangeShapeType="1"/>
          </p:cNvSpPr>
          <p:nvPr/>
        </p:nvSpPr>
        <p:spPr bwMode="auto">
          <a:xfrm flipH="1">
            <a:off x="3688879" y="5597525"/>
            <a:ext cx="2143125" cy="88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7" name="Line 49"/>
          <p:cNvSpPr>
            <a:spLocks noChangeShapeType="1"/>
          </p:cNvSpPr>
          <p:nvPr/>
        </p:nvSpPr>
        <p:spPr bwMode="auto">
          <a:xfrm flipV="1">
            <a:off x="3688879" y="3732213"/>
            <a:ext cx="284163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8" name="Line 50"/>
          <p:cNvSpPr>
            <a:spLocks noChangeShapeType="1"/>
          </p:cNvSpPr>
          <p:nvPr/>
        </p:nvSpPr>
        <p:spPr bwMode="auto">
          <a:xfrm flipH="1">
            <a:off x="3688879" y="3732213"/>
            <a:ext cx="284163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9" name="Line 51"/>
          <p:cNvSpPr>
            <a:spLocks noChangeShapeType="1"/>
          </p:cNvSpPr>
          <p:nvPr/>
        </p:nvSpPr>
        <p:spPr bwMode="auto">
          <a:xfrm flipH="1" flipV="1">
            <a:off x="1847379" y="5111750"/>
            <a:ext cx="1841500" cy="57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0" name="Line 52"/>
          <p:cNvSpPr>
            <a:spLocks noChangeShapeType="1"/>
          </p:cNvSpPr>
          <p:nvPr/>
        </p:nvSpPr>
        <p:spPr bwMode="auto">
          <a:xfrm>
            <a:off x="1847379" y="5111750"/>
            <a:ext cx="1841500" cy="57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1" name="Line 53"/>
          <p:cNvSpPr>
            <a:spLocks noChangeShapeType="1"/>
          </p:cNvSpPr>
          <p:nvPr/>
        </p:nvSpPr>
        <p:spPr bwMode="auto">
          <a:xfrm flipH="1" flipV="1">
            <a:off x="2020416" y="4649788"/>
            <a:ext cx="1668463" cy="1036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2" name="Line 54"/>
          <p:cNvSpPr>
            <a:spLocks noChangeShapeType="1"/>
          </p:cNvSpPr>
          <p:nvPr/>
        </p:nvSpPr>
        <p:spPr bwMode="auto">
          <a:xfrm>
            <a:off x="2020416" y="4649788"/>
            <a:ext cx="1668463" cy="1036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3" name="Line 55"/>
          <p:cNvSpPr>
            <a:spLocks noChangeShapeType="1"/>
          </p:cNvSpPr>
          <p:nvPr/>
        </p:nvSpPr>
        <p:spPr bwMode="auto">
          <a:xfrm flipH="1" flipV="1">
            <a:off x="2444279" y="4208463"/>
            <a:ext cx="1244600" cy="1477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4" name="Line 56"/>
          <p:cNvSpPr>
            <a:spLocks noChangeShapeType="1"/>
          </p:cNvSpPr>
          <p:nvPr/>
        </p:nvSpPr>
        <p:spPr bwMode="auto">
          <a:xfrm>
            <a:off x="2444279" y="4208463"/>
            <a:ext cx="1244600" cy="1477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5" name="Line 57"/>
          <p:cNvSpPr>
            <a:spLocks noChangeShapeType="1"/>
          </p:cNvSpPr>
          <p:nvPr/>
        </p:nvSpPr>
        <p:spPr bwMode="auto">
          <a:xfrm flipH="1" flipV="1">
            <a:off x="2106141" y="4524375"/>
            <a:ext cx="1582738" cy="1162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6" name="Line 58"/>
          <p:cNvSpPr>
            <a:spLocks noChangeShapeType="1"/>
          </p:cNvSpPr>
          <p:nvPr/>
        </p:nvSpPr>
        <p:spPr bwMode="auto">
          <a:xfrm>
            <a:off x="2106141" y="4524375"/>
            <a:ext cx="1582738" cy="1162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7" name="Line 59"/>
          <p:cNvSpPr>
            <a:spLocks noChangeShapeType="1"/>
          </p:cNvSpPr>
          <p:nvPr/>
        </p:nvSpPr>
        <p:spPr bwMode="auto">
          <a:xfrm flipV="1">
            <a:off x="3688879" y="3995738"/>
            <a:ext cx="1100138" cy="1690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8" name="Line 60"/>
          <p:cNvSpPr>
            <a:spLocks noChangeShapeType="1"/>
          </p:cNvSpPr>
          <p:nvPr/>
        </p:nvSpPr>
        <p:spPr bwMode="auto">
          <a:xfrm flipH="1">
            <a:off x="3688879" y="3995738"/>
            <a:ext cx="1100138" cy="1690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9" name="Line 61"/>
          <p:cNvSpPr>
            <a:spLocks noChangeShapeType="1"/>
          </p:cNvSpPr>
          <p:nvPr/>
        </p:nvSpPr>
        <p:spPr bwMode="auto">
          <a:xfrm flipH="1" flipV="1">
            <a:off x="2101379" y="4679950"/>
            <a:ext cx="1587500" cy="1006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0" name="Line 62"/>
          <p:cNvSpPr>
            <a:spLocks noChangeShapeType="1"/>
          </p:cNvSpPr>
          <p:nvPr/>
        </p:nvSpPr>
        <p:spPr bwMode="auto">
          <a:xfrm>
            <a:off x="2101379" y="4679950"/>
            <a:ext cx="1587500" cy="1006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1" name="Line 63"/>
          <p:cNvSpPr>
            <a:spLocks noChangeShapeType="1"/>
          </p:cNvSpPr>
          <p:nvPr/>
        </p:nvSpPr>
        <p:spPr bwMode="auto">
          <a:xfrm flipH="1" flipV="1">
            <a:off x="1812454" y="5238750"/>
            <a:ext cx="1876425" cy="44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2" name="Line 64"/>
          <p:cNvSpPr>
            <a:spLocks noChangeShapeType="1"/>
          </p:cNvSpPr>
          <p:nvPr/>
        </p:nvSpPr>
        <p:spPr bwMode="auto">
          <a:xfrm>
            <a:off x="1812454" y="5238750"/>
            <a:ext cx="1876425" cy="44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3" name="Line 65"/>
          <p:cNvSpPr>
            <a:spLocks noChangeShapeType="1"/>
          </p:cNvSpPr>
          <p:nvPr/>
        </p:nvSpPr>
        <p:spPr bwMode="auto">
          <a:xfrm flipV="1">
            <a:off x="3688879" y="5380038"/>
            <a:ext cx="2124075" cy="306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4" name="Line 66"/>
          <p:cNvSpPr>
            <a:spLocks noChangeShapeType="1"/>
          </p:cNvSpPr>
          <p:nvPr/>
        </p:nvSpPr>
        <p:spPr bwMode="auto">
          <a:xfrm flipH="1">
            <a:off x="3688879" y="5380038"/>
            <a:ext cx="2124075" cy="306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5" name="Line 67"/>
          <p:cNvSpPr>
            <a:spLocks noChangeShapeType="1"/>
          </p:cNvSpPr>
          <p:nvPr/>
        </p:nvSpPr>
        <p:spPr bwMode="auto">
          <a:xfrm flipH="1" flipV="1">
            <a:off x="1985491" y="4891088"/>
            <a:ext cx="1703388" cy="795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6" name="Line 68"/>
          <p:cNvSpPr>
            <a:spLocks noChangeShapeType="1"/>
          </p:cNvSpPr>
          <p:nvPr/>
        </p:nvSpPr>
        <p:spPr bwMode="auto">
          <a:xfrm>
            <a:off x="1985491" y="4891088"/>
            <a:ext cx="1703388" cy="795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7" name="Line 69"/>
          <p:cNvSpPr>
            <a:spLocks noChangeShapeType="1"/>
          </p:cNvSpPr>
          <p:nvPr/>
        </p:nvSpPr>
        <p:spPr bwMode="auto">
          <a:xfrm flipV="1">
            <a:off x="3688879" y="4162425"/>
            <a:ext cx="1250950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8" name="Line 70"/>
          <p:cNvSpPr>
            <a:spLocks noChangeShapeType="1"/>
          </p:cNvSpPr>
          <p:nvPr/>
        </p:nvSpPr>
        <p:spPr bwMode="auto">
          <a:xfrm flipH="1">
            <a:off x="3688879" y="4162425"/>
            <a:ext cx="1250950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9" name="Line 71"/>
          <p:cNvSpPr>
            <a:spLocks noChangeShapeType="1"/>
          </p:cNvSpPr>
          <p:nvPr/>
        </p:nvSpPr>
        <p:spPr bwMode="auto">
          <a:xfrm flipV="1">
            <a:off x="3688879" y="5110163"/>
            <a:ext cx="2041525" cy="576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0" name="Line 72"/>
          <p:cNvSpPr>
            <a:spLocks noChangeShapeType="1"/>
          </p:cNvSpPr>
          <p:nvPr/>
        </p:nvSpPr>
        <p:spPr bwMode="auto">
          <a:xfrm flipH="1">
            <a:off x="3688879" y="5110163"/>
            <a:ext cx="2041525" cy="576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1" name="Line 73"/>
          <p:cNvSpPr>
            <a:spLocks noChangeShapeType="1"/>
          </p:cNvSpPr>
          <p:nvPr/>
        </p:nvSpPr>
        <p:spPr bwMode="auto">
          <a:xfrm flipH="1" flipV="1">
            <a:off x="1912466" y="4840288"/>
            <a:ext cx="1776413" cy="846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2" name="Line 74"/>
          <p:cNvSpPr>
            <a:spLocks noChangeShapeType="1"/>
          </p:cNvSpPr>
          <p:nvPr/>
        </p:nvSpPr>
        <p:spPr bwMode="auto">
          <a:xfrm>
            <a:off x="1912466" y="4840288"/>
            <a:ext cx="1776413" cy="846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3" name="Line 75"/>
          <p:cNvSpPr>
            <a:spLocks noChangeShapeType="1"/>
          </p:cNvSpPr>
          <p:nvPr/>
        </p:nvSpPr>
        <p:spPr bwMode="auto">
          <a:xfrm flipH="1" flipV="1">
            <a:off x="1991841" y="4716463"/>
            <a:ext cx="1697038" cy="969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4" name="Line 76"/>
          <p:cNvSpPr>
            <a:spLocks noChangeShapeType="1"/>
          </p:cNvSpPr>
          <p:nvPr/>
        </p:nvSpPr>
        <p:spPr bwMode="auto">
          <a:xfrm>
            <a:off x="1991841" y="4716463"/>
            <a:ext cx="1697038" cy="969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5" name="Line 77"/>
          <p:cNvSpPr>
            <a:spLocks noChangeShapeType="1"/>
          </p:cNvSpPr>
          <p:nvPr/>
        </p:nvSpPr>
        <p:spPr bwMode="auto">
          <a:xfrm flipH="1" flipV="1">
            <a:off x="1871191" y="5289550"/>
            <a:ext cx="1817688" cy="39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6" name="Line 78"/>
          <p:cNvSpPr>
            <a:spLocks noChangeShapeType="1"/>
          </p:cNvSpPr>
          <p:nvPr/>
        </p:nvSpPr>
        <p:spPr bwMode="auto">
          <a:xfrm>
            <a:off x="1871191" y="5289550"/>
            <a:ext cx="1817688" cy="39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7" name="Line 79"/>
          <p:cNvSpPr>
            <a:spLocks noChangeShapeType="1"/>
          </p:cNvSpPr>
          <p:nvPr/>
        </p:nvSpPr>
        <p:spPr bwMode="auto">
          <a:xfrm flipV="1">
            <a:off x="3688879" y="4943475"/>
            <a:ext cx="1970088" cy="74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8" name="Line 80"/>
          <p:cNvSpPr>
            <a:spLocks noChangeShapeType="1"/>
          </p:cNvSpPr>
          <p:nvPr/>
        </p:nvSpPr>
        <p:spPr bwMode="auto">
          <a:xfrm flipH="1">
            <a:off x="3688879" y="4943475"/>
            <a:ext cx="1970088" cy="74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9" name="Line 81"/>
          <p:cNvSpPr>
            <a:spLocks noChangeShapeType="1"/>
          </p:cNvSpPr>
          <p:nvPr/>
        </p:nvSpPr>
        <p:spPr bwMode="auto">
          <a:xfrm flipH="1" flipV="1">
            <a:off x="2358554" y="4270375"/>
            <a:ext cx="1330325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0" name="Line 82"/>
          <p:cNvSpPr>
            <a:spLocks noChangeShapeType="1"/>
          </p:cNvSpPr>
          <p:nvPr/>
        </p:nvSpPr>
        <p:spPr bwMode="auto">
          <a:xfrm>
            <a:off x="2358554" y="4270375"/>
            <a:ext cx="1330325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1" name="Line 83"/>
          <p:cNvSpPr>
            <a:spLocks noChangeShapeType="1"/>
          </p:cNvSpPr>
          <p:nvPr/>
        </p:nvSpPr>
        <p:spPr bwMode="auto">
          <a:xfrm flipH="1" flipV="1">
            <a:off x="1956916" y="4779963"/>
            <a:ext cx="1731963" cy="906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2" name="Line 84"/>
          <p:cNvSpPr>
            <a:spLocks noChangeShapeType="1"/>
          </p:cNvSpPr>
          <p:nvPr/>
        </p:nvSpPr>
        <p:spPr bwMode="auto">
          <a:xfrm>
            <a:off x="1956916" y="4779963"/>
            <a:ext cx="1731963" cy="906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3" name="Line 85"/>
          <p:cNvSpPr>
            <a:spLocks noChangeShapeType="1"/>
          </p:cNvSpPr>
          <p:nvPr/>
        </p:nvSpPr>
        <p:spPr bwMode="auto">
          <a:xfrm flipH="1" flipV="1">
            <a:off x="2368079" y="4351338"/>
            <a:ext cx="1320800" cy="1335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4" name="Line 86"/>
          <p:cNvSpPr>
            <a:spLocks noChangeShapeType="1"/>
          </p:cNvSpPr>
          <p:nvPr/>
        </p:nvSpPr>
        <p:spPr bwMode="auto">
          <a:xfrm>
            <a:off x="2368079" y="4351338"/>
            <a:ext cx="1320800" cy="1335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5" name="Line 87"/>
          <p:cNvSpPr>
            <a:spLocks noChangeShapeType="1"/>
          </p:cNvSpPr>
          <p:nvPr/>
        </p:nvSpPr>
        <p:spPr bwMode="auto">
          <a:xfrm flipH="1" flipV="1">
            <a:off x="2244254" y="4487863"/>
            <a:ext cx="1444625" cy="1198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6" name="Line 88"/>
          <p:cNvSpPr>
            <a:spLocks noChangeShapeType="1"/>
          </p:cNvSpPr>
          <p:nvPr/>
        </p:nvSpPr>
        <p:spPr bwMode="auto">
          <a:xfrm>
            <a:off x="2244254" y="4487863"/>
            <a:ext cx="1444625" cy="1198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7" name="Line 89"/>
          <p:cNvSpPr>
            <a:spLocks noChangeShapeType="1"/>
          </p:cNvSpPr>
          <p:nvPr/>
        </p:nvSpPr>
        <p:spPr bwMode="auto">
          <a:xfrm flipH="1" flipV="1">
            <a:off x="2187104" y="4548188"/>
            <a:ext cx="1501775" cy="1138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8" name="Line 90"/>
          <p:cNvSpPr>
            <a:spLocks noChangeShapeType="1"/>
          </p:cNvSpPr>
          <p:nvPr/>
        </p:nvSpPr>
        <p:spPr bwMode="auto">
          <a:xfrm>
            <a:off x="2187104" y="4548188"/>
            <a:ext cx="1501775" cy="1138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9" name="Line 91"/>
          <p:cNvSpPr>
            <a:spLocks noChangeShapeType="1"/>
          </p:cNvSpPr>
          <p:nvPr/>
        </p:nvSpPr>
        <p:spPr bwMode="auto">
          <a:xfrm flipV="1">
            <a:off x="3688879" y="5210175"/>
            <a:ext cx="2078038" cy="476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0" name="Line 92"/>
          <p:cNvSpPr>
            <a:spLocks noChangeShapeType="1"/>
          </p:cNvSpPr>
          <p:nvPr/>
        </p:nvSpPr>
        <p:spPr bwMode="auto">
          <a:xfrm flipH="1">
            <a:off x="3688879" y="5210175"/>
            <a:ext cx="2078038" cy="476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1" name="Line 93"/>
          <p:cNvSpPr>
            <a:spLocks noChangeShapeType="1"/>
          </p:cNvSpPr>
          <p:nvPr/>
        </p:nvSpPr>
        <p:spPr bwMode="auto">
          <a:xfrm flipH="1" flipV="1">
            <a:off x="2026766" y="4826000"/>
            <a:ext cx="1662113" cy="860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2" name="Line 94"/>
          <p:cNvSpPr>
            <a:spLocks noChangeShapeType="1"/>
          </p:cNvSpPr>
          <p:nvPr/>
        </p:nvSpPr>
        <p:spPr bwMode="auto">
          <a:xfrm>
            <a:off x="2026766" y="4826000"/>
            <a:ext cx="1662113" cy="860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3" name="Line 95"/>
          <p:cNvSpPr>
            <a:spLocks noChangeShapeType="1"/>
          </p:cNvSpPr>
          <p:nvPr/>
        </p:nvSpPr>
        <p:spPr bwMode="auto">
          <a:xfrm flipH="1" flipV="1">
            <a:off x="1928341" y="5022850"/>
            <a:ext cx="1760538" cy="66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4" name="Line 96"/>
          <p:cNvSpPr>
            <a:spLocks noChangeShapeType="1"/>
          </p:cNvSpPr>
          <p:nvPr/>
        </p:nvSpPr>
        <p:spPr bwMode="auto">
          <a:xfrm>
            <a:off x="1928341" y="5022850"/>
            <a:ext cx="1760538" cy="66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5" name="Line 97"/>
          <p:cNvSpPr>
            <a:spLocks noChangeShapeType="1"/>
          </p:cNvSpPr>
          <p:nvPr/>
        </p:nvSpPr>
        <p:spPr bwMode="auto">
          <a:xfrm flipH="1" flipV="1">
            <a:off x="2064866" y="4754563"/>
            <a:ext cx="1624013" cy="931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6" name="Line 98"/>
          <p:cNvSpPr>
            <a:spLocks noChangeShapeType="1"/>
          </p:cNvSpPr>
          <p:nvPr/>
        </p:nvSpPr>
        <p:spPr bwMode="auto">
          <a:xfrm>
            <a:off x="2064866" y="4754563"/>
            <a:ext cx="1624013" cy="931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7" name="Line 99"/>
          <p:cNvSpPr>
            <a:spLocks noChangeShapeType="1"/>
          </p:cNvSpPr>
          <p:nvPr/>
        </p:nvSpPr>
        <p:spPr bwMode="auto">
          <a:xfrm flipH="1" flipV="1">
            <a:off x="1921991" y="5095875"/>
            <a:ext cx="1766888" cy="59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8" name="Line 100"/>
          <p:cNvSpPr>
            <a:spLocks noChangeShapeType="1"/>
          </p:cNvSpPr>
          <p:nvPr/>
        </p:nvSpPr>
        <p:spPr bwMode="auto">
          <a:xfrm>
            <a:off x="1921991" y="5095875"/>
            <a:ext cx="1766888" cy="59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9" name="Line 101"/>
          <p:cNvSpPr>
            <a:spLocks noChangeShapeType="1"/>
          </p:cNvSpPr>
          <p:nvPr/>
        </p:nvSpPr>
        <p:spPr bwMode="auto">
          <a:xfrm flipH="1" flipV="1">
            <a:off x="2153766" y="4614863"/>
            <a:ext cx="1535113" cy="1071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0" name="Line 102"/>
          <p:cNvSpPr>
            <a:spLocks noChangeShapeType="1"/>
          </p:cNvSpPr>
          <p:nvPr/>
        </p:nvSpPr>
        <p:spPr bwMode="auto">
          <a:xfrm>
            <a:off x="2153766" y="4614863"/>
            <a:ext cx="1535113" cy="1071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1" name="Line 103"/>
          <p:cNvSpPr>
            <a:spLocks noChangeShapeType="1"/>
          </p:cNvSpPr>
          <p:nvPr/>
        </p:nvSpPr>
        <p:spPr bwMode="auto">
          <a:xfrm flipH="1" flipV="1">
            <a:off x="1834679" y="5387975"/>
            <a:ext cx="1854200" cy="29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2" name="Line 104"/>
          <p:cNvSpPr>
            <a:spLocks noChangeShapeType="1"/>
          </p:cNvSpPr>
          <p:nvPr/>
        </p:nvSpPr>
        <p:spPr bwMode="auto">
          <a:xfrm>
            <a:off x="1834679" y="5387975"/>
            <a:ext cx="1854200" cy="29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3" name="Line 105"/>
          <p:cNvSpPr>
            <a:spLocks noChangeShapeType="1"/>
          </p:cNvSpPr>
          <p:nvPr/>
        </p:nvSpPr>
        <p:spPr bwMode="auto">
          <a:xfrm flipH="1" flipV="1">
            <a:off x="2522066" y="4192588"/>
            <a:ext cx="1166813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4" name="Line 106"/>
          <p:cNvSpPr>
            <a:spLocks noChangeShapeType="1"/>
          </p:cNvSpPr>
          <p:nvPr/>
        </p:nvSpPr>
        <p:spPr bwMode="auto">
          <a:xfrm>
            <a:off x="2522066" y="4192588"/>
            <a:ext cx="1166813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5" name="Line 107"/>
          <p:cNvSpPr>
            <a:spLocks noChangeShapeType="1"/>
          </p:cNvSpPr>
          <p:nvPr/>
        </p:nvSpPr>
        <p:spPr bwMode="auto">
          <a:xfrm flipH="1" flipV="1">
            <a:off x="2306166" y="4421188"/>
            <a:ext cx="1382713" cy="1265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6" name="Line 108"/>
          <p:cNvSpPr>
            <a:spLocks noChangeShapeType="1"/>
          </p:cNvSpPr>
          <p:nvPr/>
        </p:nvSpPr>
        <p:spPr bwMode="auto">
          <a:xfrm>
            <a:off x="2306166" y="4421188"/>
            <a:ext cx="1382713" cy="1265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7" name="Line 109"/>
          <p:cNvSpPr>
            <a:spLocks noChangeShapeType="1"/>
          </p:cNvSpPr>
          <p:nvPr/>
        </p:nvSpPr>
        <p:spPr bwMode="auto">
          <a:xfrm flipH="1" flipV="1">
            <a:off x="2444279" y="4283075"/>
            <a:ext cx="1244600" cy="1403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8" name="Line 110"/>
          <p:cNvSpPr>
            <a:spLocks noChangeShapeType="1"/>
          </p:cNvSpPr>
          <p:nvPr/>
        </p:nvSpPr>
        <p:spPr bwMode="auto">
          <a:xfrm>
            <a:off x="2444279" y="4283075"/>
            <a:ext cx="1244600" cy="1403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9" name="Line 111"/>
          <p:cNvSpPr>
            <a:spLocks noChangeShapeType="1"/>
          </p:cNvSpPr>
          <p:nvPr/>
        </p:nvSpPr>
        <p:spPr bwMode="auto">
          <a:xfrm flipH="1" flipV="1">
            <a:off x="1961679" y="4959350"/>
            <a:ext cx="1727200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0" name="Line 112"/>
          <p:cNvSpPr>
            <a:spLocks noChangeShapeType="1"/>
          </p:cNvSpPr>
          <p:nvPr/>
        </p:nvSpPr>
        <p:spPr bwMode="auto">
          <a:xfrm>
            <a:off x="1961679" y="4959350"/>
            <a:ext cx="1727200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1" name="Line 113"/>
          <p:cNvSpPr>
            <a:spLocks noChangeShapeType="1"/>
          </p:cNvSpPr>
          <p:nvPr/>
        </p:nvSpPr>
        <p:spPr bwMode="auto">
          <a:xfrm flipH="1" flipV="1">
            <a:off x="1891829" y="5187950"/>
            <a:ext cx="1797050" cy="498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2" name="Line 114"/>
          <p:cNvSpPr>
            <a:spLocks noChangeShapeType="1"/>
          </p:cNvSpPr>
          <p:nvPr/>
        </p:nvSpPr>
        <p:spPr bwMode="auto">
          <a:xfrm>
            <a:off x="1891829" y="5187950"/>
            <a:ext cx="1797050" cy="498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3" name="Line 115"/>
          <p:cNvSpPr>
            <a:spLocks noChangeShapeType="1"/>
          </p:cNvSpPr>
          <p:nvPr/>
        </p:nvSpPr>
        <p:spPr bwMode="auto">
          <a:xfrm flipH="1">
            <a:off x="3900016" y="3043238"/>
            <a:ext cx="1147763" cy="178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4" name="Line 116"/>
          <p:cNvSpPr>
            <a:spLocks noChangeShapeType="1"/>
          </p:cNvSpPr>
          <p:nvPr/>
        </p:nvSpPr>
        <p:spPr bwMode="auto">
          <a:xfrm flipV="1">
            <a:off x="3900016" y="3043238"/>
            <a:ext cx="1147763" cy="178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5" name="Line 117"/>
          <p:cNvSpPr>
            <a:spLocks noChangeShapeType="1"/>
          </p:cNvSpPr>
          <p:nvPr/>
        </p:nvSpPr>
        <p:spPr bwMode="auto">
          <a:xfrm flipH="1">
            <a:off x="3712691" y="3043238"/>
            <a:ext cx="1335088" cy="1649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6" name="Line 118"/>
          <p:cNvSpPr>
            <a:spLocks noChangeShapeType="1"/>
          </p:cNvSpPr>
          <p:nvPr/>
        </p:nvSpPr>
        <p:spPr bwMode="auto">
          <a:xfrm flipV="1">
            <a:off x="3712691" y="3043238"/>
            <a:ext cx="1335088" cy="1649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7" name="Line 119"/>
          <p:cNvSpPr>
            <a:spLocks noChangeShapeType="1"/>
          </p:cNvSpPr>
          <p:nvPr/>
        </p:nvSpPr>
        <p:spPr bwMode="auto">
          <a:xfrm flipH="1">
            <a:off x="3501554" y="3043238"/>
            <a:ext cx="1546225" cy="1500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8" name="Line 120"/>
          <p:cNvSpPr>
            <a:spLocks noChangeShapeType="1"/>
          </p:cNvSpPr>
          <p:nvPr/>
        </p:nvSpPr>
        <p:spPr bwMode="auto">
          <a:xfrm flipV="1">
            <a:off x="3501554" y="3043238"/>
            <a:ext cx="1546225" cy="1500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9" name="Line 121"/>
          <p:cNvSpPr>
            <a:spLocks noChangeShapeType="1"/>
          </p:cNvSpPr>
          <p:nvPr/>
        </p:nvSpPr>
        <p:spPr bwMode="auto">
          <a:xfrm flipH="1">
            <a:off x="4025429" y="3043238"/>
            <a:ext cx="1022350" cy="186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0" name="Line 122"/>
          <p:cNvSpPr>
            <a:spLocks noChangeShapeType="1"/>
          </p:cNvSpPr>
          <p:nvPr/>
        </p:nvSpPr>
        <p:spPr bwMode="auto">
          <a:xfrm flipV="1">
            <a:off x="4025429" y="3043238"/>
            <a:ext cx="1022350" cy="186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1" name="Line 123"/>
          <p:cNvSpPr>
            <a:spLocks noChangeShapeType="1"/>
          </p:cNvSpPr>
          <p:nvPr/>
        </p:nvSpPr>
        <p:spPr bwMode="auto">
          <a:xfrm flipH="1">
            <a:off x="3822229" y="3043238"/>
            <a:ext cx="1225550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2" name="Line 124"/>
          <p:cNvSpPr>
            <a:spLocks noChangeShapeType="1"/>
          </p:cNvSpPr>
          <p:nvPr/>
        </p:nvSpPr>
        <p:spPr bwMode="auto">
          <a:xfrm flipV="1">
            <a:off x="3822229" y="3043238"/>
            <a:ext cx="1225550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3" name="Line 125"/>
          <p:cNvSpPr>
            <a:spLocks noChangeShapeType="1"/>
          </p:cNvSpPr>
          <p:nvPr/>
        </p:nvSpPr>
        <p:spPr bwMode="auto">
          <a:xfrm flipV="1">
            <a:off x="5047779" y="1314450"/>
            <a:ext cx="862013" cy="172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4" name="Line 126"/>
          <p:cNvSpPr>
            <a:spLocks noChangeShapeType="1"/>
          </p:cNvSpPr>
          <p:nvPr/>
        </p:nvSpPr>
        <p:spPr bwMode="auto">
          <a:xfrm flipH="1">
            <a:off x="5047779" y="1314450"/>
            <a:ext cx="862013" cy="172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5" name="Line 127"/>
          <p:cNvSpPr>
            <a:spLocks noChangeShapeType="1"/>
          </p:cNvSpPr>
          <p:nvPr/>
        </p:nvSpPr>
        <p:spPr bwMode="auto">
          <a:xfrm flipV="1">
            <a:off x="5047779" y="1416050"/>
            <a:ext cx="1027113" cy="1627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6" name="Line 128"/>
          <p:cNvSpPr>
            <a:spLocks noChangeShapeType="1"/>
          </p:cNvSpPr>
          <p:nvPr/>
        </p:nvSpPr>
        <p:spPr bwMode="auto">
          <a:xfrm flipH="1">
            <a:off x="5047779" y="1416050"/>
            <a:ext cx="1027113" cy="1627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7" name="Line 129"/>
          <p:cNvSpPr>
            <a:spLocks noChangeShapeType="1"/>
          </p:cNvSpPr>
          <p:nvPr/>
        </p:nvSpPr>
        <p:spPr bwMode="auto">
          <a:xfrm flipH="1">
            <a:off x="3566641" y="3043238"/>
            <a:ext cx="1481138" cy="156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8" name="Line 130"/>
          <p:cNvSpPr>
            <a:spLocks noChangeShapeType="1"/>
          </p:cNvSpPr>
          <p:nvPr/>
        </p:nvSpPr>
        <p:spPr bwMode="auto">
          <a:xfrm flipV="1">
            <a:off x="3566641" y="3043238"/>
            <a:ext cx="1481138" cy="156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9" name="Line 131"/>
          <p:cNvSpPr>
            <a:spLocks noChangeShapeType="1"/>
          </p:cNvSpPr>
          <p:nvPr/>
        </p:nvSpPr>
        <p:spPr bwMode="auto">
          <a:xfrm flipH="1">
            <a:off x="3666654" y="3043238"/>
            <a:ext cx="1381125" cy="1693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0" name="Line 132"/>
          <p:cNvSpPr>
            <a:spLocks noChangeShapeType="1"/>
          </p:cNvSpPr>
          <p:nvPr/>
        </p:nvSpPr>
        <p:spPr bwMode="auto">
          <a:xfrm flipV="1">
            <a:off x="3666654" y="3043238"/>
            <a:ext cx="1381125" cy="1693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1" name="Line 133"/>
          <p:cNvSpPr>
            <a:spLocks noChangeShapeType="1"/>
          </p:cNvSpPr>
          <p:nvPr/>
        </p:nvSpPr>
        <p:spPr bwMode="auto">
          <a:xfrm flipV="1">
            <a:off x="5047779" y="1362075"/>
            <a:ext cx="952500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2" name="Line 134"/>
          <p:cNvSpPr>
            <a:spLocks noChangeShapeType="1"/>
          </p:cNvSpPr>
          <p:nvPr/>
        </p:nvSpPr>
        <p:spPr bwMode="auto">
          <a:xfrm flipH="1">
            <a:off x="5047779" y="1362075"/>
            <a:ext cx="952500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3" name="Line 135"/>
          <p:cNvSpPr>
            <a:spLocks noChangeShapeType="1"/>
          </p:cNvSpPr>
          <p:nvPr/>
        </p:nvSpPr>
        <p:spPr bwMode="auto">
          <a:xfrm flipH="1">
            <a:off x="3820641" y="3043238"/>
            <a:ext cx="1227138" cy="1798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4" name="Line 136"/>
          <p:cNvSpPr>
            <a:spLocks noChangeShapeType="1"/>
          </p:cNvSpPr>
          <p:nvPr/>
        </p:nvSpPr>
        <p:spPr bwMode="auto">
          <a:xfrm flipV="1">
            <a:off x="3820641" y="3043238"/>
            <a:ext cx="1227138" cy="1798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5" name="Line 137"/>
          <p:cNvSpPr>
            <a:spLocks noChangeShapeType="1"/>
          </p:cNvSpPr>
          <p:nvPr/>
        </p:nvSpPr>
        <p:spPr bwMode="auto">
          <a:xfrm flipH="1">
            <a:off x="3617441" y="3043238"/>
            <a:ext cx="1430338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6" name="Line 138"/>
          <p:cNvSpPr>
            <a:spLocks noChangeShapeType="1"/>
          </p:cNvSpPr>
          <p:nvPr/>
        </p:nvSpPr>
        <p:spPr bwMode="auto">
          <a:xfrm flipV="1">
            <a:off x="3617441" y="3043238"/>
            <a:ext cx="1430338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7" name="Line 139"/>
          <p:cNvSpPr>
            <a:spLocks noChangeShapeType="1"/>
          </p:cNvSpPr>
          <p:nvPr/>
        </p:nvSpPr>
        <p:spPr bwMode="auto">
          <a:xfrm flipH="1">
            <a:off x="3744441" y="3043238"/>
            <a:ext cx="1303338" cy="1735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8" name="Line 140"/>
          <p:cNvSpPr>
            <a:spLocks noChangeShapeType="1"/>
          </p:cNvSpPr>
          <p:nvPr/>
        </p:nvSpPr>
        <p:spPr bwMode="auto">
          <a:xfrm flipV="1">
            <a:off x="3744441" y="3043238"/>
            <a:ext cx="1303338" cy="1735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9" name="Line 141"/>
          <p:cNvSpPr>
            <a:spLocks noChangeShapeType="1"/>
          </p:cNvSpPr>
          <p:nvPr/>
        </p:nvSpPr>
        <p:spPr bwMode="auto">
          <a:xfrm flipH="1">
            <a:off x="3944466" y="3043238"/>
            <a:ext cx="1103313" cy="184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0" name="Line 142"/>
          <p:cNvSpPr>
            <a:spLocks noChangeShapeType="1"/>
          </p:cNvSpPr>
          <p:nvPr/>
        </p:nvSpPr>
        <p:spPr bwMode="auto">
          <a:xfrm flipV="1">
            <a:off x="3944466" y="3043238"/>
            <a:ext cx="1103313" cy="184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1" name="Line 143"/>
          <p:cNvSpPr>
            <a:spLocks noChangeShapeType="1"/>
          </p:cNvSpPr>
          <p:nvPr/>
        </p:nvSpPr>
        <p:spPr bwMode="auto">
          <a:xfrm flipH="1" flipV="1">
            <a:off x="2634779" y="4556125"/>
            <a:ext cx="1266825" cy="1392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2" name="Line 144"/>
          <p:cNvSpPr>
            <a:spLocks noChangeShapeType="1"/>
          </p:cNvSpPr>
          <p:nvPr/>
        </p:nvSpPr>
        <p:spPr bwMode="auto">
          <a:xfrm>
            <a:off x="2634779" y="4556125"/>
            <a:ext cx="1266825" cy="1392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3" name="Line 145"/>
          <p:cNvSpPr>
            <a:spLocks noChangeShapeType="1"/>
          </p:cNvSpPr>
          <p:nvPr/>
        </p:nvSpPr>
        <p:spPr bwMode="auto">
          <a:xfrm flipH="1" flipV="1">
            <a:off x="2726854" y="4475163"/>
            <a:ext cx="1174750" cy="1473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4" name="Line 146"/>
          <p:cNvSpPr>
            <a:spLocks noChangeShapeType="1"/>
          </p:cNvSpPr>
          <p:nvPr/>
        </p:nvSpPr>
        <p:spPr bwMode="auto">
          <a:xfrm>
            <a:off x="2726854" y="4475163"/>
            <a:ext cx="1174750" cy="1473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5" name="Line 147"/>
          <p:cNvSpPr>
            <a:spLocks noChangeShapeType="1"/>
          </p:cNvSpPr>
          <p:nvPr/>
        </p:nvSpPr>
        <p:spPr bwMode="auto">
          <a:xfrm flipV="1">
            <a:off x="3901604" y="4168775"/>
            <a:ext cx="968375" cy="1779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6" name="Line 148"/>
          <p:cNvSpPr>
            <a:spLocks noChangeShapeType="1"/>
          </p:cNvSpPr>
          <p:nvPr/>
        </p:nvSpPr>
        <p:spPr bwMode="auto">
          <a:xfrm flipH="1">
            <a:off x="3901604" y="4168775"/>
            <a:ext cx="968375" cy="1779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7" name="Line 149"/>
          <p:cNvSpPr>
            <a:spLocks noChangeShapeType="1"/>
          </p:cNvSpPr>
          <p:nvPr/>
        </p:nvSpPr>
        <p:spPr bwMode="auto">
          <a:xfrm flipH="1" flipV="1">
            <a:off x="2307754" y="4968875"/>
            <a:ext cx="1593850" cy="979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8" name="Line 150"/>
          <p:cNvSpPr>
            <a:spLocks noChangeShapeType="1"/>
          </p:cNvSpPr>
          <p:nvPr/>
        </p:nvSpPr>
        <p:spPr bwMode="auto">
          <a:xfrm>
            <a:off x="2307754" y="4968875"/>
            <a:ext cx="1593850" cy="979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9" name="Line 151"/>
          <p:cNvSpPr>
            <a:spLocks noChangeShapeType="1"/>
          </p:cNvSpPr>
          <p:nvPr/>
        </p:nvSpPr>
        <p:spPr bwMode="auto">
          <a:xfrm flipH="1" flipV="1">
            <a:off x="2250604" y="5075238"/>
            <a:ext cx="1651000" cy="873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0" name="Line 152"/>
          <p:cNvSpPr>
            <a:spLocks noChangeShapeType="1"/>
          </p:cNvSpPr>
          <p:nvPr/>
        </p:nvSpPr>
        <p:spPr bwMode="auto">
          <a:xfrm>
            <a:off x="2250604" y="5075238"/>
            <a:ext cx="1651000" cy="873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1" name="Line 153"/>
          <p:cNvSpPr>
            <a:spLocks noChangeShapeType="1"/>
          </p:cNvSpPr>
          <p:nvPr/>
        </p:nvSpPr>
        <p:spPr bwMode="auto">
          <a:xfrm flipH="1" flipV="1">
            <a:off x="2368079" y="4878388"/>
            <a:ext cx="1533525" cy="1069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2" name="Line 154"/>
          <p:cNvSpPr>
            <a:spLocks noChangeShapeType="1"/>
          </p:cNvSpPr>
          <p:nvPr/>
        </p:nvSpPr>
        <p:spPr bwMode="auto">
          <a:xfrm>
            <a:off x="2368079" y="4878388"/>
            <a:ext cx="1533525" cy="1069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3" name="Line 155"/>
          <p:cNvSpPr>
            <a:spLocks noChangeShapeType="1"/>
          </p:cNvSpPr>
          <p:nvPr/>
        </p:nvSpPr>
        <p:spPr bwMode="auto">
          <a:xfrm flipH="1" flipV="1">
            <a:off x="2428404" y="4789488"/>
            <a:ext cx="1473200" cy="1158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4" name="Line 156"/>
          <p:cNvSpPr>
            <a:spLocks noChangeShapeType="1"/>
          </p:cNvSpPr>
          <p:nvPr/>
        </p:nvSpPr>
        <p:spPr bwMode="auto">
          <a:xfrm>
            <a:off x="2428404" y="4789488"/>
            <a:ext cx="1473200" cy="1158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5" name="Line 157"/>
          <p:cNvSpPr>
            <a:spLocks noChangeShapeType="1"/>
          </p:cNvSpPr>
          <p:nvPr/>
        </p:nvSpPr>
        <p:spPr bwMode="auto">
          <a:xfrm flipH="1" flipV="1">
            <a:off x="2561754" y="4633913"/>
            <a:ext cx="1339850" cy="1314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6" name="Line 158"/>
          <p:cNvSpPr>
            <a:spLocks noChangeShapeType="1"/>
          </p:cNvSpPr>
          <p:nvPr/>
        </p:nvSpPr>
        <p:spPr bwMode="auto">
          <a:xfrm>
            <a:off x="2561754" y="4633913"/>
            <a:ext cx="1339850" cy="1314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7" name="Line 159"/>
          <p:cNvSpPr>
            <a:spLocks noChangeShapeType="1"/>
          </p:cNvSpPr>
          <p:nvPr/>
        </p:nvSpPr>
        <p:spPr bwMode="auto">
          <a:xfrm flipH="1" flipV="1">
            <a:off x="2491904" y="4708525"/>
            <a:ext cx="1409700" cy="1239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8" name="Line 160"/>
          <p:cNvSpPr>
            <a:spLocks noChangeShapeType="1"/>
          </p:cNvSpPr>
          <p:nvPr/>
        </p:nvSpPr>
        <p:spPr bwMode="auto">
          <a:xfrm>
            <a:off x="2491904" y="4708525"/>
            <a:ext cx="1409700" cy="1239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9" name="Line 161"/>
          <p:cNvSpPr>
            <a:spLocks noChangeShapeType="1"/>
          </p:cNvSpPr>
          <p:nvPr/>
        </p:nvSpPr>
        <p:spPr bwMode="auto">
          <a:xfrm flipV="1">
            <a:off x="3595216" y="4264025"/>
            <a:ext cx="1150938" cy="155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0" name="Line 162"/>
          <p:cNvSpPr>
            <a:spLocks noChangeShapeType="1"/>
          </p:cNvSpPr>
          <p:nvPr/>
        </p:nvSpPr>
        <p:spPr bwMode="auto">
          <a:xfrm flipH="1">
            <a:off x="3595216" y="4264025"/>
            <a:ext cx="1150938" cy="155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1" name="Line 163"/>
          <p:cNvSpPr>
            <a:spLocks noChangeShapeType="1"/>
          </p:cNvSpPr>
          <p:nvPr/>
        </p:nvSpPr>
        <p:spPr bwMode="auto">
          <a:xfrm>
            <a:off x="3595216" y="5815013"/>
            <a:ext cx="1990725" cy="50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2" name="Line 164"/>
          <p:cNvSpPr>
            <a:spLocks noChangeShapeType="1"/>
          </p:cNvSpPr>
          <p:nvPr/>
        </p:nvSpPr>
        <p:spPr bwMode="auto">
          <a:xfrm flipH="1" flipV="1">
            <a:off x="3595216" y="5815013"/>
            <a:ext cx="1990725" cy="50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3" name="Line 165"/>
          <p:cNvSpPr>
            <a:spLocks noChangeShapeType="1"/>
          </p:cNvSpPr>
          <p:nvPr/>
        </p:nvSpPr>
        <p:spPr bwMode="auto">
          <a:xfrm flipV="1">
            <a:off x="3595216" y="5802313"/>
            <a:ext cx="2044700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4" name="Line 166"/>
          <p:cNvSpPr>
            <a:spLocks noChangeShapeType="1"/>
          </p:cNvSpPr>
          <p:nvPr/>
        </p:nvSpPr>
        <p:spPr bwMode="auto">
          <a:xfrm flipH="1">
            <a:off x="3595216" y="5802313"/>
            <a:ext cx="2044700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5" name="Line 167"/>
          <p:cNvSpPr>
            <a:spLocks noChangeShapeType="1"/>
          </p:cNvSpPr>
          <p:nvPr/>
        </p:nvSpPr>
        <p:spPr bwMode="auto">
          <a:xfrm flipV="1">
            <a:off x="3595216" y="3879850"/>
            <a:ext cx="528638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6" name="Line 168"/>
          <p:cNvSpPr>
            <a:spLocks noChangeShapeType="1"/>
          </p:cNvSpPr>
          <p:nvPr/>
        </p:nvSpPr>
        <p:spPr bwMode="auto">
          <a:xfrm flipH="1">
            <a:off x="3595216" y="3879850"/>
            <a:ext cx="528638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7" name="Line 169"/>
          <p:cNvSpPr>
            <a:spLocks noChangeShapeType="1"/>
          </p:cNvSpPr>
          <p:nvPr/>
        </p:nvSpPr>
        <p:spPr bwMode="auto">
          <a:xfrm flipV="1">
            <a:off x="3595216" y="4297363"/>
            <a:ext cx="1471613" cy="1517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8" name="Line 170"/>
          <p:cNvSpPr>
            <a:spLocks noChangeShapeType="1"/>
          </p:cNvSpPr>
          <p:nvPr/>
        </p:nvSpPr>
        <p:spPr bwMode="auto">
          <a:xfrm flipH="1">
            <a:off x="3595216" y="4297363"/>
            <a:ext cx="1471613" cy="1517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9" name="Line 171"/>
          <p:cNvSpPr>
            <a:spLocks noChangeShapeType="1"/>
          </p:cNvSpPr>
          <p:nvPr/>
        </p:nvSpPr>
        <p:spPr bwMode="auto">
          <a:xfrm flipV="1">
            <a:off x="3595216" y="5297488"/>
            <a:ext cx="2041525" cy="517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0" name="Line 172"/>
          <p:cNvSpPr>
            <a:spLocks noChangeShapeType="1"/>
          </p:cNvSpPr>
          <p:nvPr/>
        </p:nvSpPr>
        <p:spPr bwMode="auto">
          <a:xfrm flipH="1">
            <a:off x="3595216" y="5297488"/>
            <a:ext cx="2041525" cy="517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1" name="Line 173"/>
          <p:cNvSpPr>
            <a:spLocks noChangeShapeType="1"/>
          </p:cNvSpPr>
          <p:nvPr/>
        </p:nvSpPr>
        <p:spPr bwMode="auto">
          <a:xfrm flipV="1">
            <a:off x="3595216" y="4127500"/>
            <a:ext cx="873125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2" name="Line 174"/>
          <p:cNvSpPr>
            <a:spLocks noChangeShapeType="1"/>
          </p:cNvSpPr>
          <p:nvPr/>
        </p:nvSpPr>
        <p:spPr bwMode="auto">
          <a:xfrm flipH="1">
            <a:off x="3595216" y="4127500"/>
            <a:ext cx="873125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3" name="Line 175"/>
          <p:cNvSpPr>
            <a:spLocks noChangeShapeType="1"/>
          </p:cNvSpPr>
          <p:nvPr/>
        </p:nvSpPr>
        <p:spPr bwMode="auto">
          <a:xfrm flipV="1">
            <a:off x="3595216" y="4211638"/>
            <a:ext cx="1117600" cy="160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4" name="Line 176"/>
          <p:cNvSpPr>
            <a:spLocks noChangeShapeType="1"/>
          </p:cNvSpPr>
          <p:nvPr/>
        </p:nvSpPr>
        <p:spPr bwMode="auto">
          <a:xfrm flipH="1">
            <a:off x="3595216" y="4211638"/>
            <a:ext cx="1117600" cy="160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5" name="Line 177"/>
          <p:cNvSpPr>
            <a:spLocks noChangeShapeType="1"/>
          </p:cNvSpPr>
          <p:nvPr/>
        </p:nvSpPr>
        <p:spPr bwMode="auto">
          <a:xfrm>
            <a:off x="3595216" y="5815013"/>
            <a:ext cx="2036763" cy="322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6" name="Line 178"/>
          <p:cNvSpPr>
            <a:spLocks noChangeShapeType="1"/>
          </p:cNvSpPr>
          <p:nvPr/>
        </p:nvSpPr>
        <p:spPr bwMode="auto">
          <a:xfrm flipH="1" flipV="1">
            <a:off x="3595216" y="5815013"/>
            <a:ext cx="2036763" cy="322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7" name="Line 179"/>
          <p:cNvSpPr>
            <a:spLocks noChangeShapeType="1"/>
          </p:cNvSpPr>
          <p:nvPr/>
        </p:nvSpPr>
        <p:spPr bwMode="auto">
          <a:xfrm flipV="1">
            <a:off x="3595216" y="4557713"/>
            <a:ext cx="1633538" cy="1257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8" name="Line 180"/>
          <p:cNvSpPr>
            <a:spLocks noChangeShapeType="1"/>
          </p:cNvSpPr>
          <p:nvPr/>
        </p:nvSpPr>
        <p:spPr bwMode="auto">
          <a:xfrm flipH="1">
            <a:off x="3595216" y="4557713"/>
            <a:ext cx="1633538" cy="1257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9" name="Line 181"/>
          <p:cNvSpPr>
            <a:spLocks noChangeShapeType="1"/>
          </p:cNvSpPr>
          <p:nvPr/>
        </p:nvSpPr>
        <p:spPr bwMode="auto">
          <a:xfrm>
            <a:off x="3595216" y="5815013"/>
            <a:ext cx="1998663" cy="579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0" name="Line 182"/>
          <p:cNvSpPr>
            <a:spLocks noChangeShapeType="1"/>
          </p:cNvSpPr>
          <p:nvPr/>
        </p:nvSpPr>
        <p:spPr bwMode="auto">
          <a:xfrm flipH="1" flipV="1">
            <a:off x="3595216" y="5815013"/>
            <a:ext cx="1998663" cy="579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1" name="Line 183"/>
          <p:cNvSpPr>
            <a:spLocks noChangeShapeType="1"/>
          </p:cNvSpPr>
          <p:nvPr/>
        </p:nvSpPr>
        <p:spPr bwMode="auto">
          <a:xfrm flipH="1" flipV="1">
            <a:off x="2810991" y="4102100"/>
            <a:ext cx="784225" cy="171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2" name="Line 184"/>
          <p:cNvSpPr>
            <a:spLocks noChangeShapeType="1"/>
          </p:cNvSpPr>
          <p:nvPr/>
        </p:nvSpPr>
        <p:spPr bwMode="auto">
          <a:xfrm>
            <a:off x="2810991" y="4102100"/>
            <a:ext cx="784225" cy="171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3" name="Line 185"/>
          <p:cNvSpPr>
            <a:spLocks noChangeShapeType="1"/>
          </p:cNvSpPr>
          <p:nvPr/>
        </p:nvSpPr>
        <p:spPr bwMode="auto">
          <a:xfrm flipV="1">
            <a:off x="3595216" y="5719763"/>
            <a:ext cx="2043113" cy="9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4" name="Line 186"/>
          <p:cNvSpPr>
            <a:spLocks noChangeShapeType="1"/>
          </p:cNvSpPr>
          <p:nvPr/>
        </p:nvSpPr>
        <p:spPr bwMode="auto">
          <a:xfrm flipH="1">
            <a:off x="3595216" y="5719763"/>
            <a:ext cx="2043113" cy="9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5" name="Line 187"/>
          <p:cNvSpPr>
            <a:spLocks noChangeShapeType="1"/>
          </p:cNvSpPr>
          <p:nvPr/>
        </p:nvSpPr>
        <p:spPr bwMode="auto">
          <a:xfrm flipV="1">
            <a:off x="3595216" y="5083175"/>
            <a:ext cx="1974850" cy="73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6" name="Line 188"/>
          <p:cNvSpPr>
            <a:spLocks noChangeShapeType="1"/>
          </p:cNvSpPr>
          <p:nvPr/>
        </p:nvSpPr>
        <p:spPr bwMode="auto">
          <a:xfrm flipH="1">
            <a:off x="3595216" y="5083175"/>
            <a:ext cx="1974850" cy="73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7" name="Line 189"/>
          <p:cNvSpPr>
            <a:spLocks noChangeShapeType="1"/>
          </p:cNvSpPr>
          <p:nvPr/>
        </p:nvSpPr>
        <p:spPr bwMode="auto">
          <a:xfrm flipV="1">
            <a:off x="3595216" y="5362575"/>
            <a:ext cx="2000250" cy="45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8" name="Line 190"/>
          <p:cNvSpPr>
            <a:spLocks noChangeShapeType="1"/>
          </p:cNvSpPr>
          <p:nvPr/>
        </p:nvSpPr>
        <p:spPr bwMode="auto">
          <a:xfrm flipH="1">
            <a:off x="3595216" y="5362575"/>
            <a:ext cx="2000250" cy="45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9" name="Line 191"/>
          <p:cNvSpPr>
            <a:spLocks noChangeShapeType="1"/>
          </p:cNvSpPr>
          <p:nvPr/>
        </p:nvSpPr>
        <p:spPr bwMode="auto">
          <a:xfrm flipH="1" flipV="1">
            <a:off x="2655416" y="4197350"/>
            <a:ext cx="939800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0" name="Line 192"/>
          <p:cNvSpPr>
            <a:spLocks noChangeShapeType="1"/>
          </p:cNvSpPr>
          <p:nvPr/>
        </p:nvSpPr>
        <p:spPr bwMode="auto">
          <a:xfrm>
            <a:off x="2655416" y="4197350"/>
            <a:ext cx="939800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1" name="Line 193"/>
          <p:cNvSpPr>
            <a:spLocks noChangeShapeType="1"/>
          </p:cNvSpPr>
          <p:nvPr/>
        </p:nvSpPr>
        <p:spPr bwMode="auto">
          <a:xfrm flipV="1">
            <a:off x="3595216" y="4370388"/>
            <a:ext cx="1268413" cy="1444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2" name="Line 194"/>
          <p:cNvSpPr>
            <a:spLocks noChangeShapeType="1"/>
          </p:cNvSpPr>
          <p:nvPr/>
        </p:nvSpPr>
        <p:spPr bwMode="auto">
          <a:xfrm flipH="1">
            <a:off x="3595216" y="4370388"/>
            <a:ext cx="1268413" cy="1444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3" name="Line 195"/>
          <p:cNvSpPr>
            <a:spLocks noChangeShapeType="1"/>
          </p:cNvSpPr>
          <p:nvPr/>
        </p:nvSpPr>
        <p:spPr bwMode="auto">
          <a:xfrm flipV="1">
            <a:off x="3595216" y="4827588"/>
            <a:ext cx="1819275" cy="987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4" name="Line 196"/>
          <p:cNvSpPr>
            <a:spLocks noChangeShapeType="1"/>
          </p:cNvSpPr>
          <p:nvPr/>
        </p:nvSpPr>
        <p:spPr bwMode="auto">
          <a:xfrm flipH="1">
            <a:off x="3595216" y="4827588"/>
            <a:ext cx="1819275" cy="987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5" name="Line 197"/>
          <p:cNvSpPr>
            <a:spLocks noChangeShapeType="1"/>
          </p:cNvSpPr>
          <p:nvPr/>
        </p:nvSpPr>
        <p:spPr bwMode="auto">
          <a:xfrm flipV="1">
            <a:off x="3595216" y="4937125"/>
            <a:ext cx="1868488" cy="877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6" name="Line 198"/>
          <p:cNvSpPr>
            <a:spLocks noChangeShapeType="1"/>
          </p:cNvSpPr>
          <p:nvPr/>
        </p:nvSpPr>
        <p:spPr bwMode="auto">
          <a:xfrm flipH="1">
            <a:off x="3595216" y="4937125"/>
            <a:ext cx="1868488" cy="877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7" name="Line 199"/>
          <p:cNvSpPr>
            <a:spLocks noChangeShapeType="1"/>
          </p:cNvSpPr>
          <p:nvPr/>
        </p:nvSpPr>
        <p:spPr bwMode="auto">
          <a:xfrm flipV="1">
            <a:off x="3595216" y="4594225"/>
            <a:ext cx="1717675" cy="1220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8" name="Line 200"/>
          <p:cNvSpPr>
            <a:spLocks noChangeShapeType="1"/>
          </p:cNvSpPr>
          <p:nvPr/>
        </p:nvSpPr>
        <p:spPr bwMode="auto">
          <a:xfrm flipH="1">
            <a:off x="3595216" y="4594225"/>
            <a:ext cx="1717675" cy="1220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9" name="Line 201"/>
          <p:cNvSpPr>
            <a:spLocks noChangeShapeType="1"/>
          </p:cNvSpPr>
          <p:nvPr/>
        </p:nvSpPr>
        <p:spPr bwMode="auto">
          <a:xfrm>
            <a:off x="3595216" y="5815013"/>
            <a:ext cx="2047875" cy="236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50" name="Line 202"/>
          <p:cNvSpPr>
            <a:spLocks noChangeShapeType="1"/>
          </p:cNvSpPr>
          <p:nvPr/>
        </p:nvSpPr>
        <p:spPr bwMode="auto">
          <a:xfrm flipH="1" flipV="1">
            <a:off x="3595216" y="5815013"/>
            <a:ext cx="2047875" cy="236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51" name="Line 203"/>
          <p:cNvSpPr>
            <a:spLocks noChangeShapeType="1"/>
          </p:cNvSpPr>
          <p:nvPr/>
        </p:nvSpPr>
        <p:spPr bwMode="auto">
          <a:xfrm flipV="1">
            <a:off x="3595216" y="5635625"/>
            <a:ext cx="2044700" cy="179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52" name="Line 204"/>
          <p:cNvSpPr>
            <a:spLocks noChangeShapeType="1"/>
          </p:cNvSpPr>
          <p:nvPr/>
        </p:nvSpPr>
        <p:spPr bwMode="auto">
          <a:xfrm flipH="1">
            <a:off x="3595216" y="5635625"/>
            <a:ext cx="2044700" cy="179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3" name="Line 206"/>
          <p:cNvSpPr>
            <a:spLocks noChangeShapeType="1"/>
          </p:cNvSpPr>
          <p:nvPr/>
        </p:nvSpPr>
        <p:spPr bwMode="auto">
          <a:xfrm flipV="1">
            <a:off x="3595217" y="5154613"/>
            <a:ext cx="1947863" cy="66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4" name="Line 207"/>
          <p:cNvSpPr>
            <a:spLocks noChangeShapeType="1"/>
          </p:cNvSpPr>
          <p:nvPr/>
        </p:nvSpPr>
        <p:spPr bwMode="auto">
          <a:xfrm flipH="1">
            <a:off x="3595217" y="5154613"/>
            <a:ext cx="1947863" cy="66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5" name="Line 208"/>
          <p:cNvSpPr>
            <a:spLocks noChangeShapeType="1"/>
          </p:cNvSpPr>
          <p:nvPr/>
        </p:nvSpPr>
        <p:spPr bwMode="auto">
          <a:xfrm>
            <a:off x="3595217" y="5815013"/>
            <a:ext cx="2012950" cy="40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6" name="Line 209"/>
          <p:cNvSpPr>
            <a:spLocks noChangeShapeType="1"/>
          </p:cNvSpPr>
          <p:nvPr/>
        </p:nvSpPr>
        <p:spPr bwMode="auto">
          <a:xfrm flipH="1" flipV="1">
            <a:off x="3595217" y="5815013"/>
            <a:ext cx="2012950" cy="40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7" name="Line 210"/>
          <p:cNvSpPr>
            <a:spLocks noChangeShapeType="1"/>
          </p:cNvSpPr>
          <p:nvPr/>
        </p:nvSpPr>
        <p:spPr bwMode="auto">
          <a:xfrm flipH="1" flipV="1">
            <a:off x="2733204" y="4138613"/>
            <a:ext cx="862013" cy="167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8" name="Line 211"/>
          <p:cNvSpPr>
            <a:spLocks noChangeShapeType="1"/>
          </p:cNvSpPr>
          <p:nvPr/>
        </p:nvSpPr>
        <p:spPr bwMode="auto">
          <a:xfrm>
            <a:off x="2733204" y="4138613"/>
            <a:ext cx="862013" cy="167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9" name="Line 212"/>
          <p:cNvSpPr>
            <a:spLocks noChangeShapeType="1"/>
          </p:cNvSpPr>
          <p:nvPr/>
        </p:nvSpPr>
        <p:spPr bwMode="auto">
          <a:xfrm>
            <a:off x="3595217" y="5815013"/>
            <a:ext cx="2065338" cy="69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0" name="Line 213"/>
          <p:cNvSpPr>
            <a:spLocks noChangeShapeType="1"/>
          </p:cNvSpPr>
          <p:nvPr/>
        </p:nvSpPr>
        <p:spPr bwMode="auto">
          <a:xfrm flipH="1" flipV="1">
            <a:off x="3595217" y="5815013"/>
            <a:ext cx="2065338" cy="69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1" name="Line 214"/>
          <p:cNvSpPr>
            <a:spLocks noChangeShapeType="1"/>
          </p:cNvSpPr>
          <p:nvPr/>
        </p:nvSpPr>
        <p:spPr bwMode="auto">
          <a:xfrm>
            <a:off x="3595217" y="5815013"/>
            <a:ext cx="2057400" cy="488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2" name="Line 215"/>
          <p:cNvSpPr>
            <a:spLocks noChangeShapeType="1"/>
          </p:cNvSpPr>
          <p:nvPr/>
        </p:nvSpPr>
        <p:spPr bwMode="auto">
          <a:xfrm flipH="1" flipV="1">
            <a:off x="3595217" y="5815013"/>
            <a:ext cx="2057400" cy="488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3" name="Line 216"/>
          <p:cNvSpPr>
            <a:spLocks noChangeShapeType="1"/>
          </p:cNvSpPr>
          <p:nvPr/>
        </p:nvSpPr>
        <p:spPr bwMode="auto">
          <a:xfrm>
            <a:off x="3595217" y="5815013"/>
            <a:ext cx="2071688" cy="163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4" name="Line 217"/>
          <p:cNvSpPr>
            <a:spLocks noChangeShapeType="1"/>
          </p:cNvSpPr>
          <p:nvPr/>
        </p:nvSpPr>
        <p:spPr bwMode="auto">
          <a:xfrm flipH="1" flipV="1">
            <a:off x="3595217" y="5815013"/>
            <a:ext cx="2071688" cy="163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5" name="Line 218"/>
          <p:cNvSpPr>
            <a:spLocks noChangeShapeType="1"/>
          </p:cNvSpPr>
          <p:nvPr/>
        </p:nvSpPr>
        <p:spPr bwMode="auto">
          <a:xfrm flipV="1">
            <a:off x="3595217" y="5459413"/>
            <a:ext cx="2019300" cy="35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6" name="Line 219"/>
          <p:cNvSpPr>
            <a:spLocks noChangeShapeType="1"/>
          </p:cNvSpPr>
          <p:nvPr/>
        </p:nvSpPr>
        <p:spPr bwMode="auto">
          <a:xfrm flipH="1">
            <a:off x="3595217" y="5459413"/>
            <a:ext cx="2019300" cy="35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7" name="Line 220"/>
          <p:cNvSpPr>
            <a:spLocks noChangeShapeType="1"/>
          </p:cNvSpPr>
          <p:nvPr/>
        </p:nvSpPr>
        <p:spPr bwMode="auto">
          <a:xfrm flipV="1">
            <a:off x="3595217" y="3732213"/>
            <a:ext cx="37782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8" name="Line 221"/>
          <p:cNvSpPr>
            <a:spLocks noChangeShapeType="1"/>
          </p:cNvSpPr>
          <p:nvPr/>
        </p:nvSpPr>
        <p:spPr bwMode="auto">
          <a:xfrm flipH="1">
            <a:off x="3595217" y="3732213"/>
            <a:ext cx="37782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9" name="Line 222"/>
          <p:cNvSpPr>
            <a:spLocks noChangeShapeType="1"/>
          </p:cNvSpPr>
          <p:nvPr/>
        </p:nvSpPr>
        <p:spPr bwMode="auto">
          <a:xfrm flipV="1">
            <a:off x="3595217" y="5675313"/>
            <a:ext cx="2117725" cy="13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0" name="Line 223"/>
          <p:cNvSpPr>
            <a:spLocks noChangeShapeType="1"/>
          </p:cNvSpPr>
          <p:nvPr/>
        </p:nvSpPr>
        <p:spPr bwMode="auto">
          <a:xfrm flipH="1">
            <a:off x="3595217" y="5675313"/>
            <a:ext cx="2117725" cy="13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1" name="Line 224"/>
          <p:cNvSpPr>
            <a:spLocks noChangeShapeType="1"/>
          </p:cNvSpPr>
          <p:nvPr/>
        </p:nvSpPr>
        <p:spPr bwMode="auto">
          <a:xfrm flipV="1">
            <a:off x="3595217" y="4981576"/>
            <a:ext cx="1927225" cy="833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2" name="Line 225"/>
          <p:cNvSpPr>
            <a:spLocks noChangeShapeType="1"/>
          </p:cNvSpPr>
          <p:nvPr/>
        </p:nvSpPr>
        <p:spPr bwMode="auto">
          <a:xfrm flipH="1">
            <a:off x="3595217" y="4981576"/>
            <a:ext cx="1927225" cy="833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3" name="Line 226"/>
          <p:cNvSpPr>
            <a:spLocks noChangeShapeType="1"/>
          </p:cNvSpPr>
          <p:nvPr/>
        </p:nvSpPr>
        <p:spPr bwMode="auto">
          <a:xfrm flipV="1">
            <a:off x="3595217" y="4265613"/>
            <a:ext cx="1384300" cy="1549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4" name="Line 227"/>
          <p:cNvSpPr>
            <a:spLocks noChangeShapeType="1"/>
          </p:cNvSpPr>
          <p:nvPr/>
        </p:nvSpPr>
        <p:spPr bwMode="auto">
          <a:xfrm flipH="1">
            <a:off x="3595217" y="4265613"/>
            <a:ext cx="1384300" cy="1549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5" name="Line 228"/>
          <p:cNvSpPr>
            <a:spLocks noChangeShapeType="1"/>
          </p:cNvSpPr>
          <p:nvPr/>
        </p:nvSpPr>
        <p:spPr bwMode="auto">
          <a:xfrm flipV="1">
            <a:off x="3595217" y="5553076"/>
            <a:ext cx="2033588" cy="261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6" name="Line 229"/>
          <p:cNvSpPr>
            <a:spLocks noChangeShapeType="1"/>
          </p:cNvSpPr>
          <p:nvPr/>
        </p:nvSpPr>
        <p:spPr bwMode="auto">
          <a:xfrm flipH="1">
            <a:off x="3595217" y="5553076"/>
            <a:ext cx="2033588" cy="261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7" name="Line 230"/>
          <p:cNvSpPr>
            <a:spLocks noChangeShapeType="1"/>
          </p:cNvSpPr>
          <p:nvPr/>
        </p:nvSpPr>
        <p:spPr bwMode="auto">
          <a:xfrm flipV="1">
            <a:off x="3595217" y="5260976"/>
            <a:ext cx="1976438" cy="55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8" name="Line 231"/>
          <p:cNvSpPr>
            <a:spLocks noChangeShapeType="1"/>
          </p:cNvSpPr>
          <p:nvPr/>
        </p:nvSpPr>
        <p:spPr bwMode="auto">
          <a:xfrm flipH="1">
            <a:off x="3595217" y="5260976"/>
            <a:ext cx="1976438" cy="55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9" name="Line 232"/>
          <p:cNvSpPr>
            <a:spLocks noChangeShapeType="1"/>
          </p:cNvSpPr>
          <p:nvPr/>
        </p:nvSpPr>
        <p:spPr bwMode="auto">
          <a:xfrm>
            <a:off x="3595217" y="5815013"/>
            <a:ext cx="1952625" cy="63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0" name="Line 233"/>
          <p:cNvSpPr>
            <a:spLocks noChangeShapeType="1"/>
          </p:cNvSpPr>
          <p:nvPr/>
        </p:nvSpPr>
        <p:spPr bwMode="auto">
          <a:xfrm flipH="1" flipV="1">
            <a:off x="3595217" y="5815013"/>
            <a:ext cx="1952625" cy="63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1" name="Line 234"/>
          <p:cNvSpPr>
            <a:spLocks noChangeShapeType="1"/>
          </p:cNvSpPr>
          <p:nvPr/>
        </p:nvSpPr>
        <p:spPr bwMode="auto">
          <a:xfrm flipV="1">
            <a:off x="3595217" y="5054601"/>
            <a:ext cx="1908175" cy="76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2" name="Line 235"/>
          <p:cNvSpPr>
            <a:spLocks noChangeShapeType="1"/>
          </p:cNvSpPr>
          <p:nvPr/>
        </p:nvSpPr>
        <p:spPr bwMode="auto">
          <a:xfrm flipH="1">
            <a:off x="3595217" y="5054601"/>
            <a:ext cx="1908175" cy="76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3" name="Line 236"/>
          <p:cNvSpPr>
            <a:spLocks noChangeShapeType="1"/>
          </p:cNvSpPr>
          <p:nvPr/>
        </p:nvSpPr>
        <p:spPr bwMode="auto">
          <a:xfrm>
            <a:off x="3595217" y="5815013"/>
            <a:ext cx="1911350" cy="71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4" name="Line 237"/>
          <p:cNvSpPr>
            <a:spLocks noChangeShapeType="1"/>
          </p:cNvSpPr>
          <p:nvPr/>
        </p:nvSpPr>
        <p:spPr bwMode="auto">
          <a:xfrm flipH="1" flipV="1">
            <a:off x="3595217" y="5815013"/>
            <a:ext cx="1911350" cy="71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5" name="Line 238"/>
          <p:cNvSpPr>
            <a:spLocks noChangeShapeType="1"/>
          </p:cNvSpPr>
          <p:nvPr/>
        </p:nvSpPr>
        <p:spPr bwMode="auto">
          <a:xfrm>
            <a:off x="3595217" y="5815013"/>
            <a:ext cx="2114550" cy="33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6" name="Line 239"/>
          <p:cNvSpPr>
            <a:spLocks noChangeShapeType="1"/>
          </p:cNvSpPr>
          <p:nvPr/>
        </p:nvSpPr>
        <p:spPr bwMode="auto">
          <a:xfrm flipH="1" flipV="1">
            <a:off x="3595217" y="5815013"/>
            <a:ext cx="2114550" cy="33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7" name="Line 240"/>
          <p:cNvSpPr>
            <a:spLocks noChangeShapeType="1"/>
          </p:cNvSpPr>
          <p:nvPr/>
        </p:nvSpPr>
        <p:spPr bwMode="auto">
          <a:xfrm flipV="1">
            <a:off x="3595217" y="3954463"/>
            <a:ext cx="873125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8" name="Line 241"/>
          <p:cNvSpPr>
            <a:spLocks noChangeShapeType="1"/>
          </p:cNvSpPr>
          <p:nvPr/>
        </p:nvSpPr>
        <p:spPr bwMode="auto">
          <a:xfrm flipH="1">
            <a:off x="3595217" y="3954463"/>
            <a:ext cx="873125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9" name="Line 242"/>
          <p:cNvSpPr>
            <a:spLocks noChangeShapeType="1"/>
          </p:cNvSpPr>
          <p:nvPr/>
        </p:nvSpPr>
        <p:spPr bwMode="auto">
          <a:xfrm flipV="1">
            <a:off x="3595217" y="5580063"/>
            <a:ext cx="2109788" cy="23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0" name="Line 243"/>
          <p:cNvSpPr>
            <a:spLocks noChangeShapeType="1"/>
          </p:cNvSpPr>
          <p:nvPr/>
        </p:nvSpPr>
        <p:spPr bwMode="auto">
          <a:xfrm flipH="1">
            <a:off x="3595217" y="5580063"/>
            <a:ext cx="2109788" cy="23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1" name="Line 244"/>
          <p:cNvSpPr>
            <a:spLocks noChangeShapeType="1"/>
          </p:cNvSpPr>
          <p:nvPr/>
        </p:nvSpPr>
        <p:spPr bwMode="auto">
          <a:xfrm flipV="1">
            <a:off x="3595217" y="4751388"/>
            <a:ext cx="1790700" cy="1063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2" name="Line 245"/>
          <p:cNvSpPr>
            <a:spLocks noChangeShapeType="1"/>
          </p:cNvSpPr>
          <p:nvPr/>
        </p:nvSpPr>
        <p:spPr bwMode="auto">
          <a:xfrm flipH="1">
            <a:off x="3595217" y="4751388"/>
            <a:ext cx="1790700" cy="1063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3" name="Line 246"/>
          <p:cNvSpPr>
            <a:spLocks noChangeShapeType="1"/>
          </p:cNvSpPr>
          <p:nvPr/>
        </p:nvSpPr>
        <p:spPr bwMode="auto">
          <a:xfrm>
            <a:off x="3595217" y="5815013"/>
            <a:ext cx="2087563" cy="409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4" name="Line 247"/>
          <p:cNvSpPr>
            <a:spLocks noChangeShapeType="1"/>
          </p:cNvSpPr>
          <p:nvPr/>
        </p:nvSpPr>
        <p:spPr bwMode="auto">
          <a:xfrm flipH="1" flipV="1">
            <a:off x="3595217" y="5815013"/>
            <a:ext cx="2087563" cy="409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5" name="Line 248"/>
          <p:cNvSpPr>
            <a:spLocks noChangeShapeType="1"/>
          </p:cNvSpPr>
          <p:nvPr/>
        </p:nvSpPr>
        <p:spPr bwMode="auto">
          <a:xfrm flipV="1">
            <a:off x="3595217" y="5491163"/>
            <a:ext cx="2089150" cy="32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6" name="Line 249"/>
          <p:cNvSpPr>
            <a:spLocks noChangeShapeType="1"/>
          </p:cNvSpPr>
          <p:nvPr/>
        </p:nvSpPr>
        <p:spPr bwMode="auto">
          <a:xfrm flipH="1">
            <a:off x="3595217" y="5491163"/>
            <a:ext cx="2089150" cy="32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7" name="Line 250"/>
          <p:cNvSpPr>
            <a:spLocks noChangeShapeType="1"/>
          </p:cNvSpPr>
          <p:nvPr/>
        </p:nvSpPr>
        <p:spPr bwMode="auto">
          <a:xfrm flipV="1">
            <a:off x="3595217" y="5761038"/>
            <a:ext cx="2120900" cy="5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8" name="Line 251"/>
          <p:cNvSpPr>
            <a:spLocks noChangeShapeType="1"/>
          </p:cNvSpPr>
          <p:nvPr/>
        </p:nvSpPr>
        <p:spPr bwMode="auto">
          <a:xfrm flipH="1">
            <a:off x="3595217" y="5761038"/>
            <a:ext cx="2120900" cy="5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9" name="Line 252"/>
          <p:cNvSpPr>
            <a:spLocks noChangeShapeType="1"/>
          </p:cNvSpPr>
          <p:nvPr/>
        </p:nvSpPr>
        <p:spPr bwMode="auto">
          <a:xfrm>
            <a:off x="3595217" y="5815013"/>
            <a:ext cx="2143125" cy="103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0" name="Line 253"/>
          <p:cNvSpPr>
            <a:spLocks noChangeShapeType="1"/>
          </p:cNvSpPr>
          <p:nvPr/>
        </p:nvSpPr>
        <p:spPr bwMode="auto">
          <a:xfrm flipH="1" flipV="1">
            <a:off x="3595217" y="5815013"/>
            <a:ext cx="2143125" cy="103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1" name="Line 254"/>
          <p:cNvSpPr>
            <a:spLocks noChangeShapeType="1"/>
          </p:cNvSpPr>
          <p:nvPr/>
        </p:nvSpPr>
        <p:spPr bwMode="auto">
          <a:xfrm>
            <a:off x="3595217" y="5815013"/>
            <a:ext cx="2146300" cy="182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2" name="Line 255"/>
          <p:cNvSpPr>
            <a:spLocks noChangeShapeType="1"/>
          </p:cNvSpPr>
          <p:nvPr/>
        </p:nvSpPr>
        <p:spPr bwMode="auto">
          <a:xfrm flipH="1" flipV="1">
            <a:off x="3595217" y="5815013"/>
            <a:ext cx="2146300" cy="182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3" name="Line 256"/>
          <p:cNvSpPr>
            <a:spLocks noChangeShapeType="1"/>
          </p:cNvSpPr>
          <p:nvPr/>
        </p:nvSpPr>
        <p:spPr bwMode="auto">
          <a:xfrm>
            <a:off x="3595217" y="5815013"/>
            <a:ext cx="2125663" cy="25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4" name="Line 257"/>
          <p:cNvSpPr>
            <a:spLocks noChangeShapeType="1"/>
          </p:cNvSpPr>
          <p:nvPr/>
        </p:nvSpPr>
        <p:spPr bwMode="auto">
          <a:xfrm flipH="1" flipV="1">
            <a:off x="3595217" y="5815013"/>
            <a:ext cx="2125663" cy="25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5" name="Line 258"/>
          <p:cNvSpPr>
            <a:spLocks noChangeShapeType="1"/>
          </p:cNvSpPr>
          <p:nvPr/>
        </p:nvSpPr>
        <p:spPr bwMode="auto">
          <a:xfrm flipV="1">
            <a:off x="3595217" y="4867276"/>
            <a:ext cx="1879600" cy="947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6" name="Line 259"/>
          <p:cNvSpPr>
            <a:spLocks noChangeShapeType="1"/>
          </p:cNvSpPr>
          <p:nvPr/>
        </p:nvSpPr>
        <p:spPr bwMode="auto">
          <a:xfrm flipH="1">
            <a:off x="3595217" y="4867276"/>
            <a:ext cx="1879600" cy="947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7" name="Line 260"/>
          <p:cNvSpPr>
            <a:spLocks noChangeShapeType="1"/>
          </p:cNvSpPr>
          <p:nvPr/>
        </p:nvSpPr>
        <p:spPr bwMode="auto">
          <a:xfrm>
            <a:off x="3595217" y="5815013"/>
            <a:ext cx="2133600" cy="23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8" name="Line 261"/>
          <p:cNvSpPr>
            <a:spLocks noChangeShapeType="1"/>
          </p:cNvSpPr>
          <p:nvPr/>
        </p:nvSpPr>
        <p:spPr bwMode="auto">
          <a:xfrm flipH="1" flipV="1">
            <a:off x="3595217" y="5815013"/>
            <a:ext cx="2133600" cy="23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9" name="Line 262"/>
          <p:cNvSpPr>
            <a:spLocks noChangeShapeType="1"/>
          </p:cNvSpPr>
          <p:nvPr/>
        </p:nvSpPr>
        <p:spPr bwMode="auto">
          <a:xfrm flipV="1">
            <a:off x="3595217" y="5395913"/>
            <a:ext cx="2071688" cy="41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0" name="Line 263"/>
          <p:cNvSpPr>
            <a:spLocks noChangeShapeType="1"/>
          </p:cNvSpPr>
          <p:nvPr/>
        </p:nvSpPr>
        <p:spPr bwMode="auto">
          <a:xfrm flipH="1">
            <a:off x="3595217" y="5395913"/>
            <a:ext cx="2071688" cy="41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1" name="Line 264"/>
          <p:cNvSpPr>
            <a:spLocks noChangeShapeType="1"/>
          </p:cNvSpPr>
          <p:nvPr/>
        </p:nvSpPr>
        <p:spPr bwMode="auto">
          <a:xfrm flipV="1">
            <a:off x="3595217" y="5191126"/>
            <a:ext cx="2012950" cy="62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2" name="Line 265"/>
          <p:cNvSpPr>
            <a:spLocks noChangeShapeType="1"/>
          </p:cNvSpPr>
          <p:nvPr/>
        </p:nvSpPr>
        <p:spPr bwMode="auto">
          <a:xfrm flipH="1">
            <a:off x="3595217" y="5191126"/>
            <a:ext cx="2012950" cy="62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3" name="Line 266"/>
          <p:cNvSpPr>
            <a:spLocks noChangeShapeType="1"/>
          </p:cNvSpPr>
          <p:nvPr/>
        </p:nvSpPr>
        <p:spPr bwMode="auto">
          <a:xfrm flipH="1" flipV="1">
            <a:off x="2898304" y="4070351"/>
            <a:ext cx="696913" cy="1744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4" name="Line 267"/>
          <p:cNvSpPr>
            <a:spLocks noChangeShapeType="1"/>
          </p:cNvSpPr>
          <p:nvPr/>
        </p:nvSpPr>
        <p:spPr bwMode="auto">
          <a:xfrm>
            <a:off x="2898304" y="4070351"/>
            <a:ext cx="696913" cy="1744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5" name="Line 268"/>
          <p:cNvSpPr>
            <a:spLocks noChangeShapeType="1"/>
          </p:cNvSpPr>
          <p:nvPr/>
        </p:nvSpPr>
        <p:spPr bwMode="auto">
          <a:xfrm>
            <a:off x="2620492" y="4972051"/>
            <a:ext cx="1720850" cy="784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6" name="Line 269"/>
          <p:cNvSpPr>
            <a:spLocks noChangeShapeType="1"/>
          </p:cNvSpPr>
          <p:nvPr/>
        </p:nvSpPr>
        <p:spPr bwMode="auto">
          <a:xfrm flipH="1" flipV="1">
            <a:off x="2620492" y="4972051"/>
            <a:ext cx="1720850" cy="784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7" name="Line 270"/>
          <p:cNvSpPr>
            <a:spLocks noChangeShapeType="1"/>
          </p:cNvSpPr>
          <p:nvPr/>
        </p:nvSpPr>
        <p:spPr bwMode="auto">
          <a:xfrm flipV="1">
            <a:off x="2620492" y="3084513"/>
            <a:ext cx="777875" cy="188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8" name="Line 271"/>
          <p:cNvSpPr>
            <a:spLocks noChangeShapeType="1"/>
          </p:cNvSpPr>
          <p:nvPr/>
        </p:nvSpPr>
        <p:spPr bwMode="auto">
          <a:xfrm flipH="1">
            <a:off x="2620492" y="3084513"/>
            <a:ext cx="777875" cy="188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9" name="Line 272"/>
          <p:cNvSpPr>
            <a:spLocks noChangeShapeType="1"/>
          </p:cNvSpPr>
          <p:nvPr/>
        </p:nvSpPr>
        <p:spPr bwMode="auto">
          <a:xfrm flipH="1" flipV="1">
            <a:off x="1561629" y="3148013"/>
            <a:ext cx="1058863" cy="182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0" name="Line 273"/>
          <p:cNvSpPr>
            <a:spLocks noChangeShapeType="1"/>
          </p:cNvSpPr>
          <p:nvPr/>
        </p:nvSpPr>
        <p:spPr bwMode="auto">
          <a:xfrm>
            <a:off x="1561629" y="3148013"/>
            <a:ext cx="1058863" cy="182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1" name="Line 274"/>
          <p:cNvSpPr>
            <a:spLocks noChangeShapeType="1"/>
          </p:cNvSpPr>
          <p:nvPr/>
        </p:nvSpPr>
        <p:spPr bwMode="auto">
          <a:xfrm>
            <a:off x="2620492" y="4972051"/>
            <a:ext cx="1636713" cy="919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2" name="Line 275"/>
          <p:cNvSpPr>
            <a:spLocks noChangeShapeType="1"/>
          </p:cNvSpPr>
          <p:nvPr/>
        </p:nvSpPr>
        <p:spPr bwMode="auto">
          <a:xfrm flipH="1" flipV="1">
            <a:off x="2620492" y="4972051"/>
            <a:ext cx="1636713" cy="919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3" name="Line 276"/>
          <p:cNvSpPr>
            <a:spLocks noChangeShapeType="1"/>
          </p:cNvSpPr>
          <p:nvPr/>
        </p:nvSpPr>
        <p:spPr bwMode="auto">
          <a:xfrm flipV="1">
            <a:off x="2620492" y="3176588"/>
            <a:ext cx="1084263" cy="1795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4" name="Line 277"/>
          <p:cNvSpPr>
            <a:spLocks noChangeShapeType="1"/>
          </p:cNvSpPr>
          <p:nvPr/>
        </p:nvSpPr>
        <p:spPr bwMode="auto">
          <a:xfrm flipH="1">
            <a:off x="2620492" y="3176588"/>
            <a:ext cx="1084263" cy="1795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5" name="Line 278"/>
          <p:cNvSpPr>
            <a:spLocks noChangeShapeType="1"/>
          </p:cNvSpPr>
          <p:nvPr/>
        </p:nvSpPr>
        <p:spPr bwMode="auto">
          <a:xfrm flipH="1" flipV="1">
            <a:off x="1658467" y="3070226"/>
            <a:ext cx="962025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6" name="Line 279"/>
          <p:cNvSpPr>
            <a:spLocks noChangeShapeType="1"/>
          </p:cNvSpPr>
          <p:nvPr/>
        </p:nvSpPr>
        <p:spPr bwMode="auto">
          <a:xfrm>
            <a:off x="1658467" y="3070226"/>
            <a:ext cx="962025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7" name="Line 280"/>
          <p:cNvSpPr>
            <a:spLocks noChangeShapeType="1"/>
          </p:cNvSpPr>
          <p:nvPr/>
        </p:nvSpPr>
        <p:spPr bwMode="auto">
          <a:xfrm>
            <a:off x="2620492" y="4972051"/>
            <a:ext cx="1679575" cy="850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8" name="Line 281"/>
          <p:cNvSpPr>
            <a:spLocks noChangeShapeType="1"/>
          </p:cNvSpPr>
          <p:nvPr/>
        </p:nvSpPr>
        <p:spPr bwMode="auto">
          <a:xfrm flipH="1" flipV="1">
            <a:off x="2620492" y="4972051"/>
            <a:ext cx="1679575" cy="850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9" name="Line 282"/>
          <p:cNvSpPr>
            <a:spLocks noChangeShapeType="1"/>
          </p:cNvSpPr>
          <p:nvPr/>
        </p:nvSpPr>
        <p:spPr bwMode="auto">
          <a:xfrm>
            <a:off x="2620492" y="4972051"/>
            <a:ext cx="1587500" cy="990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0" name="Line 283"/>
          <p:cNvSpPr>
            <a:spLocks noChangeShapeType="1"/>
          </p:cNvSpPr>
          <p:nvPr/>
        </p:nvSpPr>
        <p:spPr bwMode="auto">
          <a:xfrm flipH="1" flipV="1">
            <a:off x="2620492" y="4972051"/>
            <a:ext cx="1587500" cy="990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1" name="Line 284"/>
          <p:cNvSpPr>
            <a:spLocks noChangeShapeType="1"/>
          </p:cNvSpPr>
          <p:nvPr/>
        </p:nvSpPr>
        <p:spPr bwMode="auto">
          <a:xfrm>
            <a:off x="2620492" y="4972051"/>
            <a:ext cx="1811338" cy="58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2" name="Line 285"/>
          <p:cNvSpPr>
            <a:spLocks noChangeShapeType="1"/>
          </p:cNvSpPr>
          <p:nvPr/>
        </p:nvSpPr>
        <p:spPr bwMode="auto">
          <a:xfrm flipH="1" flipV="1">
            <a:off x="2620492" y="4972051"/>
            <a:ext cx="1811338" cy="58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3" name="Line 286"/>
          <p:cNvSpPr>
            <a:spLocks noChangeShapeType="1"/>
          </p:cNvSpPr>
          <p:nvPr/>
        </p:nvSpPr>
        <p:spPr bwMode="auto">
          <a:xfrm>
            <a:off x="2620492" y="4972051"/>
            <a:ext cx="1744663" cy="714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4" name="Line 287"/>
          <p:cNvSpPr>
            <a:spLocks noChangeShapeType="1"/>
          </p:cNvSpPr>
          <p:nvPr/>
        </p:nvSpPr>
        <p:spPr bwMode="auto">
          <a:xfrm flipH="1" flipV="1">
            <a:off x="2620492" y="4972051"/>
            <a:ext cx="1744663" cy="714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5" name="Line 288"/>
          <p:cNvSpPr>
            <a:spLocks noChangeShapeType="1"/>
          </p:cNvSpPr>
          <p:nvPr/>
        </p:nvSpPr>
        <p:spPr bwMode="auto">
          <a:xfrm>
            <a:off x="2620492" y="4972051"/>
            <a:ext cx="1779588" cy="65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6" name="Line 289"/>
          <p:cNvSpPr>
            <a:spLocks noChangeShapeType="1"/>
          </p:cNvSpPr>
          <p:nvPr/>
        </p:nvSpPr>
        <p:spPr bwMode="auto">
          <a:xfrm flipH="1" flipV="1">
            <a:off x="2620492" y="4972051"/>
            <a:ext cx="1779588" cy="65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7" name="Line 290"/>
          <p:cNvSpPr>
            <a:spLocks noChangeShapeType="1"/>
          </p:cNvSpPr>
          <p:nvPr/>
        </p:nvSpPr>
        <p:spPr bwMode="auto">
          <a:xfrm>
            <a:off x="2620492" y="4972051"/>
            <a:ext cx="1511300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8" name="Line 291"/>
          <p:cNvSpPr>
            <a:spLocks noChangeShapeType="1"/>
          </p:cNvSpPr>
          <p:nvPr/>
        </p:nvSpPr>
        <p:spPr bwMode="auto">
          <a:xfrm flipH="1" flipV="1">
            <a:off x="2620492" y="4972051"/>
            <a:ext cx="1511300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9" name="Line 292"/>
          <p:cNvSpPr>
            <a:spLocks noChangeShapeType="1"/>
          </p:cNvSpPr>
          <p:nvPr/>
        </p:nvSpPr>
        <p:spPr bwMode="auto">
          <a:xfrm>
            <a:off x="2620492" y="4972051"/>
            <a:ext cx="1835150" cy="509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0" name="Line 293"/>
          <p:cNvSpPr>
            <a:spLocks noChangeShapeType="1"/>
          </p:cNvSpPr>
          <p:nvPr/>
        </p:nvSpPr>
        <p:spPr bwMode="auto">
          <a:xfrm flipH="1" flipV="1">
            <a:off x="2620492" y="4972051"/>
            <a:ext cx="1835150" cy="509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1" name="Line 294"/>
          <p:cNvSpPr>
            <a:spLocks noChangeShapeType="1"/>
          </p:cNvSpPr>
          <p:nvPr/>
        </p:nvSpPr>
        <p:spPr bwMode="auto">
          <a:xfrm>
            <a:off x="2620492" y="4972051"/>
            <a:ext cx="1862138" cy="422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2" name="Line 295"/>
          <p:cNvSpPr>
            <a:spLocks noChangeShapeType="1"/>
          </p:cNvSpPr>
          <p:nvPr/>
        </p:nvSpPr>
        <p:spPr bwMode="auto">
          <a:xfrm flipH="1" flipV="1">
            <a:off x="2620492" y="4972051"/>
            <a:ext cx="1862138" cy="422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3" name="Line 296"/>
          <p:cNvSpPr>
            <a:spLocks noChangeShapeType="1"/>
          </p:cNvSpPr>
          <p:nvPr/>
        </p:nvSpPr>
        <p:spPr bwMode="auto">
          <a:xfrm>
            <a:off x="5593879" y="2214563"/>
            <a:ext cx="544513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4" name="Line 297"/>
          <p:cNvSpPr>
            <a:spLocks noChangeShapeType="1"/>
          </p:cNvSpPr>
          <p:nvPr/>
        </p:nvSpPr>
        <p:spPr bwMode="auto">
          <a:xfrm flipH="1" flipV="1">
            <a:off x="5593879" y="2214563"/>
            <a:ext cx="544513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5" name="Line 298"/>
          <p:cNvSpPr>
            <a:spLocks noChangeShapeType="1"/>
          </p:cNvSpPr>
          <p:nvPr/>
        </p:nvSpPr>
        <p:spPr bwMode="auto">
          <a:xfrm flipH="1" flipV="1">
            <a:off x="3622204" y="2065338"/>
            <a:ext cx="1971675" cy="149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6" name="Line 299"/>
          <p:cNvSpPr>
            <a:spLocks noChangeShapeType="1"/>
          </p:cNvSpPr>
          <p:nvPr/>
        </p:nvSpPr>
        <p:spPr bwMode="auto">
          <a:xfrm>
            <a:off x="3622204" y="2065338"/>
            <a:ext cx="1971675" cy="149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7" name="Line 300"/>
          <p:cNvSpPr>
            <a:spLocks noChangeShapeType="1"/>
          </p:cNvSpPr>
          <p:nvPr/>
        </p:nvSpPr>
        <p:spPr bwMode="auto">
          <a:xfrm flipH="1">
            <a:off x="3639667" y="2214563"/>
            <a:ext cx="1954213" cy="163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8" name="Line 301"/>
          <p:cNvSpPr>
            <a:spLocks noChangeShapeType="1"/>
          </p:cNvSpPr>
          <p:nvPr/>
        </p:nvSpPr>
        <p:spPr bwMode="auto">
          <a:xfrm flipV="1">
            <a:off x="3639667" y="2214563"/>
            <a:ext cx="1954213" cy="163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9" name="Line 302"/>
          <p:cNvSpPr>
            <a:spLocks noChangeShapeType="1"/>
          </p:cNvSpPr>
          <p:nvPr/>
        </p:nvSpPr>
        <p:spPr bwMode="auto">
          <a:xfrm flipH="1" flipV="1">
            <a:off x="4182592" y="868363"/>
            <a:ext cx="1411288" cy="134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0" name="Line 303"/>
          <p:cNvSpPr>
            <a:spLocks noChangeShapeType="1"/>
          </p:cNvSpPr>
          <p:nvPr/>
        </p:nvSpPr>
        <p:spPr bwMode="auto">
          <a:xfrm>
            <a:off x="4182592" y="868363"/>
            <a:ext cx="1411288" cy="134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1" name="Line 304"/>
          <p:cNvSpPr>
            <a:spLocks noChangeShapeType="1"/>
          </p:cNvSpPr>
          <p:nvPr/>
        </p:nvSpPr>
        <p:spPr bwMode="auto">
          <a:xfrm flipH="1" flipV="1">
            <a:off x="3871442" y="1279526"/>
            <a:ext cx="1722438" cy="935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2" name="Line 305"/>
          <p:cNvSpPr>
            <a:spLocks noChangeShapeType="1"/>
          </p:cNvSpPr>
          <p:nvPr/>
        </p:nvSpPr>
        <p:spPr bwMode="auto">
          <a:xfrm>
            <a:off x="3871442" y="1279526"/>
            <a:ext cx="1722438" cy="935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3" name="Line 306"/>
          <p:cNvSpPr>
            <a:spLocks noChangeShapeType="1"/>
          </p:cNvSpPr>
          <p:nvPr/>
        </p:nvSpPr>
        <p:spPr bwMode="auto">
          <a:xfrm flipH="1" flipV="1">
            <a:off x="3685704" y="1778001"/>
            <a:ext cx="1908175" cy="436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4" name="Line 307"/>
          <p:cNvSpPr>
            <a:spLocks noChangeShapeType="1"/>
          </p:cNvSpPr>
          <p:nvPr/>
        </p:nvSpPr>
        <p:spPr bwMode="auto">
          <a:xfrm>
            <a:off x="3685704" y="1778001"/>
            <a:ext cx="1908175" cy="436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5" name="Line 308"/>
          <p:cNvSpPr>
            <a:spLocks noChangeShapeType="1"/>
          </p:cNvSpPr>
          <p:nvPr/>
        </p:nvSpPr>
        <p:spPr bwMode="auto">
          <a:xfrm flipH="1">
            <a:off x="3620617" y="2214563"/>
            <a:ext cx="1973263" cy="23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6" name="Line 309"/>
          <p:cNvSpPr>
            <a:spLocks noChangeShapeType="1"/>
          </p:cNvSpPr>
          <p:nvPr/>
        </p:nvSpPr>
        <p:spPr bwMode="auto">
          <a:xfrm flipV="1">
            <a:off x="3620617" y="2214563"/>
            <a:ext cx="1973263" cy="23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7" name="Line 310"/>
          <p:cNvSpPr>
            <a:spLocks noChangeShapeType="1"/>
          </p:cNvSpPr>
          <p:nvPr/>
        </p:nvSpPr>
        <p:spPr bwMode="auto">
          <a:xfrm flipH="1" flipV="1">
            <a:off x="3838104" y="1357313"/>
            <a:ext cx="1755775" cy="857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8" name="Line 311"/>
          <p:cNvSpPr>
            <a:spLocks noChangeShapeType="1"/>
          </p:cNvSpPr>
          <p:nvPr/>
        </p:nvSpPr>
        <p:spPr bwMode="auto">
          <a:xfrm>
            <a:off x="3838104" y="1357313"/>
            <a:ext cx="1755775" cy="857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9" name="Line 312"/>
          <p:cNvSpPr>
            <a:spLocks noChangeShapeType="1"/>
          </p:cNvSpPr>
          <p:nvPr/>
        </p:nvSpPr>
        <p:spPr bwMode="auto">
          <a:xfrm flipH="1">
            <a:off x="3646017" y="2214563"/>
            <a:ext cx="1947863" cy="4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0" name="Line 313"/>
          <p:cNvSpPr>
            <a:spLocks noChangeShapeType="1"/>
          </p:cNvSpPr>
          <p:nvPr/>
        </p:nvSpPr>
        <p:spPr bwMode="auto">
          <a:xfrm flipV="1">
            <a:off x="3646017" y="2214563"/>
            <a:ext cx="1947863" cy="4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1" name="Line 314"/>
          <p:cNvSpPr>
            <a:spLocks noChangeShapeType="1"/>
          </p:cNvSpPr>
          <p:nvPr/>
        </p:nvSpPr>
        <p:spPr bwMode="auto">
          <a:xfrm flipH="1" flipV="1">
            <a:off x="4007967" y="1046163"/>
            <a:ext cx="1585913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2" name="Line 315"/>
          <p:cNvSpPr>
            <a:spLocks noChangeShapeType="1"/>
          </p:cNvSpPr>
          <p:nvPr/>
        </p:nvSpPr>
        <p:spPr bwMode="auto">
          <a:xfrm>
            <a:off x="4007967" y="1046163"/>
            <a:ext cx="1585913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3" name="Line 316"/>
          <p:cNvSpPr>
            <a:spLocks noChangeShapeType="1"/>
          </p:cNvSpPr>
          <p:nvPr/>
        </p:nvSpPr>
        <p:spPr bwMode="auto">
          <a:xfrm flipH="1" flipV="1">
            <a:off x="3696817" y="1468438"/>
            <a:ext cx="1897063" cy="74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4" name="Line 317"/>
          <p:cNvSpPr>
            <a:spLocks noChangeShapeType="1"/>
          </p:cNvSpPr>
          <p:nvPr/>
        </p:nvSpPr>
        <p:spPr bwMode="auto">
          <a:xfrm>
            <a:off x="3696817" y="1468438"/>
            <a:ext cx="1897063" cy="74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5" name="Line 318"/>
          <p:cNvSpPr>
            <a:spLocks noChangeShapeType="1"/>
          </p:cNvSpPr>
          <p:nvPr/>
        </p:nvSpPr>
        <p:spPr bwMode="auto">
          <a:xfrm flipH="1">
            <a:off x="4979517" y="2214563"/>
            <a:ext cx="614363" cy="205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6" name="Line 319"/>
          <p:cNvSpPr>
            <a:spLocks noChangeShapeType="1"/>
          </p:cNvSpPr>
          <p:nvPr/>
        </p:nvSpPr>
        <p:spPr bwMode="auto">
          <a:xfrm flipV="1">
            <a:off x="4979517" y="2214563"/>
            <a:ext cx="614363" cy="205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7" name="Line 320"/>
          <p:cNvSpPr>
            <a:spLocks noChangeShapeType="1"/>
          </p:cNvSpPr>
          <p:nvPr/>
        </p:nvSpPr>
        <p:spPr bwMode="auto">
          <a:xfrm flipH="1" flipV="1">
            <a:off x="3801592" y="1444626"/>
            <a:ext cx="1792288" cy="769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8" name="Line 321"/>
          <p:cNvSpPr>
            <a:spLocks noChangeShapeType="1"/>
          </p:cNvSpPr>
          <p:nvPr/>
        </p:nvSpPr>
        <p:spPr bwMode="auto">
          <a:xfrm>
            <a:off x="3801592" y="1444626"/>
            <a:ext cx="1792288" cy="769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9" name="Line 322"/>
          <p:cNvSpPr>
            <a:spLocks noChangeShapeType="1"/>
          </p:cNvSpPr>
          <p:nvPr/>
        </p:nvSpPr>
        <p:spPr bwMode="auto">
          <a:xfrm flipH="1" flipV="1">
            <a:off x="4073054" y="977901"/>
            <a:ext cx="1520825" cy="1236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0" name="Line 323"/>
          <p:cNvSpPr>
            <a:spLocks noChangeShapeType="1"/>
          </p:cNvSpPr>
          <p:nvPr/>
        </p:nvSpPr>
        <p:spPr bwMode="auto">
          <a:xfrm>
            <a:off x="4073054" y="977901"/>
            <a:ext cx="1520825" cy="1236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1" name="Line 324"/>
          <p:cNvSpPr>
            <a:spLocks noChangeShapeType="1"/>
          </p:cNvSpPr>
          <p:nvPr/>
        </p:nvSpPr>
        <p:spPr bwMode="auto">
          <a:xfrm flipH="1">
            <a:off x="3588867" y="2214563"/>
            <a:ext cx="2005013" cy="866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2" name="Line 325"/>
          <p:cNvSpPr>
            <a:spLocks noChangeShapeType="1"/>
          </p:cNvSpPr>
          <p:nvPr/>
        </p:nvSpPr>
        <p:spPr bwMode="auto">
          <a:xfrm flipV="1">
            <a:off x="3588867" y="2214563"/>
            <a:ext cx="2005013" cy="866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3" name="Line 326"/>
          <p:cNvSpPr>
            <a:spLocks noChangeShapeType="1"/>
          </p:cNvSpPr>
          <p:nvPr/>
        </p:nvSpPr>
        <p:spPr bwMode="auto">
          <a:xfrm flipH="1" flipV="1">
            <a:off x="3961929" y="1116013"/>
            <a:ext cx="1631950" cy="1098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4" name="Line 327"/>
          <p:cNvSpPr>
            <a:spLocks noChangeShapeType="1"/>
          </p:cNvSpPr>
          <p:nvPr/>
        </p:nvSpPr>
        <p:spPr bwMode="auto">
          <a:xfrm>
            <a:off x="3961929" y="1116013"/>
            <a:ext cx="1631950" cy="1098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5" name="Line 328"/>
          <p:cNvSpPr>
            <a:spLocks noChangeShapeType="1"/>
          </p:cNvSpPr>
          <p:nvPr/>
        </p:nvSpPr>
        <p:spPr bwMode="auto">
          <a:xfrm flipH="1" flipV="1">
            <a:off x="3631729" y="2136776"/>
            <a:ext cx="1962150" cy="77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6" name="Line 329"/>
          <p:cNvSpPr>
            <a:spLocks noChangeShapeType="1"/>
          </p:cNvSpPr>
          <p:nvPr/>
        </p:nvSpPr>
        <p:spPr bwMode="auto">
          <a:xfrm>
            <a:off x="3631729" y="2136776"/>
            <a:ext cx="1962150" cy="77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7" name="Line 330"/>
          <p:cNvSpPr>
            <a:spLocks noChangeShapeType="1"/>
          </p:cNvSpPr>
          <p:nvPr/>
        </p:nvSpPr>
        <p:spPr bwMode="auto">
          <a:xfrm flipH="1" flipV="1">
            <a:off x="4501679" y="574676"/>
            <a:ext cx="1092200" cy="163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8" name="Line 331"/>
          <p:cNvSpPr>
            <a:spLocks noChangeShapeType="1"/>
          </p:cNvSpPr>
          <p:nvPr/>
        </p:nvSpPr>
        <p:spPr bwMode="auto">
          <a:xfrm>
            <a:off x="4501679" y="574676"/>
            <a:ext cx="1092200" cy="163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9" name="Line 332"/>
          <p:cNvSpPr>
            <a:spLocks noChangeShapeType="1"/>
          </p:cNvSpPr>
          <p:nvPr/>
        </p:nvSpPr>
        <p:spPr bwMode="auto">
          <a:xfrm flipH="1" flipV="1">
            <a:off x="3647604" y="1928813"/>
            <a:ext cx="1946275" cy="285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0" name="Line 333"/>
          <p:cNvSpPr>
            <a:spLocks noChangeShapeType="1"/>
          </p:cNvSpPr>
          <p:nvPr/>
        </p:nvSpPr>
        <p:spPr bwMode="auto">
          <a:xfrm>
            <a:off x="3647604" y="1928813"/>
            <a:ext cx="1946275" cy="285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1" name="Line 334"/>
          <p:cNvSpPr>
            <a:spLocks noChangeShapeType="1"/>
          </p:cNvSpPr>
          <p:nvPr/>
        </p:nvSpPr>
        <p:spPr bwMode="auto">
          <a:xfrm flipH="1" flipV="1">
            <a:off x="3723804" y="1617663"/>
            <a:ext cx="1870075" cy="59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2" name="Line 335"/>
          <p:cNvSpPr>
            <a:spLocks noChangeShapeType="1"/>
          </p:cNvSpPr>
          <p:nvPr/>
        </p:nvSpPr>
        <p:spPr bwMode="auto">
          <a:xfrm>
            <a:off x="3723804" y="1617663"/>
            <a:ext cx="1870075" cy="59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3" name="Line 336"/>
          <p:cNvSpPr>
            <a:spLocks noChangeShapeType="1"/>
          </p:cNvSpPr>
          <p:nvPr/>
        </p:nvSpPr>
        <p:spPr bwMode="auto">
          <a:xfrm flipH="1" flipV="1">
            <a:off x="4781079" y="404813"/>
            <a:ext cx="812800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4" name="Line 337"/>
          <p:cNvSpPr>
            <a:spLocks noChangeShapeType="1"/>
          </p:cNvSpPr>
          <p:nvPr/>
        </p:nvSpPr>
        <p:spPr bwMode="auto">
          <a:xfrm>
            <a:off x="4781079" y="404813"/>
            <a:ext cx="812800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5" name="Line 338"/>
          <p:cNvSpPr>
            <a:spLocks noChangeShapeType="1"/>
          </p:cNvSpPr>
          <p:nvPr/>
        </p:nvSpPr>
        <p:spPr bwMode="auto">
          <a:xfrm flipH="1" flipV="1">
            <a:off x="4930304" y="334963"/>
            <a:ext cx="663575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6" name="Line 339"/>
          <p:cNvSpPr>
            <a:spLocks noChangeShapeType="1"/>
          </p:cNvSpPr>
          <p:nvPr/>
        </p:nvSpPr>
        <p:spPr bwMode="auto">
          <a:xfrm>
            <a:off x="4930304" y="334963"/>
            <a:ext cx="663575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7" name="Line 340"/>
          <p:cNvSpPr>
            <a:spLocks noChangeShapeType="1"/>
          </p:cNvSpPr>
          <p:nvPr/>
        </p:nvSpPr>
        <p:spPr bwMode="auto">
          <a:xfrm flipH="1" flipV="1">
            <a:off x="3598392" y="2201863"/>
            <a:ext cx="1995488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8" name="Line 341"/>
          <p:cNvSpPr>
            <a:spLocks noChangeShapeType="1"/>
          </p:cNvSpPr>
          <p:nvPr/>
        </p:nvSpPr>
        <p:spPr bwMode="auto">
          <a:xfrm>
            <a:off x="3598392" y="2201863"/>
            <a:ext cx="1995488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9" name="Line 342"/>
          <p:cNvSpPr>
            <a:spLocks noChangeShapeType="1"/>
          </p:cNvSpPr>
          <p:nvPr/>
        </p:nvSpPr>
        <p:spPr bwMode="auto">
          <a:xfrm flipH="1" flipV="1">
            <a:off x="4376267" y="677863"/>
            <a:ext cx="1217613" cy="1536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0" name="Line 343"/>
          <p:cNvSpPr>
            <a:spLocks noChangeShapeType="1"/>
          </p:cNvSpPr>
          <p:nvPr/>
        </p:nvSpPr>
        <p:spPr bwMode="auto">
          <a:xfrm>
            <a:off x="4376267" y="677863"/>
            <a:ext cx="1217613" cy="1536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1" name="Line 344"/>
          <p:cNvSpPr>
            <a:spLocks noChangeShapeType="1"/>
          </p:cNvSpPr>
          <p:nvPr/>
        </p:nvSpPr>
        <p:spPr bwMode="auto">
          <a:xfrm flipH="1" flipV="1">
            <a:off x="3761904" y="1538288"/>
            <a:ext cx="1831975" cy="67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2" name="Line 345"/>
          <p:cNvSpPr>
            <a:spLocks noChangeShapeType="1"/>
          </p:cNvSpPr>
          <p:nvPr/>
        </p:nvSpPr>
        <p:spPr bwMode="auto">
          <a:xfrm>
            <a:off x="3761904" y="1538288"/>
            <a:ext cx="1831975" cy="67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3" name="Line 346"/>
          <p:cNvSpPr>
            <a:spLocks noChangeShapeType="1"/>
          </p:cNvSpPr>
          <p:nvPr/>
        </p:nvSpPr>
        <p:spPr bwMode="auto">
          <a:xfrm flipH="1" flipV="1">
            <a:off x="4080992" y="766763"/>
            <a:ext cx="1512888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4" name="Line 347"/>
          <p:cNvSpPr>
            <a:spLocks noChangeShapeType="1"/>
          </p:cNvSpPr>
          <p:nvPr/>
        </p:nvSpPr>
        <p:spPr bwMode="auto">
          <a:xfrm>
            <a:off x="4080992" y="766763"/>
            <a:ext cx="1512888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5" name="Line 348"/>
          <p:cNvSpPr>
            <a:spLocks noChangeShapeType="1"/>
          </p:cNvSpPr>
          <p:nvPr/>
        </p:nvSpPr>
        <p:spPr bwMode="auto">
          <a:xfrm flipH="1">
            <a:off x="3631729" y="2214563"/>
            <a:ext cx="1962150" cy="317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6" name="Line 349"/>
          <p:cNvSpPr>
            <a:spLocks noChangeShapeType="1"/>
          </p:cNvSpPr>
          <p:nvPr/>
        </p:nvSpPr>
        <p:spPr bwMode="auto">
          <a:xfrm flipV="1">
            <a:off x="3631729" y="2214563"/>
            <a:ext cx="1962150" cy="317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7" name="Line 350"/>
          <p:cNvSpPr>
            <a:spLocks noChangeShapeType="1"/>
          </p:cNvSpPr>
          <p:nvPr/>
        </p:nvSpPr>
        <p:spPr bwMode="auto">
          <a:xfrm>
            <a:off x="5593879" y="2214563"/>
            <a:ext cx="1992313" cy="4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8" name="Line 351"/>
          <p:cNvSpPr>
            <a:spLocks noChangeShapeType="1"/>
          </p:cNvSpPr>
          <p:nvPr/>
        </p:nvSpPr>
        <p:spPr bwMode="auto">
          <a:xfrm flipH="1" flipV="1">
            <a:off x="5593879" y="2214563"/>
            <a:ext cx="1992313" cy="4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9" name="Line 352"/>
          <p:cNvSpPr>
            <a:spLocks noChangeShapeType="1"/>
          </p:cNvSpPr>
          <p:nvPr/>
        </p:nvSpPr>
        <p:spPr bwMode="auto">
          <a:xfrm flipH="1" flipV="1">
            <a:off x="3665067" y="1855788"/>
            <a:ext cx="1928813" cy="35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0" name="Line 353"/>
          <p:cNvSpPr>
            <a:spLocks noChangeShapeType="1"/>
          </p:cNvSpPr>
          <p:nvPr/>
        </p:nvSpPr>
        <p:spPr bwMode="auto">
          <a:xfrm>
            <a:off x="3665067" y="1855788"/>
            <a:ext cx="1928813" cy="35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1" name="Line 354"/>
          <p:cNvSpPr>
            <a:spLocks noChangeShapeType="1"/>
          </p:cNvSpPr>
          <p:nvPr/>
        </p:nvSpPr>
        <p:spPr bwMode="auto">
          <a:xfrm flipH="1" flipV="1">
            <a:off x="3639667" y="1998663"/>
            <a:ext cx="1954213" cy="215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2" name="Line 355"/>
          <p:cNvSpPr>
            <a:spLocks noChangeShapeType="1"/>
          </p:cNvSpPr>
          <p:nvPr/>
        </p:nvSpPr>
        <p:spPr bwMode="auto">
          <a:xfrm>
            <a:off x="3639667" y="1998663"/>
            <a:ext cx="1954213" cy="215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3" name="Line 356"/>
          <p:cNvSpPr>
            <a:spLocks noChangeShapeType="1"/>
          </p:cNvSpPr>
          <p:nvPr/>
        </p:nvSpPr>
        <p:spPr bwMode="auto">
          <a:xfrm flipH="1" flipV="1">
            <a:off x="4569942" y="528638"/>
            <a:ext cx="1023938" cy="1685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4" name="Line 357"/>
          <p:cNvSpPr>
            <a:spLocks noChangeShapeType="1"/>
          </p:cNvSpPr>
          <p:nvPr/>
        </p:nvSpPr>
        <p:spPr bwMode="auto">
          <a:xfrm>
            <a:off x="4569942" y="528638"/>
            <a:ext cx="1023938" cy="1685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5" name="Line 358"/>
          <p:cNvSpPr>
            <a:spLocks noChangeShapeType="1"/>
          </p:cNvSpPr>
          <p:nvPr/>
        </p:nvSpPr>
        <p:spPr bwMode="auto">
          <a:xfrm flipH="1" flipV="1">
            <a:off x="3915892" y="1193801"/>
            <a:ext cx="1677988" cy="1020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6" name="Line 359"/>
          <p:cNvSpPr>
            <a:spLocks noChangeShapeType="1"/>
          </p:cNvSpPr>
          <p:nvPr/>
        </p:nvSpPr>
        <p:spPr bwMode="auto">
          <a:xfrm>
            <a:off x="3915892" y="1193801"/>
            <a:ext cx="1677988" cy="1020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7" name="Line 360"/>
          <p:cNvSpPr>
            <a:spLocks noChangeShapeType="1"/>
          </p:cNvSpPr>
          <p:nvPr/>
        </p:nvSpPr>
        <p:spPr bwMode="auto">
          <a:xfrm flipH="1">
            <a:off x="3599979" y="2214563"/>
            <a:ext cx="1993900" cy="104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8" name="Line 361"/>
          <p:cNvSpPr>
            <a:spLocks noChangeShapeType="1"/>
          </p:cNvSpPr>
          <p:nvPr/>
        </p:nvSpPr>
        <p:spPr bwMode="auto">
          <a:xfrm flipV="1">
            <a:off x="3599979" y="2214563"/>
            <a:ext cx="1993900" cy="104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9" name="Line 362"/>
          <p:cNvSpPr>
            <a:spLocks noChangeShapeType="1"/>
          </p:cNvSpPr>
          <p:nvPr/>
        </p:nvSpPr>
        <p:spPr bwMode="auto">
          <a:xfrm flipH="1" flipV="1">
            <a:off x="3703167" y="1697038"/>
            <a:ext cx="1890713" cy="517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0" name="Line 363"/>
          <p:cNvSpPr>
            <a:spLocks noChangeShapeType="1"/>
          </p:cNvSpPr>
          <p:nvPr/>
        </p:nvSpPr>
        <p:spPr bwMode="auto">
          <a:xfrm>
            <a:off x="3703167" y="1697038"/>
            <a:ext cx="1890713" cy="517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1" name="Line 364"/>
          <p:cNvSpPr>
            <a:spLocks noChangeShapeType="1"/>
          </p:cNvSpPr>
          <p:nvPr/>
        </p:nvSpPr>
        <p:spPr bwMode="auto">
          <a:xfrm flipV="1">
            <a:off x="3225329" y="3146426"/>
            <a:ext cx="323850" cy="201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2" name="Line 365"/>
          <p:cNvSpPr>
            <a:spLocks noChangeShapeType="1"/>
          </p:cNvSpPr>
          <p:nvPr/>
        </p:nvSpPr>
        <p:spPr bwMode="auto">
          <a:xfrm flipH="1">
            <a:off x="3225329" y="3146426"/>
            <a:ext cx="323850" cy="201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3" name="Line 366"/>
          <p:cNvSpPr>
            <a:spLocks noChangeShapeType="1"/>
          </p:cNvSpPr>
          <p:nvPr/>
        </p:nvSpPr>
        <p:spPr bwMode="auto">
          <a:xfrm flipV="1">
            <a:off x="3225329" y="4260851"/>
            <a:ext cx="1666875" cy="901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4" name="Line 367"/>
          <p:cNvSpPr>
            <a:spLocks noChangeShapeType="1"/>
          </p:cNvSpPr>
          <p:nvPr/>
        </p:nvSpPr>
        <p:spPr bwMode="auto">
          <a:xfrm flipH="1">
            <a:off x="3225329" y="4260851"/>
            <a:ext cx="1666875" cy="901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5" name="Line 368"/>
          <p:cNvSpPr>
            <a:spLocks noChangeShapeType="1"/>
          </p:cNvSpPr>
          <p:nvPr/>
        </p:nvSpPr>
        <p:spPr bwMode="auto">
          <a:xfrm flipV="1">
            <a:off x="3225329" y="3095626"/>
            <a:ext cx="260350" cy="2066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6" name="Line 369"/>
          <p:cNvSpPr>
            <a:spLocks noChangeShapeType="1"/>
          </p:cNvSpPr>
          <p:nvPr/>
        </p:nvSpPr>
        <p:spPr bwMode="auto">
          <a:xfrm flipH="1">
            <a:off x="3225329" y="3095626"/>
            <a:ext cx="260350" cy="2066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7" name="Line 370"/>
          <p:cNvSpPr>
            <a:spLocks noChangeShapeType="1"/>
          </p:cNvSpPr>
          <p:nvPr/>
        </p:nvSpPr>
        <p:spPr bwMode="auto">
          <a:xfrm flipV="1">
            <a:off x="3225329" y="3671888"/>
            <a:ext cx="1447800" cy="149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8" name="Line 371"/>
          <p:cNvSpPr>
            <a:spLocks noChangeShapeType="1"/>
          </p:cNvSpPr>
          <p:nvPr/>
        </p:nvSpPr>
        <p:spPr bwMode="auto">
          <a:xfrm flipH="1">
            <a:off x="3225329" y="3671888"/>
            <a:ext cx="1447800" cy="149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9" name="Line 372"/>
          <p:cNvSpPr>
            <a:spLocks noChangeShapeType="1"/>
          </p:cNvSpPr>
          <p:nvPr/>
        </p:nvSpPr>
        <p:spPr bwMode="auto">
          <a:xfrm>
            <a:off x="3225329" y="5162551"/>
            <a:ext cx="1628775" cy="1146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0" name="Line 373"/>
          <p:cNvSpPr>
            <a:spLocks noChangeShapeType="1"/>
          </p:cNvSpPr>
          <p:nvPr/>
        </p:nvSpPr>
        <p:spPr bwMode="auto">
          <a:xfrm flipH="1" flipV="1">
            <a:off x="3225329" y="5162551"/>
            <a:ext cx="1628775" cy="1146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1" name="Line 374"/>
          <p:cNvSpPr>
            <a:spLocks noChangeShapeType="1"/>
          </p:cNvSpPr>
          <p:nvPr/>
        </p:nvSpPr>
        <p:spPr bwMode="auto">
          <a:xfrm flipV="1">
            <a:off x="3225329" y="3127376"/>
            <a:ext cx="442913" cy="2035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2" name="Line 375"/>
          <p:cNvSpPr>
            <a:spLocks noChangeShapeType="1"/>
          </p:cNvSpPr>
          <p:nvPr/>
        </p:nvSpPr>
        <p:spPr bwMode="auto">
          <a:xfrm flipH="1">
            <a:off x="3225329" y="3127376"/>
            <a:ext cx="442913" cy="2035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3" name="Line 376"/>
          <p:cNvSpPr>
            <a:spLocks noChangeShapeType="1"/>
          </p:cNvSpPr>
          <p:nvPr/>
        </p:nvSpPr>
        <p:spPr bwMode="auto">
          <a:xfrm flipH="1" flipV="1">
            <a:off x="2371254" y="3327401"/>
            <a:ext cx="854075" cy="1835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4" name="Line 377"/>
          <p:cNvSpPr>
            <a:spLocks noChangeShapeType="1"/>
          </p:cNvSpPr>
          <p:nvPr/>
        </p:nvSpPr>
        <p:spPr bwMode="auto">
          <a:xfrm>
            <a:off x="2371254" y="3327401"/>
            <a:ext cx="854075" cy="1835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5" name="Line 378"/>
          <p:cNvSpPr>
            <a:spLocks noChangeShapeType="1"/>
          </p:cNvSpPr>
          <p:nvPr/>
        </p:nvSpPr>
        <p:spPr bwMode="auto">
          <a:xfrm flipH="1" flipV="1">
            <a:off x="1804517" y="3706813"/>
            <a:ext cx="1420813" cy="1455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6" name="Line 379"/>
          <p:cNvSpPr>
            <a:spLocks noChangeShapeType="1"/>
          </p:cNvSpPr>
          <p:nvPr/>
        </p:nvSpPr>
        <p:spPr bwMode="auto">
          <a:xfrm>
            <a:off x="1804517" y="3706813"/>
            <a:ext cx="1420813" cy="1455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7" name="Line 380"/>
          <p:cNvSpPr>
            <a:spLocks noChangeShapeType="1"/>
          </p:cNvSpPr>
          <p:nvPr/>
        </p:nvSpPr>
        <p:spPr bwMode="auto">
          <a:xfrm flipH="1" flipV="1">
            <a:off x="1863254" y="3648076"/>
            <a:ext cx="1362075" cy="1514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8" name="Line 381"/>
          <p:cNvSpPr>
            <a:spLocks noChangeShapeType="1"/>
          </p:cNvSpPr>
          <p:nvPr/>
        </p:nvSpPr>
        <p:spPr bwMode="auto">
          <a:xfrm>
            <a:off x="1863254" y="3648076"/>
            <a:ext cx="1362075" cy="1514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9" name="Line 382"/>
          <p:cNvSpPr>
            <a:spLocks noChangeShapeType="1"/>
          </p:cNvSpPr>
          <p:nvPr/>
        </p:nvSpPr>
        <p:spPr bwMode="auto">
          <a:xfrm flipV="1">
            <a:off x="3225329" y="4379913"/>
            <a:ext cx="1785938" cy="782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0" name="Line 383"/>
          <p:cNvSpPr>
            <a:spLocks noChangeShapeType="1"/>
          </p:cNvSpPr>
          <p:nvPr/>
        </p:nvSpPr>
        <p:spPr bwMode="auto">
          <a:xfrm flipH="1">
            <a:off x="3225329" y="4379913"/>
            <a:ext cx="1785938" cy="782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1" name="Line 384"/>
          <p:cNvSpPr>
            <a:spLocks noChangeShapeType="1"/>
          </p:cNvSpPr>
          <p:nvPr/>
        </p:nvSpPr>
        <p:spPr bwMode="auto">
          <a:xfrm flipV="1">
            <a:off x="3225329" y="3194051"/>
            <a:ext cx="366713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2" name="Line 385"/>
          <p:cNvSpPr>
            <a:spLocks noChangeShapeType="1"/>
          </p:cNvSpPr>
          <p:nvPr/>
        </p:nvSpPr>
        <p:spPr bwMode="auto">
          <a:xfrm flipH="1">
            <a:off x="3225329" y="3194051"/>
            <a:ext cx="366713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3" name="Line 386"/>
          <p:cNvSpPr>
            <a:spLocks noChangeShapeType="1"/>
          </p:cNvSpPr>
          <p:nvPr/>
        </p:nvSpPr>
        <p:spPr bwMode="auto">
          <a:xfrm flipH="1" flipV="1">
            <a:off x="2080742" y="3495676"/>
            <a:ext cx="1144588" cy="166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4" name="Line 387"/>
          <p:cNvSpPr>
            <a:spLocks noChangeShapeType="1"/>
          </p:cNvSpPr>
          <p:nvPr/>
        </p:nvSpPr>
        <p:spPr bwMode="auto">
          <a:xfrm>
            <a:off x="2080742" y="3495676"/>
            <a:ext cx="1144588" cy="166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5" name="Line 388"/>
          <p:cNvSpPr>
            <a:spLocks noChangeShapeType="1"/>
          </p:cNvSpPr>
          <p:nvPr/>
        </p:nvSpPr>
        <p:spPr bwMode="auto">
          <a:xfrm flipH="1" flipV="1">
            <a:off x="1931517" y="3597276"/>
            <a:ext cx="1293813" cy="1565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6" name="Line 389"/>
          <p:cNvSpPr>
            <a:spLocks noChangeShapeType="1"/>
          </p:cNvSpPr>
          <p:nvPr/>
        </p:nvSpPr>
        <p:spPr bwMode="auto">
          <a:xfrm>
            <a:off x="1931517" y="3597276"/>
            <a:ext cx="1293813" cy="1565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7" name="Line 390"/>
          <p:cNvSpPr>
            <a:spLocks noChangeShapeType="1"/>
          </p:cNvSpPr>
          <p:nvPr/>
        </p:nvSpPr>
        <p:spPr bwMode="auto">
          <a:xfrm flipV="1">
            <a:off x="3225329" y="3405188"/>
            <a:ext cx="1084263" cy="1757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8" name="Line 391"/>
          <p:cNvSpPr>
            <a:spLocks noChangeShapeType="1"/>
          </p:cNvSpPr>
          <p:nvPr/>
        </p:nvSpPr>
        <p:spPr bwMode="auto">
          <a:xfrm flipH="1">
            <a:off x="3225329" y="3405188"/>
            <a:ext cx="1084263" cy="1757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9" name="Line 392"/>
          <p:cNvSpPr>
            <a:spLocks noChangeShapeType="1"/>
          </p:cNvSpPr>
          <p:nvPr/>
        </p:nvSpPr>
        <p:spPr bwMode="auto">
          <a:xfrm flipV="1">
            <a:off x="3225329" y="4168776"/>
            <a:ext cx="1644650" cy="993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0" name="Line 393"/>
          <p:cNvSpPr>
            <a:spLocks noChangeShapeType="1"/>
          </p:cNvSpPr>
          <p:nvPr/>
        </p:nvSpPr>
        <p:spPr bwMode="auto">
          <a:xfrm flipH="1">
            <a:off x="3225329" y="4168776"/>
            <a:ext cx="1644650" cy="993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1" name="Line 394"/>
          <p:cNvSpPr>
            <a:spLocks noChangeShapeType="1"/>
          </p:cNvSpPr>
          <p:nvPr/>
        </p:nvSpPr>
        <p:spPr bwMode="auto">
          <a:xfrm flipV="1">
            <a:off x="3225329" y="3300413"/>
            <a:ext cx="850900" cy="1862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2" name="Line 395"/>
          <p:cNvSpPr>
            <a:spLocks noChangeShapeType="1"/>
          </p:cNvSpPr>
          <p:nvPr/>
        </p:nvSpPr>
        <p:spPr bwMode="auto">
          <a:xfrm flipH="1">
            <a:off x="3225329" y="3300413"/>
            <a:ext cx="850900" cy="1862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3" name="Line 396"/>
          <p:cNvSpPr>
            <a:spLocks noChangeShapeType="1"/>
          </p:cNvSpPr>
          <p:nvPr/>
        </p:nvSpPr>
        <p:spPr bwMode="auto">
          <a:xfrm flipV="1">
            <a:off x="3225329" y="3751263"/>
            <a:ext cx="1558925" cy="1411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4" name="Line 397"/>
          <p:cNvSpPr>
            <a:spLocks noChangeShapeType="1"/>
          </p:cNvSpPr>
          <p:nvPr/>
        </p:nvSpPr>
        <p:spPr bwMode="auto">
          <a:xfrm flipH="1">
            <a:off x="3225329" y="3751263"/>
            <a:ext cx="1558925" cy="1411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5" name="Line 398"/>
          <p:cNvSpPr>
            <a:spLocks noChangeShapeType="1"/>
          </p:cNvSpPr>
          <p:nvPr/>
        </p:nvSpPr>
        <p:spPr bwMode="auto">
          <a:xfrm flipH="1" flipV="1">
            <a:off x="3123729" y="3133726"/>
            <a:ext cx="101600" cy="2028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6" name="Line 399"/>
          <p:cNvSpPr>
            <a:spLocks noChangeShapeType="1"/>
          </p:cNvSpPr>
          <p:nvPr/>
        </p:nvSpPr>
        <p:spPr bwMode="auto">
          <a:xfrm>
            <a:off x="3123729" y="3133726"/>
            <a:ext cx="101600" cy="2028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7" name="Line 400"/>
          <p:cNvSpPr>
            <a:spLocks noChangeShapeType="1"/>
          </p:cNvSpPr>
          <p:nvPr/>
        </p:nvSpPr>
        <p:spPr bwMode="auto">
          <a:xfrm flipV="1">
            <a:off x="3225329" y="3205163"/>
            <a:ext cx="593725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8" name="Line 401"/>
          <p:cNvSpPr>
            <a:spLocks noChangeShapeType="1"/>
          </p:cNvSpPr>
          <p:nvPr/>
        </p:nvSpPr>
        <p:spPr bwMode="auto">
          <a:xfrm flipH="1">
            <a:off x="3225329" y="3205163"/>
            <a:ext cx="593725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9" name="Line 402"/>
          <p:cNvSpPr>
            <a:spLocks noChangeShapeType="1"/>
          </p:cNvSpPr>
          <p:nvPr/>
        </p:nvSpPr>
        <p:spPr bwMode="auto">
          <a:xfrm flipV="1">
            <a:off x="3225329" y="3081338"/>
            <a:ext cx="363538" cy="208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0" name="Line 403"/>
          <p:cNvSpPr>
            <a:spLocks noChangeShapeType="1"/>
          </p:cNvSpPr>
          <p:nvPr/>
        </p:nvSpPr>
        <p:spPr bwMode="auto">
          <a:xfrm flipH="1">
            <a:off x="3225329" y="3081338"/>
            <a:ext cx="363538" cy="208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1" name="Line 404"/>
          <p:cNvSpPr>
            <a:spLocks noChangeShapeType="1"/>
          </p:cNvSpPr>
          <p:nvPr/>
        </p:nvSpPr>
        <p:spPr bwMode="auto">
          <a:xfrm flipH="1" flipV="1">
            <a:off x="2528417" y="3270251"/>
            <a:ext cx="696913" cy="189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2" name="Line 405"/>
          <p:cNvSpPr>
            <a:spLocks noChangeShapeType="1"/>
          </p:cNvSpPr>
          <p:nvPr/>
        </p:nvSpPr>
        <p:spPr bwMode="auto">
          <a:xfrm>
            <a:off x="2528417" y="3270251"/>
            <a:ext cx="696913" cy="189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3" name="Line 407"/>
          <p:cNvSpPr>
            <a:spLocks noChangeShapeType="1"/>
          </p:cNvSpPr>
          <p:nvPr/>
        </p:nvSpPr>
        <p:spPr bwMode="auto">
          <a:xfrm flipH="1" flipV="1">
            <a:off x="1426691" y="4259263"/>
            <a:ext cx="1798638" cy="903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4" name="Line 408"/>
          <p:cNvSpPr>
            <a:spLocks noChangeShapeType="1"/>
          </p:cNvSpPr>
          <p:nvPr/>
        </p:nvSpPr>
        <p:spPr bwMode="auto">
          <a:xfrm>
            <a:off x="1426691" y="4259263"/>
            <a:ext cx="1798638" cy="903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5" name="Line 409"/>
          <p:cNvSpPr>
            <a:spLocks noChangeShapeType="1"/>
          </p:cNvSpPr>
          <p:nvPr/>
        </p:nvSpPr>
        <p:spPr bwMode="auto">
          <a:xfrm flipH="1" flipV="1">
            <a:off x="1620366" y="3917951"/>
            <a:ext cx="1604963" cy="1244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6" name="Line 410"/>
          <p:cNvSpPr>
            <a:spLocks noChangeShapeType="1"/>
          </p:cNvSpPr>
          <p:nvPr/>
        </p:nvSpPr>
        <p:spPr bwMode="auto">
          <a:xfrm>
            <a:off x="1620366" y="3917951"/>
            <a:ext cx="1604963" cy="1244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7" name="Line 411"/>
          <p:cNvSpPr>
            <a:spLocks noChangeShapeType="1"/>
          </p:cNvSpPr>
          <p:nvPr/>
        </p:nvSpPr>
        <p:spPr bwMode="auto">
          <a:xfrm flipV="1">
            <a:off x="3225329" y="3568701"/>
            <a:ext cx="1358900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8" name="Line 412"/>
          <p:cNvSpPr>
            <a:spLocks noChangeShapeType="1"/>
          </p:cNvSpPr>
          <p:nvPr/>
        </p:nvSpPr>
        <p:spPr bwMode="auto">
          <a:xfrm flipH="1">
            <a:off x="3225329" y="3568701"/>
            <a:ext cx="1358900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9" name="Line 413"/>
          <p:cNvSpPr>
            <a:spLocks noChangeShapeType="1"/>
          </p:cNvSpPr>
          <p:nvPr/>
        </p:nvSpPr>
        <p:spPr bwMode="auto">
          <a:xfrm flipH="1" flipV="1">
            <a:off x="2155354" y="3446463"/>
            <a:ext cx="1069975" cy="1716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0" name="Line 414"/>
          <p:cNvSpPr>
            <a:spLocks noChangeShapeType="1"/>
          </p:cNvSpPr>
          <p:nvPr/>
        </p:nvSpPr>
        <p:spPr bwMode="auto">
          <a:xfrm>
            <a:off x="2155354" y="3446463"/>
            <a:ext cx="1069975" cy="1716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1" name="Line 415"/>
          <p:cNvSpPr>
            <a:spLocks noChangeShapeType="1"/>
          </p:cNvSpPr>
          <p:nvPr/>
        </p:nvSpPr>
        <p:spPr bwMode="auto">
          <a:xfrm flipH="1" flipV="1">
            <a:off x="1682279" y="3841751"/>
            <a:ext cx="1543050" cy="132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2" name="Line 416"/>
          <p:cNvSpPr>
            <a:spLocks noChangeShapeType="1"/>
          </p:cNvSpPr>
          <p:nvPr/>
        </p:nvSpPr>
        <p:spPr bwMode="auto">
          <a:xfrm>
            <a:off x="1682279" y="3841751"/>
            <a:ext cx="1543050" cy="132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3" name="Line 417"/>
          <p:cNvSpPr>
            <a:spLocks noChangeShapeType="1"/>
          </p:cNvSpPr>
          <p:nvPr/>
        </p:nvSpPr>
        <p:spPr bwMode="auto">
          <a:xfrm flipH="1" flipV="1">
            <a:off x="1742604" y="3770313"/>
            <a:ext cx="1482725" cy="1392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4" name="Line 418"/>
          <p:cNvSpPr>
            <a:spLocks noChangeShapeType="1"/>
          </p:cNvSpPr>
          <p:nvPr/>
        </p:nvSpPr>
        <p:spPr bwMode="auto">
          <a:xfrm>
            <a:off x="1742604" y="3770313"/>
            <a:ext cx="1482725" cy="1392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5" name="Line 419"/>
          <p:cNvSpPr>
            <a:spLocks noChangeShapeType="1"/>
          </p:cNvSpPr>
          <p:nvPr/>
        </p:nvSpPr>
        <p:spPr bwMode="auto">
          <a:xfrm flipH="1" flipV="1">
            <a:off x="2596679" y="3235326"/>
            <a:ext cx="628650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6" name="Line 420"/>
          <p:cNvSpPr>
            <a:spLocks noChangeShapeType="1"/>
          </p:cNvSpPr>
          <p:nvPr/>
        </p:nvSpPr>
        <p:spPr bwMode="auto">
          <a:xfrm>
            <a:off x="2596679" y="3235326"/>
            <a:ext cx="628650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7" name="Line 421"/>
          <p:cNvSpPr>
            <a:spLocks noChangeShapeType="1"/>
          </p:cNvSpPr>
          <p:nvPr/>
        </p:nvSpPr>
        <p:spPr bwMode="auto">
          <a:xfrm flipV="1">
            <a:off x="3225329" y="3527426"/>
            <a:ext cx="1292225" cy="163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8" name="Line 422"/>
          <p:cNvSpPr>
            <a:spLocks noChangeShapeType="1"/>
          </p:cNvSpPr>
          <p:nvPr/>
        </p:nvSpPr>
        <p:spPr bwMode="auto">
          <a:xfrm flipH="1">
            <a:off x="3225329" y="3527426"/>
            <a:ext cx="1292225" cy="163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9" name="Line 423"/>
          <p:cNvSpPr>
            <a:spLocks noChangeShapeType="1"/>
          </p:cNvSpPr>
          <p:nvPr/>
        </p:nvSpPr>
        <p:spPr bwMode="auto">
          <a:xfrm flipH="1" flipV="1">
            <a:off x="3009429" y="3143251"/>
            <a:ext cx="215900" cy="201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0" name="Line 424"/>
          <p:cNvSpPr>
            <a:spLocks noChangeShapeType="1"/>
          </p:cNvSpPr>
          <p:nvPr/>
        </p:nvSpPr>
        <p:spPr bwMode="auto">
          <a:xfrm>
            <a:off x="3009429" y="3143251"/>
            <a:ext cx="215900" cy="201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1" name="Line 425"/>
          <p:cNvSpPr>
            <a:spLocks noChangeShapeType="1"/>
          </p:cNvSpPr>
          <p:nvPr/>
        </p:nvSpPr>
        <p:spPr bwMode="auto">
          <a:xfrm flipH="1" flipV="1">
            <a:off x="2301404" y="3360738"/>
            <a:ext cx="923925" cy="1801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2" name="Line 426"/>
          <p:cNvSpPr>
            <a:spLocks noChangeShapeType="1"/>
          </p:cNvSpPr>
          <p:nvPr/>
        </p:nvSpPr>
        <p:spPr bwMode="auto">
          <a:xfrm>
            <a:off x="2301404" y="3360738"/>
            <a:ext cx="923925" cy="1801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3" name="Line 427"/>
          <p:cNvSpPr>
            <a:spLocks noChangeShapeType="1"/>
          </p:cNvSpPr>
          <p:nvPr/>
        </p:nvSpPr>
        <p:spPr bwMode="auto">
          <a:xfrm flipH="1" flipV="1">
            <a:off x="2898304" y="3165476"/>
            <a:ext cx="327025" cy="199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4" name="Line 428"/>
          <p:cNvSpPr>
            <a:spLocks noChangeShapeType="1"/>
          </p:cNvSpPr>
          <p:nvPr/>
        </p:nvSpPr>
        <p:spPr bwMode="auto">
          <a:xfrm>
            <a:off x="2898304" y="3165476"/>
            <a:ext cx="327025" cy="199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5" name="Line 429"/>
          <p:cNvSpPr>
            <a:spLocks noChangeShapeType="1"/>
          </p:cNvSpPr>
          <p:nvPr/>
        </p:nvSpPr>
        <p:spPr bwMode="auto">
          <a:xfrm flipH="1" flipV="1">
            <a:off x="2733204" y="3197226"/>
            <a:ext cx="492125" cy="196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6" name="Line 430"/>
          <p:cNvSpPr>
            <a:spLocks noChangeShapeType="1"/>
          </p:cNvSpPr>
          <p:nvPr/>
        </p:nvSpPr>
        <p:spPr bwMode="auto">
          <a:xfrm>
            <a:off x="2733204" y="3197226"/>
            <a:ext cx="492125" cy="196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7" name="Line 431"/>
          <p:cNvSpPr>
            <a:spLocks noChangeShapeType="1"/>
          </p:cNvSpPr>
          <p:nvPr/>
        </p:nvSpPr>
        <p:spPr bwMode="auto">
          <a:xfrm flipH="1" flipV="1">
            <a:off x="1482254" y="4181476"/>
            <a:ext cx="1743075" cy="981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8" name="Line 432"/>
          <p:cNvSpPr>
            <a:spLocks noChangeShapeType="1"/>
          </p:cNvSpPr>
          <p:nvPr/>
        </p:nvSpPr>
        <p:spPr bwMode="auto">
          <a:xfrm>
            <a:off x="1482254" y="4181476"/>
            <a:ext cx="1743075" cy="981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9" name="Line 433"/>
          <p:cNvSpPr>
            <a:spLocks noChangeShapeType="1"/>
          </p:cNvSpPr>
          <p:nvPr/>
        </p:nvSpPr>
        <p:spPr bwMode="auto">
          <a:xfrm flipV="1">
            <a:off x="3225329" y="3797301"/>
            <a:ext cx="1624013" cy="136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0" name="Line 434"/>
          <p:cNvSpPr>
            <a:spLocks noChangeShapeType="1"/>
          </p:cNvSpPr>
          <p:nvPr/>
        </p:nvSpPr>
        <p:spPr bwMode="auto">
          <a:xfrm flipH="1">
            <a:off x="3225329" y="3797301"/>
            <a:ext cx="1624013" cy="136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1" name="Line 435"/>
          <p:cNvSpPr>
            <a:spLocks noChangeShapeType="1"/>
          </p:cNvSpPr>
          <p:nvPr/>
        </p:nvSpPr>
        <p:spPr bwMode="auto">
          <a:xfrm flipH="1" flipV="1">
            <a:off x="2233141" y="3398838"/>
            <a:ext cx="992188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2" name="Line 436"/>
          <p:cNvSpPr>
            <a:spLocks noChangeShapeType="1"/>
          </p:cNvSpPr>
          <p:nvPr/>
        </p:nvSpPr>
        <p:spPr bwMode="auto">
          <a:xfrm>
            <a:off x="2233141" y="3398838"/>
            <a:ext cx="992188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3" name="Line 437"/>
          <p:cNvSpPr>
            <a:spLocks noChangeShapeType="1"/>
          </p:cNvSpPr>
          <p:nvPr/>
        </p:nvSpPr>
        <p:spPr bwMode="auto">
          <a:xfrm flipH="1" flipV="1">
            <a:off x="2002954" y="3546476"/>
            <a:ext cx="1222375" cy="1616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4" name="Line 438"/>
          <p:cNvSpPr>
            <a:spLocks noChangeShapeType="1"/>
          </p:cNvSpPr>
          <p:nvPr/>
        </p:nvSpPr>
        <p:spPr bwMode="auto">
          <a:xfrm>
            <a:off x="2002954" y="3546476"/>
            <a:ext cx="1222375" cy="1616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5" name="Line 439"/>
          <p:cNvSpPr>
            <a:spLocks noChangeShapeType="1"/>
          </p:cNvSpPr>
          <p:nvPr/>
        </p:nvSpPr>
        <p:spPr bwMode="auto">
          <a:xfrm flipV="1">
            <a:off x="3225329" y="4756151"/>
            <a:ext cx="2003425" cy="40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6" name="Line 440"/>
          <p:cNvSpPr>
            <a:spLocks noChangeShapeType="1"/>
          </p:cNvSpPr>
          <p:nvPr/>
        </p:nvSpPr>
        <p:spPr bwMode="auto">
          <a:xfrm flipH="1">
            <a:off x="3225329" y="4756151"/>
            <a:ext cx="2003425" cy="40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7" name="Line 441"/>
          <p:cNvSpPr>
            <a:spLocks noChangeShapeType="1"/>
          </p:cNvSpPr>
          <p:nvPr/>
        </p:nvSpPr>
        <p:spPr bwMode="auto">
          <a:xfrm flipV="1">
            <a:off x="3225329" y="3481388"/>
            <a:ext cx="1198563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8" name="Line 442"/>
          <p:cNvSpPr>
            <a:spLocks noChangeShapeType="1"/>
          </p:cNvSpPr>
          <p:nvPr/>
        </p:nvSpPr>
        <p:spPr bwMode="auto">
          <a:xfrm flipH="1">
            <a:off x="3225329" y="3481388"/>
            <a:ext cx="1198563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9" name="Line 443"/>
          <p:cNvSpPr>
            <a:spLocks noChangeShapeType="1"/>
          </p:cNvSpPr>
          <p:nvPr/>
        </p:nvSpPr>
        <p:spPr bwMode="auto">
          <a:xfrm flipH="1" flipV="1">
            <a:off x="2442691" y="3298826"/>
            <a:ext cx="782638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0" name="Line 444"/>
          <p:cNvSpPr>
            <a:spLocks noChangeShapeType="1"/>
          </p:cNvSpPr>
          <p:nvPr/>
        </p:nvSpPr>
        <p:spPr bwMode="auto">
          <a:xfrm>
            <a:off x="2442691" y="3298826"/>
            <a:ext cx="782638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1" name="Line 445"/>
          <p:cNvSpPr>
            <a:spLocks noChangeShapeType="1"/>
          </p:cNvSpPr>
          <p:nvPr/>
        </p:nvSpPr>
        <p:spPr bwMode="auto">
          <a:xfrm flipV="1">
            <a:off x="3225329" y="3692526"/>
            <a:ext cx="1514475" cy="147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2" name="Line 446"/>
          <p:cNvSpPr>
            <a:spLocks noChangeShapeType="1"/>
          </p:cNvSpPr>
          <p:nvPr/>
        </p:nvSpPr>
        <p:spPr bwMode="auto">
          <a:xfrm flipH="1">
            <a:off x="3225329" y="3692526"/>
            <a:ext cx="1514475" cy="147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3" name="Line 447"/>
          <p:cNvSpPr>
            <a:spLocks noChangeShapeType="1"/>
          </p:cNvSpPr>
          <p:nvPr/>
        </p:nvSpPr>
        <p:spPr bwMode="auto">
          <a:xfrm flipV="1">
            <a:off x="3225329" y="3863976"/>
            <a:ext cx="1690688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4" name="Line 448"/>
          <p:cNvSpPr>
            <a:spLocks noChangeShapeType="1"/>
          </p:cNvSpPr>
          <p:nvPr/>
        </p:nvSpPr>
        <p:spPr bwMode="auto">
          <a:xfrm flipH="1">
            <a:off x="3225329" y="3863976"/>
            <a:ext cx="1690688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5" name="Line 449"/>
          <p:cNvSpPr>
            <a:spLocks noChangeShapeType="1"/>
          </p:cNvSpPr>
          <p:nvPr/>
        </p:nvSpPr>
        <p:spPr bwMode="auto">
          <a:xfrm flipH="1" flipV="1">
            <a:off x="1504479" y="4090988"/>
            <a:ext cx="1720850" cy="1071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6" name="Line 450"/>
          <p:cNvSpPr>
            <a:spLocks noChangeShapeType="1"/>
          </p:cNvSpPr>
          <p:nvPr/>
        </p:nvSpPr>
        <p:spPr bwMode="auto">
          <a:xfrm>
            <a:off x="1504479" y="4090988"/>
            <a:ext cx="1720850" cy="1071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7" name="Line 451"/>
          <p:cNvSpPr>
            <a:spLocks noChangeShapeType="1"/>
          </p:cNvSpPr>
          <p:nvPr/>
        </p:nvSpPr>
        <p:spPr bwMode="auto">
          <a:xfrm flipH="1" flipV="1">
            <a:off x="2807816" y="3181351"/>
            <a:ext cx="417513" cy="1981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8" name="Line 452"/>
          <p:cNvSpPr>
            <a:spLocks noChangeShapeType="1"/>
          </p:cNvSpPr>
          <p:nvPr/>
        </p:nvSpPr>
        <p:spPr bwMode="auto">
          <a:xfrm>
            <a:off x="2807816" y="3181351"/>
            <a:ext cx="417513" cy="1981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9" name="Line 453"/>
          <p:cNvSpPr>
            <a:spLocks noChangeShapeType="1"/>
          </p:cNvSpPr>
          <p:nvPr/>
        </p:nvSpPr>
        <p:spPr bwMode="auto">
          <a:xfrm flipV="1">
            <a:off x="3225329" y="3608388"/>
            <a:ext cx="1417638" cy="155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0" name="Line 454"/>
          <p:cNvSpPr>
            <a:spLocks noChangeShapeType="1"/>
          </p:cNvSpPr>
          <p:nvPr/>
        </p:nvSpPr>
        <p:spPr bwMode="auto">
          <a:xfrm flipH="1">
            <a:off x="3225329" y="3608388"/>
            <a:ext cx="1417638" cy="155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1" name="Line 455"/>
          <p:cNvSpPr>
            <a:spLocks noChangeShapeType="1"/>
          </p:cNvSpPr>
          <p:nvPr/>
        </p:nvSpPr>
        <p:spPr bwMode="auto">
          <a:xfrm flipH="1" flipV="1">
            <a:off x="2663354" y="3214688"/>
            <a:ext cx="561975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2" name="Line 456"/>
          <p:cNvSpPr>
            <a:spLocks noChangeShapeType="1"/>
          </p:cNvSpPr>
          <p:nvPr/>
        </p:nvSpPr>
        <p:spPr bwMode="auto">
          <a:xfrm>
            <a:off x="2663354" y="3214688"/>
            <a:ext cx="561975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3" name="Line 457"/>
          <p:cNvSpPr>
            <a:spLocks noChangeShapeType="1"/>
          </p:cNvSpPr>
          <p:nvPr/>
        </p:nvSpPr>
        <p:spPr bwMode="auto">
          <a:xfrm flipV="1">
            <a:off x="3225329" y="3235326"/>
            <a:ext cx="682625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4" name="Line 458"/>
          <p:cNvSpPr>
            <a:spLocks noChangeShapeType="1"/>
          </p:cNvSpPr>
          <p:nvPr/>
        </p:nvSpPr>
        <p:spPr bwMode="auto">
          <a:xfrm flipH="1">
            <a:off x="3225329" y="3235326"/>
            <a:ext cx="682625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5" name="Line 459"/>
          <p:cNvSpPr>
            <a:spLocks noChangeShapeType="1"/>
          </p:cNvSpPr>
          <p:nvPr/>
        </p:nvSpPr>
        <p:spPr bwMode="auto">
          <a:xfrm flipV="1">
            <a:off x="3307879" y="3603626"/>
            <a:ext cx="606425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6" name="Line 460"/>
          <p:cNvSpPr>
            <a:spLocks noChangeShapeType="1"/>
          </p:cNvSpPr>
          <p:nvPr/>
        </p:nvSpPr>
        <p:spPr bwMode="auto">
          <a:xfrm flipH="1">
            <a:off x="3307879" y="3603626"/>
            <a:ext cx="606425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7" name="Line 461"/>
          <p:cNvSpPr>
            <a:spLocks noChangeShapeType="1"/>
          </p:cNvSpPr>
          <p:nvPr/>
        </p:nvSpPr>
        <p:spPr bwMode="auto">
          <a:xfrm flipV="1">
            <a:off x="3307879" y="3697288"/>
            <a:ext cx="584200" cy="1766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8" name="Line 462"/>
          <p:cNvSpPr>
            <a:spLocks noChangeShapeType="1"/>
          </p:cNvSpPr>
          <p:nvPr/>
        </p:nvSpPr>
        <p:spPr bwMode="auto">
          <a:xfrm flipH="1">
            <a:off x="3307879" y="3697288"/>
            <a:ext cx="584200" cy="1766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9" name="Line 463"/>
          <p:cNvSpPr>
            <a:spLocks noChangeShapeType="1"/>
          </p:cNvSpPr>
          <p:nvPr/>
        </p:nvSpPr>
        <p:spPr bwMode="auto">
          <a:xfrm flipH="1" flipV="1">
            <a:off x="1998191" y="3944938"/>
            <a:ext cx="1309688" cy="1519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0" name="Line 464"/>
          <p:cNvSpPr>
            <a:spLocks noChangeShapeType="1"/>
          </p:cNvSpPr>
          <p:nvPr/>
        </p:nvSpPr>
        <p:spPr bwMode="auto">
          <a:xfrm>
            <a:off x="1998191" y="3944938"/>
            <a:ext cx="1309688" cy="1519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1" name="Line 465"/>
          <p:cNvSpPr>
            <a:spLocks noChangeShapeType="1"/>
          </p:cNvSpPr>
          <p:nvPr/>
        </p:nvSpPr>
        <p:spPr bwMode="auto">
          <a:xfrm flipV="1">
            <a:off x="3307879" y="3392488"/>
            <a:ext cx="377825" cy="2071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2" name="Line 466"/>
          <p:cNvSpPr>
            <a:spLocks noChangeShapeType="1"/>
          </p:cNvSpPr>
          <p:nvPr/>
        </p:nvSpPr>
        <p:spPr bwMode="auto">
          <a:xfrm flipH="1">
            <a:off x="3307879" y="3392488"/>
            <a:ext cx="377825" cy="2071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3" name="Line 467"/>
          <p:cNvSpPr>
            <a:spLocks noChangeShapeType="1"/>
          </p:cNvSpPr>
          <p:nvPr/>
        </p:nvSpPr>
        <p:spPr bwMode="auto">
          <a:xfrm flipV="1">
            <a:off x="3307879" y="4162426"/>
            <a:ext cx="1631950" cy="1301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4" name="Line 468"/>
          <p:cNvSpPr>
            <a:spLocks noChangeShapeType="1"/>
          </p:cNvSpPr>
          <p:nvPr/>
        </p:nvSpPr>
        <p:spPr bwMode="auto">
          <a:xfrm flipH="1">
            <a:off x="3307879" y="4162426"/>
            <a:ext cx="1631950" cy="1301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5" name="Line 469"/>
          <p:cNvSpPr>
            <a:spLocks noChangeShapeType="1"/>
          </p:cNvSpPr>
          <p:nvPr/>
        </p:nvSpPr>
        <p:spPr bwMode="auto">
          <a:xfrm flipH="1" flipV="1">
            <a:off x="1739429" y="4206876"/>
            <a:ext cx="1568450" cy="1257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6" name="Line 470"/>
          <p:cNvSpPr>
            <a:spLocks noChangeShapeType="1"/>
          </p:cNvSpPr>
          <p:nvPr/>
        </p:nvSpPr>
        <p:spPr bwMode="auto">
          <a:xfrm>
            <a:off x="1739429" y="4206876"/>
            <a:ext cx="1568450" cy="1257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7" name="Line 471"/>
          <p:cNvSpPr>
            <a:spLocks noChangeShapeType="1"/>
          </p:cNvSpPr>
          <p:nvPr/>
        </p:nvSpPr>
        <p:spPr bwMode="auto">
          <a:xfrm flipH="1" flipV="1">
            <a:off x="1558454" y="4491038"/>
            <a:ext cx="1749425" cy="973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8" name="Line 472"/>
          <p:cNvSpPr>
            <a:spLocks noChangeShapeType="1"/>
          </p:cNvSpPr>
          <p:nvPr/>
        </p:nvSpPr>
        <p:spPr bwMode="auto">
          <a:xfrm>
            <a:off x="1558454" y="4491038"/>
            <a:ext cx="1749425" cy="973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9" name="Line 473"/>
          <p:cNvSpPr>
            <a:spLocks noChangeShapeType="1"/>
          </p:cNvSpPr>
          <p:nvPr/>
        </p:nvSpPr>
        <p:spPr bwMode="auto">
          <a:xfrm flipV="1">
            <a:off x="3307879" y="4473576"/>
            <a:ext cx="1784350" cy="990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0" name="Line 474"/>
          <p:cNvSpPr>
            <a:spLocks noChangeShapeType="1"/>
          </p:cNvSpPr>
          <p:nvPr/>
        </p:nvSpPr>
        <p:spPr bwMode="auto">
          <a:xfrm flipH="1">
            <a:off x="3307879" y="4473576"/>
            <a:ext cx="1784350" cy="990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1" name="Line 475"/>
          <p:cNvSpPr>
            <a:spLocks noChangeShapeType="1"/>
          </p:cNvSpPr>
          <p:nvPr/>
        </p:nvSpPr>
        <p:spPr bwMode="auto">
          <a:xfrm flipH="1" flipV="1">
            <a:off x="2258541" y="3754438"/>
            <a:ext cx="1049338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2" name="Line 476"/>
          <p:cNvSpPr>
            <a:spLocks noChangeShapeType="1"/>
          </p:cNvSpPr>
          <p:nvPr/>
        </p:nvSpPr>
        <p:spPr bwMode="auto">
          <a:xfrm>
            <a:off x="2258541" y="3754438"/>
            <a:ext cx="1049338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3" name="Line 477"/>
          <p:cNvSpPr>
            <a:spLocks noChangeShapeType="1"/>
          </p:cNvSpPr>
          <p:nvPr/>
        </p:nvSpPr>
        <p:spPr bwMode="auto">
          <a:xfrm flipV="1">
            <a:off x="3307879" y="3409951"/>
            <a:ext cx="452438" cy="2054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4" name="Line 478"/>
          <p:cNvSpPr>
            <a:spLocks noChangeShapeType="1"/>
          </p:cNvSpPr>
          <p:nvPr/>
        </p:nvSpPr>
        <p:spPr bwMode="auto">
          <a:xfrm flipH="1">
            <a:off x="3307879" y="3409951"/>
            <a:ext cx="452438" cy="2054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5" name="Line 479"/>
          <p:cNvSpPr>
            <a:spLocks noChangeShapeType="1"/>
          </p:cNvSpPr>
          <p:nvPr/>
        </p:nvSpPr>
        <p:spPr bwMode="auto">
          <a:xfrm>
            <a:off x="5379566" y="1776413"/>
            <a:ext cx="301625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6" name="Line 480"/>
          <p:cNvSpPr>
            <a:spLocks noChangeShapeType="1"/>
          </p:cNvSpPr>
          <p:nvPr/>
        </p:nvSpPr>
        <p:spPr bwMode="auto">
          <a:xfrm flipH="1" flipV="1">
            <a:off x="5379566" y="1776413"/>
            <a:ext cx="301625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7" name="Line 481"/>
          <p:cNvSpPr>
            <a:spLocks noChangeShapeType="1"/>
          </p:cNvSpPr>
          <p:nvPr/>
        </p:nvSpPr>
        <p:spPr bwMode="auto">
          <a:xfrm>
            <a:off x="5379566" y="1776413"/>
            <a:ext cx="1998663" cy="244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8" name="Line 482"/>
          <p:cNvSpPr>
            <a:spLocks noChangeShapeType="1"/>
          </p:cNvSpPr>
          <p:nvPr/>
        </p:nvSpPr>
        <p:spPr bwMode="auto">
          <a:xfrm flipH="1" flipV="1">
            <a:off x="5379566" y="1776413"/>
            <a:ext cx="1998663" cy="244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9" name="Line 483"/>
          <p:cNvSpPr>
            <a:spLocks noChangeShapeType="1"/>
          </p:cNvSpPr>
          <p:nvPr/>
        </p:nvSpPr>
        <p:spPr bwMode="auto">
          <a:xfrm>
            <a:off x="5379566" y="1776413"/>
            <a:ext cx="201613" cy="195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0" name="Line 484"/>
          <p:cNvSpPr>
            <a:spLocks noChangeShapeType="1"/>
          </p:cNvSpPr>
          <p:nvPr/>
        </p:nvSpPr>
        <p:spPr bwMode="auto">
          <a:xfrm flipH="1" flipV="1">
            <a:off x="5379566" y="1776413"/>
            <a:ext cx="201613" cy="195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1" name="Line 485"/>
          <p:cNvSpPr>
            <a:spLocks noChangeShapeType="1"/>
          </p:cNvSpPr>
          <p:nvPr/>
        </p:nvSpPr>
        <p:spPr bwMode="auto">
          <a:xfrm>
            <a:off x="5379566" y="1776413"/>
            <a:ext cx="508000" cy="1846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2" name="Line 486"/>
          <p:cNvSpPr>
            <a:spLocks noChangeShapeType="1"/>
          </p:cNvSpPr>
          <p:nvPr/>
        </p:nvSpPr>
        <p:spPr bwMode="auto">
          <a:xfrm flipH="1" flipV="1">
            <a:off x="5379566" y="1776413"/>
            <a:ext cx="508000" cy="1846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3" name="Line 487"/>
          <p:cNvSpPr>
            <a:spLocks noChangeShapeType="1"/>
          </p:cNvSpPr>
          <p:nvPr/>
        </p:nvSpPr>
        <p:spPr bwMode="auto">
          <a:xfrm>
            <a:off x="5379566" y="1776413"/>
            <a:ext cx="2073275" cy="25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4" name="Line 488"/>
          <p:cNvSpPr>
            <a:spLocks noChangeShapeType="1"/>
          </p:cNvSpPr>
          <p:nvPr/>
        </p:nvSpPr>
        <p:spPr bwMode="auto">
          <a:xfrm flipH="1" flipV="1">
            <a:off x="5379566" y="1776413"/>
            <a:ext cx="2073275" cy="25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5" name="Line 489"/>
          <p:cNvSpPr>
            <a:spLocks noChangeShapeType="1"/>
          </p:cNvSpPr>
          <p:nvPr/>
        </p:nvSpPr>
        <p:spPr bwMode="auto">
          <a:xfrm>
            <a:off x="5379566" y="1776413"/>
            <a:ext cx="358775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6" name="Line 490"/>
          <p:cNvSpPr>
            <a:spLocks noChangeShapeType="1"/>
          </p:cNvSpPr>
          <p:nvPr/>
        </p:nvSpPr>
        <p:spPr bwMode="auto">
          <a:xfrm flipH="1" flipV="1">
            <a:off x="5379566" y="1776413"/>
            <a:ext cx="358775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7" name="Line 491"/>
          <p:cNvSpPr>
            <a:spLocks noChangeShapeType="1"/>
          </p:cNvSpPr>
          <p:nvPr/>
        </p:nvSpPr>
        <p:spPr bwMode="auto">
          <a:xfrm>
            <a:off x="5379566" y="1776413"/>
            <a:ext cx="433388" cy="1881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8" name="Line 492"/>
          <p:cNvSpPr>
            <a:spLocks noChangeShapeType="1"/>
          </p:cNvSpPr>
          <p:nvPr/>
        </p:nvSpPr>
        <p:spPr bwMode="auto">
          <a:xfrm flipH="1" flipV="1">
            <a:off x="5379566" y="1776413"/>
            <a:ext cx="433388" cy="1881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9" name="Line 493"/>
          <p:cNvSpPr>
            <a:spLocks noChangeShapeType="1"/>
          </p:cNvSpPr>
          <p:nvPr/>
        </p:nvSpPr>
        <p:spPr bwMode="auto">
          <a:xfrm>
            <a:off x="5379566" y="1776413"/>
            <a:ext cx="233363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0" name="Line 494"/>
          <p:cNvSpPr>
            <a:spLocks noChangeShapeType="1"/>
          </p:cNvSpPr>
          <p:nvPr/>
        </p:nvSpPr>
        <p:spPr bwMode="auto">
          <a:xfrm flipH="1" flipV="1">
            <a:off x="5379566" y="1776413"/>
            <a:ext cx="233363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1" name="Line 495"/>
          <p:cNvSpPr>
            <a:spLocks noChangeShapeType="1"/>
          </p:cNvSpPr>
          <p:nvPr/>
        </p:nvSpPr>
        <p:spPr bwMode="auto">
          <a:xfrm>
            <a:off x="5379566" y="1776413"/>
            <a:ext cx="128588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2" name="Line 496"/>
          <p:cNvSpPr>
            <a:spLocks noChangeShapeType="1"/>
          </p:cNvSpPr>
          <p:nvPr/>
        </p:nvSpPr>
        <p:spPr bwMode="auto">
          <a:xfrm flipH="1" flipV="1">
            <a:off x="5379566" y="1776413"/>
            <a:ext cx="128588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3" name="Line 497"/>
          <p:cNvSpPr>
            <a:spLocks noChangeShapeType="1"/>
          </p:cNvSpPr>
          <p:nvPr/>
        </p:nvSpPr>
        <p:spPr bwMode="auto">
          <a:xfrm>
            <a:off x="5379566" y="1776413"/>
            <a:ext cx="50800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4" name="Line 498"/>
          <p:cNvSpPr>
            <a:spLocks noChangeShapeType="1"/>
          </p:cNvSpPr>
          <p:nvPr/>
        </p:nvSpPr>
        <p:spPr bwMode="auto">
          <a:xfrm flipH="1" flipV="1">
            <a:off x="5379566" y="1776413"/>
            <a:ext cx="50800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5" name="Line 499"/>
          <p:cNvSpPr>
            <a:spLocks noChangeShapeType="1"/>
          </p:cNvSpPr>
          <p:nvPr/>
        </p:nvSpPr>
        <p:spPr bwMode="auto">
          <a:xfrm flipV="1">
            <a:off x="5379566" y="1219201"/>
            <a:ext cx="1793875" cy="55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6" name="Line 500"/>
          <p:cNvSpPr>
            <a:spLocks noChangeShapeType="1"/>
          </p:cNvSpPr>
          <p:nvPr/>
        </p:nvSpPr>
        <p:spPr bwMode="auto">
          <a:xfrm flipH="1">
            <a:off x="5379566" y="1219201"/>
            <a:ext cx="1793875" cy="55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7" name="Line 501"/>
          <p:cNvSpPr>
            <a:spLocks noChangeShapeType="1"/>
          </p:cNvSpPr>
          <p:nvPr/>
        </p:nvSpPr>
        <p:spPr bwMode="auto">
          <a:xfrm>
            <a:off x="5379566" y="1776413"/>
            <a:ext cx="2001838" cy="428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8" name="Line 502"/>
          <p:cNvSpPr>
            <a:spLocks noChangeShapeType="1"/>
          </p:cNvSpPr>
          <p:nvPr/>
        </p:nvSpPr>
        <p:spPr bwMode="auto">
          <a:xfrm flipH="1" flipV="1">
            <a:off x="5379566" y="1776413"/>
            <a:ext cx="2001838" cy="428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9" name="Line 503"/>
          <p:cNvSpPr>
            <a:spLocks noChangeShapeType="1"/>
          </p:cNvSpPr>
          <p:nvPr/>
        </p:nvSpPr>
        <p:spPr bwMode="auto">
          <a:xfrm>
            <a:off x="5379566" y="1776413"/>
            <a:ext cx="1989138" cy="155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0" name="Line 504"/>
          <p:cNvSpPr>
            <a:spLocks noChangeShapeType="1"/>
          </p:cNvSpPr>
          <p:nvPr/>
        </p:nvSpPr>
        <p:spPr bwMode="auto">
          <a:xfrm flipH="1" flipV="1">
            <a:off x="5379566" y="1776413"/>
            <a:ext cx="1989138" cy="155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1" name="Line 505"/>
          <p:cNvSpPr>
            <a:spLocks noChangeShapeType="1"/>
          </p:cNvSpPr>
          <p:nvPr/>
        </p:nvSpPr>
        <p:spPr bwMode="auto">
          <a:xfrm>
            <a:off x="5379566" y="1776413"/>
            <a:ext cx="1828800" cy="846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2" name="Line 506"/>
          <p:cNvSpPr>
            <a:spLocks noChangeShapeType="1"/>
          </p:cNvSpPr>
          <p:nvPr/>
        </p:nvSpPr>
        <p:spPr bwMode="auto">
          <a:xfrm flipH="1" flipV="1">
            <a:off x="5379566" y="1776413"/>
            <a:ext cx="1828800" cy="846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3" name="Line 507"/>
          <p:cNvSpPr>
            <a:spLocks noChangeShapeType="1"/>
          </p:cNvSpPr>
          <p:nvPr/>
        </p:nvSpPr>
        <p:spPr bwMode="auto">
          <a:xfrm flipH="1" flipV="1">
            <a:off x="3734916" y="541338"/>
            <a:ext cx="1644650" cy="1235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4" name="Line 508"/>
          <p:cNvSpPr>
            <a:spLocks noChangeShapeType="1"/>
          </p:cNvSpPr>
          <p:nvPr/>
        </p:nvSpPr>
        <p:spPr bwMode="auto">
          <a:xfrm>
            <a:off x="3734916" y="541338"/>
            <a:ext cx="1644650" cy="1235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5" name="Line 509"/>
          <p:cNvSpPr>
            <a:spLocks noChangeShapeType="1"/>
          </p:cNvSpPr>
          <p:nvPr/>
        </p:nvSpPr>
        <p:spPr bwMode="auto">
          <a:xfrm flipH="1">
            <a:off x="2264891" y="5318126"/>
            <a:ext cx="1887538" cy="7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6" name="Line 510"/>
          <p:cNvSpPr>
            <a:spLocks noChangeShapeType="1"/>
          </p:cNvSpPr>
          <p:nvPr/>
        </p:nvSpPr>
        <p:spPr bwMode="auto">
          <a:xfrm flipV="1">
            <a:off x="2264891" y="5318126"/>
            <a:ext cx="1887538" cy="7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7" name="Line 511"/>
          <p:cNvSpPr>
            <a:spLocks noChangeShapeType="1"/>
          </p:cNvSpPr>
          <p:nvPr/>
        </p:nvSpPr>
        <p:spPr bwMode="auto">
          <a:xfrm flipV="1">
            <a:off x="4152429" y="3495676"/>
            <a:ext cx="1071563" cy="182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8" name="Line 512"/>
          <p:cNvSpPr>
            <a:spLocks noChangeShapeType="1"/>
          </p:cNvSpPr>
          <p:nvPr/>
        </p:nvSpPr>
        <p:spPr bwMode="auto">
          <a:xfrm flipH="1">
            <a:off x="4152429" y="3495676"/>
            <a:ext cx="1071563" cy="182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9" name="Line 513"/>
          <p:cNvSpPr>
            <a:spLocks noChangeShapeType="1"/>
          </p:cNvSpPr>
          <p:nvPr/>
        </p:nvSpPr>
        <p:spPr bwMode="auto">
          <a:xfrm flipH="1" flipV="1">
            <a:off x="3572991" y="3370263"/>
            <a:ext cx="579438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0" name="Line 514"/>
          <p:cNvSpPr>
            <a:spLocks noChangeShapeType="1"/>
          </p:cNvSpPr>
          <p:nvPr/>
        </p:nvSpPr>
        <p:spPr bwMode="auto">
          <a:xfrm>
            <a:off x="3572991" y="3370263"/>
            <a:ext cx="579438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1" name="Line 515"/>
          <p:cNvSpPr>
            <a:spLocks noChangeShapeType="1"/>
          </p:cNvSpPr>
          <p:nvPr/>
        </p:nvSpPr>
        <p:spPr bwMode="auto">
          <a:xfrm flipH="1">
            <a:off x="2264891" y="5318126"/>
            <a:ext cx="1887538" cy="10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2" name="Line 516"/>
          <p:cNvSpPr>
            <a:spLocks noChangeShapeType="1"/>
          </p:cNvSpPr>
          <p:nvPr/>
        </p:nvSpPr>
        <p:spPr bwMode="auto">
          <a:xfrm flipV="1">
            <a:off x="2264891" y="5318126"/>
            <a:ext cx="1887538" cy="10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3" name="Line 517"/>
          <p:cNvSpPr>
            <a:spLocks noChangeShapeType="1"/>
          </p:cNvSpPr>
          <p:nvPr/>
        </p:nvSpPr>
        <p:spPr bwMode="auto">
          <a:xfrm flipH="1">
            <a:off x="2293466" y="5318126"/>
            <a:ext cx="1858963" cy="33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4" name="Line 518"/>
          <p:cNvSpPr>
            <a:spLocks noChangeShapeType="1"/>
          </p:cNvSpPr>
          <p:nvPr/>
        </p:nvSpPr>
        <p:spPr bwMode="auto">
          <a:xfrm flipV="1">
            <a:off x="2293466" y="5318126"/>
            <a:ext cx="1858963" cy="33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5" name="Line 519"/>
          <p:cNvSpPr>
            <a:spLocks noChangeShapeType="1"/>
          </p:cNvSpPr>
          <p:nvPr/>
        </p:nvSpPr>
        <p:spPr bwMode="auto">
          <a:xfrm flipH="1">
            <a:off x="2349029" y="5318126"/>
            <a:ext cx="1803400" cy="50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6" name="Line 520"/>
          <p:cNvSpPr>
            <a:spLocks noChangeShapeType="1"/>
          </p:cNvSpPr>
          <p:nvPr/>
        </p:nvSpPr>
        <p:spPr bwMode="auto">
          <a:xfrm flipV="1">
            <a:off x="2349029" y="5318126"/>
            <a:ext cx="1803400" cy="50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7" name="Line 521"/>
          <p:cNvSpPr>
            <a:spLocks noChangeShapeType="1"/>
          </p:cNvSpPr>
          <p:nvPr/>
        </p:nvSpPr>
        <p:spPr bwMode="auto">
          <a:xfrm flipH="1">
            <a:off x="2317279" y="5318126"/>
            <a:ext cx="1835150" cy="414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8" name="Line 522"/>
          <p:cNvSpPr>
            <a:spLocks noChangeShapeType="1"/>
          </p:cNvSpPr>
          <p:nvPr/>
        </p:nvSpPr>
        <p:spPr bwMode="auto">
          <a:xfrm flipV="1">
            <a:off x="2317279" y="5318126"/>
            <a:ext cx="1835150" cy="414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9" name="Line 523"/>
          <p:cNvSpPr>
            <a:spLocks noChangeShapeType="1"/>
          </p:cNvSpPr>
          <p:nvPr/>
        </p:nvSpPr>
        <p:spPr bwMode="auto">
          <a:xfrm flipV="1">
            <a:off x="4152429" y="3587751"/>
            <a:ext cx="1196975" cy="1730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0" name="Line 524"/>
          <p:cNvSpPr>
            <a:spLocks noChangeShapeType="1"/>
          </p:cNvSpPr>
          <p:nvPr/>
        </p:nvSpPr>
        <p:spPr bwMode="auto">
          <a:xfrm flipH="1">
            <a:off x="4152429" y="3587751"/>
            <a:ext cx="1196975" cy="1730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1" name="Line 525"/>
          <p:cNvSpPr>
            <a:spLocks noChangeShapeType="1"/>
          </p:cNvSpPr>
          <p:nvPr/>
        </p:nvSpPr>
        <p:spPr bwMode="auto">
          <a:xfrm flipH="1">
            <a:off x="2271241" y="5318126"/>
            <a:ext cx="1881188" cy="180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2" name="Line 526"/>
          <p:cNvSpPr>
            <a:spLocks noChangeShapeType="1"/>
          </p:cNvSpPr>
          <p:nvPr/>
        </p:nvSpPr>
        <p:spPr bwMode="auto">
          <a:xfrm flipV="1">
            <a:off x="2271241" y="5318126"/>
            <a:ext cx="1881188" cy="180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3" name="Line 527"/>
          <p:cNvSpPr>
            <a:spLocks noChangeShapeType="1"/>
          </p:cNvSpPr>
          <p:nvPr/>
        </p:nvSpPr>
        <p:spPr bwMode="auto">
          <a:xfrm flipH="1">
            <a:off x="2283941" y="5318126"/>
            <a:ext cx="1868488" cy="257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4" name="Line 528"/>
          <p:cNvSpPr>
            <a:spLocks noChangeShapeType="1"/>
          </p:cNvSpPr>
          <p:nvPr/>
        </p:nvSpPr>
        <p:spPr bwMode="auto">
          <a:xfrm flipV="1">
            <a:off x="2283941" y="5318126"/>
            <a:ext cx="1868488" cy="257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5" name="Line 529"/>
          <p:cNvSpPr>
            <a:spLocks noChangeShapeType="1"/>
          </p:cNvSpPr>
          <p:nvPr/>
        </p:nvSpPr>
        <p:spPr bwMode="auto">
          <a:xfrm flipV="1">
            <a:off x="4152429" y="3535363"/>
            <a:ext cx="1136650" cy="178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6" name="Line 530"/>
          <p:cNvSpPr>
            <a:spLocks noChangeShapeType="1"/>
          </p:cNvSpPr>
          <p:nvPr/>
        </p:nvSpPr>
        <p:spPr bwMode="auto">
          <a:xfrm flipH="1">
            <a:off x="4152429" y="3535363"/>
            <a:ext cx="1136650" cy="178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7" name="Line 531"/>
          <p:cNvSpPr>
            <a:spLocks noChangeShapeType="1"/>
          </p:cNvSpPr>
          <p:nvPr/>
        </p:nvSpPr>
        <p:spPr bwMode="auto">
          <a:xfrm flipH="1">
            <a:off x="2872904" y="2592388"/>
            <a:ext cx="2001838" cy="33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8" name="Line 532"/>
          <p:cNvSpPr>
            <a:spLocks noChangeShapeType="1"/>
          </p:cNvSpPr>
          <p:nvPr/>
        </p:nvSpPr>
        <p:spPr bwMode="auto">
          <a:xfrm flipV="1">
            <a:off x="2872904" y="2592388"/>
            <a:ext cx="2001838" cy="33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9" name="Line 533"/>
          <p:cNvSpPr>
            <a:spLocks noChangeShapeType="1"/>
          </p:cNvSpPr>
          <p:nvPr/>
        </p:nvSpPr>
        <p:spPr bwMode="auto">
          <a:xfrm flipH="1">
            <a:off x="3746029" y="2592388"/>
            <a:ext cx="1128713" cy="1835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0" name="Line 534"/>
          <p:cNvSpPr>
            <a:spLocks noChangeShapeType="1"/>
          </p:cNvSpPr>
          <p:nvPr/>
        </p:nvSpPr>
        <p:spPr bwMode="auto">
          <a:xfrm flipV="1">
            <a:off x="3746029" y="2592388"/>
            <a:ext cx="1128713" cy="1835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1" name="Line 535"/>
          <p:cNvSpPr>
            <a:spLocks noChangeShapeType="1"/>
          </p:cNvSpPr>
          <p:nvPr/>
        </p:nvSpPr>
        <p:spPr bwMode="auto">
          <a:xfrm>
            <a:off x="4874741" y="2592388"/>
            <a:ext cx="117475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2" name="Line 536"/>
          <p:cNvSpPr>
            <a:spLocks noChangeShapeType="1"/>
          </p:cNvSpPr>
          <p:nvPr/>
        </p:nvSpPr>
        <p:spPr bwMode="auto">
          <a:xfrm flipH="1" flipV="1">
            <a:off x="4874741" y="2592388"/>
            <a:ext cx="117475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3" name="Line 537"/>
          <p:cNvSpPr>
            <a:spLocks noChangeShapeType="1"/>
          </p:cNvSpPr>
          <p:nvPr/>
        </p:nvSpPr>
        <p:spPr bwMode="auto">
          <a:xfrm flipH="1">
            <a:off x="3714279" y="2592388"/>
            <a:ext cx="1160463" cy="1773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4" name="Line 538"/>
          <p:cNvSpPr>
            <a:spLocks noChangeShapeType="1"/>
          </p:cNvSpPr>
          <p:nvPr/>
        </p:nvSpPr>
        <p:spPr bwMode="auto">
          <a:xfrm flipV="1">
            <a:off x="3714279" y="2592388"/>
            <a:ext cx="1160463" cy="1773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5" name="Line 539"/>
          <p:cNvSpPr>
            <a:spLocks noChangeShapeType="1"/>
          </p:cNvSpPr>
          <p:nvPr/>
        </p:nvSpPr>
        <p:spPr bwMode="auto">
          <a:xfrm flipH="1">
            <a:off x="2809404" y="2592388"/>
            <a:ext cx="2065338" cy="33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6" name="Line 540"/>
          <p:cNvSpPr>
            <a:spLocks noChangeShapeType="1"/>
          </p:cNvSpPr>
          <p:nvPr/>
        </p:nvSpPr>
        <p:spPr bwMode="auto">
          <a:xfrm flipV="1">
            <a:off x="2809404" y="2592388"/>
            <a:ext cx="2065338" cy="33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7" name="Line 541"/>
          <p:cNvSpPr>
            <a:spLocks noChangeShapeType="1"/>
          </p:cNvSpPr>
          <p:nvPr/>
        </p:nvSpPr>
        <p:spPr bwMode="auto">
          <a:xfrm flipH="1">
            <a:off x="2836391" y="2592388"/>
            <a:ext cx="2038350" cy="112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8" name="Line 542"/>
          <p:cNvSpPr>
            <a:spLocks noChangeShapeType="1"/>
          </p:cNvSpPr>
          <p:nvPr/>
        </p:nvSpPr>
        <p:spPr bwMode="auto">
          <a:xfrm flipV="1">
            <a:off x="2836391" y="2592388"/>
            <a:ext cx="2038350" cy="112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9" name="Line 543"/>
          <p:cNvSpPr>
            <a:spLocks noChangeShapeType="1"/>
          </p:cNvSpPr>
          <p:nvPr/>
        </p:nvSpPr>
        <p:spPr bwMode="auto">
          <a:xfrm>
            <a:off x="4874741" y="2592388"/>
            <a:ext cx="1098550" cy="160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0" name="Line 544"/>
          <p:cNvSpPr>
            <a:spLocks noChangeShapeType="1"/>
          </p:cNvSpPr>
          <p:nvPr/>
        </p:nvSpPr>
        <p:spPr bwMode="auto">
          <a:xfrm flipH="1" flipV="1">
            <a:off x="4874741" y="2592388"/>
            <a:ext cx="1098550" cy="160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1" name="Line 545"/>
          <p:cNvSpPr>
            <a:spLocks noChangeShapeType="1"/>
          </p:cNvSpPr>
          <p:nvPr/>
        </p:nvSpPr>
        <p:spPr bwMode="auto">
          <a:xfrm flipH="1">
            <a:off x="4090516" y="2592388"/>
            <a:ext cx="784225" cy="195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2" name="Line 546"/>
          <p:cNvSpPr>
            <a:spLocks noChangeShapeType="1"/>
          </p:cNvSpPr>
          <p:nvPr/>
        </p:nvSpPr>
        <p:spPr bwMode="auto">
          <a:xfrm flipV="1">
            <a:off x="4090516" y="2592388"/>
            <a:ext cx="784225" cy="195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3" name="Line 547"/>
          <p:cNvSpPr>
            <a:spLocks noChangeShapeType="1"/>
          </p:cNvSpPr>
          <p:nvPr/>
        </p:nvSpPr>
        <p:spPr bwMode="auto">
          <a:xfrm flipH="1">
            <a:off x="2903066" y="2592388"/>
            <a:ext cx="1971675" cy="430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4" name="Line 548"/>
          <p:cNvSpPr>
            <a:spLocks noChangeShapeType="1"/>
          </p:cNvSpPr>
          <p:nvPr/>
        </p:nvSpPr>
        <p:spPr bwMode="auto">
          <a:xfrm flipV="1">
            <a:off x="2903066" y="2592388"/>
            <a:ext cx="1971675" cy="430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5" name="Line 549"/>
          <p:cNvSpPr>
            <a:spLocks noChangeShapeType="1"/>
          </p:cNvSpPr>
          <p:nvPr/>
        </p:nvSpPr>
        <p:spPr bwMode="auto">
          <a:xfrm flipH="1">
            <a:off x="2990379" y="2592388"/>
            <a:ext cx="1884363" cy="24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6" name="Line 550"/>
          <p:cNvSpPr>
            <a:spLocks noChangeShapeType="1"/>
          </p:cNvSpPr>
          <p:nvPr/>
        </p:nvSpPr>
        <p:spPr bwMode="auto">
          <a:xfrm flipV="1">
            <a:off x="2990379" y="2592388"/>
            <a:ext cx="1884363" cy="24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7" name="Line 551"/>
          <p:cNvSpPr>
            <a:spLocks noChangeShapeType="1"/>
          </p:cNvSpPr>
          <p:nvPr/>
        </p:nvSpPr>
        <p:spPr bwMode="auto">
          <a:xfrm flipH="1">
            <a:off x="2925291" y="2592388"/>
            <a:ext cx="1949450" cy="320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8" name="Line 552"/>
          <p:cNvSpPr>
            <a:spLocks noChangeShapeType="1"/>
          </p:cNvSpPr>
          <p:nvPr/>
        </p:nvSpPr>
        <p:spPr bwMode="auto">
          <a:xfrm flipV="1">
            <a:off x="2925291" y="2592388"/>
            <a:ext cx="1949450" cy="320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9" name="Line 553"/>
          <p:cNvSpPr>
            <a:spLocks noChangeShapeType="1"/>
          </p:cNvSpPr>
          <p:nvPr/>
        </p:nvSpPr>
        <p:spPr bwMode="auto">
          <a:xfrm flipH="1">
            <a:off x="2844329" y="2592388"/>
            <a:ext cx="2030413" cy="260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0" name="Line 554"/>
          <p:cNvSpPr>
            <a:spLocks noChangeShapeType="1"/>
          </p:cNvSpPr>
          <p:nvPr/>
        </p:nvSpPr>
        <p:spPr bwMode="auto">
          <a:xfrm flipV="1">
            <a:off x="2844329" y="2592388"/>
            <a:ext cx="2030413" cy="260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1" name="Line 555"/>
          <p:cNvSpPr>
            <a:spLocks noChangeShapeType="1"/>
          </p:cNvSpPr>
          <p:nvPr/>
        </p:nvSpPr>
        <p:spPr bwMode="auto">
          <a:xfrm flipH="1" flipV="1">
            <a:off x="2930054" y="1922463"/>
            <a:ext cx="1944688" cy="66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2" name="Line 556"/>
          <p:cNvSpPr>
            <a:spLocks noChangeShapeType="1"/>
          </p:cNvSpPr>
          <p:nvPr/>
        </p:nvSpPr>
        <p:spPr bwMode="auto">
          <a:xfrm>
            <a:off x="2930054" y="1922463"/>
            <a:ext cx="1944688" cy="66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3" name="Line 557"/>
          <p:cNvSpPr>
            <a:spLocks noChangeShapeType="1"/>
          </p:cNvSpPr>
          <p:nvPr/>
        </p:nvSpPr>
        <p:spPr bwMode="auto">
          <a:xfrm flipH="1">
            <a:off x="3617441" y="2592388"/>
            <a:ext cx="1257300" cy="1711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4" name="Line 558"/>
          <p:cNvSpPr>
            <a:spLocks noChangeShapeType="1"/>
          </p:cNvSpPr>
          <p:nvPr/>
        </p:nvSpPr>
        <p:spPr bwMode="auto">
          <a:xfrm flipV="1">
            <a:off x="3617441" y="2592388"/>
            <a:ext cx="1257300" cy="1711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5" name="Line 559"/>
          <p:cNvSpPr>
            <a:spLocks noChangeShapeType="1"/>
          </p:cNvSpPr>
          <p:nvPr/>
        </p:nvSpPr>
        <p:spPr bwMode="auto">
          <a:xfrm flipH="1">
            <a:off x="4769966" y="2592388"/>
            <a:ext cx="104775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6" name="Line 560"/>
          <p:cNvSpPr>
            <a:spLocks noChangeShapeType="1"/>
          </p:cNvSpPr>
          <p:nvPr/>
        </p:nvSpPr>
        <p:spPr bwMode="auto">
          <a:xfrm flipV="1">
            <a:off x="4769966" y="2592388"/>
            <a:ext cx="104775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7" name="Line 561"/>
          <p:cNvSpPr>
            <a:spLocks noChangeShapeType="1"/>
          </p:cNvSpPr>
          <p:nvPr/>
        </p:nvSpPr>
        <p:spPr bwMode="auto">
          <a:xfrm flipH="1">
            <a:off x="4009554" y="2592388"/>
            <a:ext cx="865188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8" name="Line 562"/>
          <p:cNvSpPr>
            <a:spLocks noChangeShapeType="1"/>
          </p:cNvSpPr>
          <p:nvPr/>
        </p:nvSpPr>
        <p:spPr bwMode="auto">
          <a:xfrm flipV="1">
            <a:off x="4009554" y="2592388"/>
            <a:ext cx="865188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9" name="Line 563"/>
          <p:cNvSpPr>
            <a:spLocks noChangeShapeType="1"/>
          </p:cNvSpPr>
          <p:nvPr/>
        </p:nvSpPr>
        <p:spPr bwMode="auto">
          <a:xfrm flipH="1">
            <a:off x="2898304" y="2592388"/>
            <a:ext cx="1976438" cy="257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0" name="Line 564"/>
          <p:cNvSpPr>
            <a:spLocks noChangeShapeType="1"/>
          </p:cNvSpPr>
          <p:nvPr/>
        </p:nvSpPr>
        <p:spPr bwMode="auto">
          <a:xfrm flipV="1">
            <a:off x="2898304" y="2592388"/>
            <a:ext cx="1976438" cy="257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1" name="Line 565"/>
          <p:cNvSpPr>
            <a:spLocks noChangeShapeType="1"/>
          </p:cNvSpPr>
          <p:nvPr/>
        </p:nvSpPr>
        <p:spPr bwMode="auto">
          <a:xfrm>
            <a:off x="4874741" y="2592388"/>
            <a:ext cx="392113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2" name="Line 566"/>
          <p:cNvSpPr>
            <a:spLocks noChangeShapeType="1"/>
          </p:cNvSpPr>
          <p:nvPr/>
        </p:nvSpPr>
        <p:spPr bwMode="auto">
          <a:xfrm flipH="1" flipV="1">
            <a:off x="4874741" y="2592388"/>
            <a:ext cx="392113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3" name="Line 567"/>
          <p:cNvSpPr>
            <a:spLocks noChangeShapeType="1"/>
          </p:cNvSpPr>
          <p:nvPr/>
        </p:nvSpPr>
        <p:spPr bwMode="auto">
          <a:xfrm flipH="1" flipV="1">
            <a:off x="2855441" y="2265363"/>
            <a:ext cx="2019300" cy="32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4" name="Line 568"/>
          <p:cNvSpPr>
            <a:spLocks noChangeShapeType="1"/>
          </p:cNvSpPr>
          <p:nvPr/>
        </p:nvSpPr>
        <p:spPr bwMode="auto">
          <a:xfrm>
            <a:off x="2855441" y="2265363"/>
            <a:ext cx="2019300" cy="32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5" name="Line 569"/>
          <p:cNvSpPr>
            <a:spLocks noChangeShapeType="1"/>
          </p:cNvSpPr>
          <p:nvPr/>
        </p:nvSpPr>
        <p:spPr bwMode="auto">
          <a:xfrm flipH="1" flipV="1">
            <a:off x="2825279" y="2335213"/>
            <a:ext cx="2049463" cy="257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6" name="Line 570"/>
          <p:cNvSpPr>
            <a:spLocks noChangeShapeType="1"/>
          </p:cNvSpPr>
          <p:nvPr/>
        </p:nvSpPr>
        <p:spPr bwMode="auto">
          <a:xfrm>
            <a:off x="2825279" y="2335213"/>
            <a:ext cx="2049463" cy="257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7" name="Line 571"/>
          <p:cNvSpPr>
            <a:spLocks noChangeShapeType="1"/>
          </p:cNvSpPr>
          <p:nvPr/>
        </p:nvSpPr>
        <p:spPr bwMode="auto">
          <a:xfrm flipH="1" flipV="1">
            <a:off x="2999904" y="1770063"/>
            <a:ext cx="1874838" cy="822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8" name="Line 572"/>
          <p:cNvSpPr>
            <a:spLocks noChangeShapeType="1"/>
          </p:cNvSpPr>
          <p:nvPr/>
        </p:nvSpPr>
        <p:spPr bwMode="auto">
          <a:xfrm>
            <a:off x="2999904" y="1770063"/>
            <a:ext cx="1874838" cy="822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9" name="Line 573"/>
          <p:cNvSpPr>
            <a:spLocks noChangeShapeType="1"/>
          </p:cNvSpPr>
          <p:nvPr/>
        </p:nvSpPr>
        <p:spPr bwMode="auto">
          <a:xfrm flipH="1" flipV="1">
            <a:off x="2804641" y="2571751"/>
            <a:ext cx="2070100" cy="2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0" name="Line 574"/>
          <p:cNvSpPr>
            <a:spLocks noChangeShapeType="1"/>
          </p:cNvSpPr>
          <p:nvPr/>
        </p:nvSpPr>
        <p:spPr bwMode="auto">
          <a:xfrm>
            <a:off x="2804641" y="2571751"/>
            <a:ext cx="2070100" cy="2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1" name="Line 575"/>
          <p:cNvSpPr>
            <a:spLocks noChangeShapeType="1"/>
          </p:cNvSpPr>
          <p:nvPr/>
        </p:nvSpPr>
        <p:spPr bwMode="auto">
          <a:xfrm flipH="1" flipV="1">
            <a:off x="3149129" y="1489076"/>
            <a:ext cx="1725613" cy="1103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2" name="Line 576"/>
          <p:cNvSpPr>
            <a:spLocks noChangeShapeType="1"/>
          </p:cNvSpPr>
          <p:nvPr/>
        </p:nvSpPr>
        <p:spPr bwMode="auto">
          <a:xfrm>
            <a:off x="3149129" y="1489076"/>
            <a:ext cx="1725613" cy="1103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3" name="Line 577"/>
          <p:cNvSpPr>
            <a:spLocks noChangeShapeType="1"/>
          </p:cNvSpPr>
          <p:nvPr/>
        </p:nvSpPr>
        <p:spPr bwMode="auto">
          <a:xfrm flipH="1">
            <a:off x="3549179" y="2592388"/>
            <a:ext cx="1325563" cy="171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4" name="Line 578"/>
          <p:cNvSpPr>
            <a:spLocks noChangeShapeType="1"/>
          </p:cNvSpPr>
          <p:nvPr/>
        </p:nvSpPr>
        <p:spPr bwMode="auto">
          <a:xfrm flipV="1">
            <a:off x="3549179" y="2592388"/>
            <a:ext cx="1325563" cy="171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5" name="Line 579"/>
          <p:cNvSpPr>
            <a:spLocks noChangeShapeType="1"/>
          </p:cNvSpPr>
          <p:nvPr/>
        </p:nvSpPr>
        <p:spPr bwMode="auto">
          <a:xfrm flipH="1" flipV="1">
            <a:off x="2888779" y="2073276"/>
            <a:ext cx="1985963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6" name="Line 580"/>
          <p:cNvSpPr>
            <a:spLocks noChangeShapeType="1"/>
          </p:cNvSpPr>
          <p:nvPr/>
        </p:nvSpPr>
        <p:spPr bwMode="auto">
          <a:xfrm>
            <a:off x="2888779" y="2073276"/>
            <a:ext cx="1985963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7" name="Line 581"/>
          <p:cNvSpPr>
            <a:spLocks noChangeShapeType="1"/>
          </p:cNvSpPr>
          <p:nvPr/>
        </p:nvSpPr>
        <p:spPr bwMode="auto">
          <a:xfrm flipH="1">
            <a:off x="2969741" y="2592388"/>
            <a:ext cx="1905000" cy="68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8" name="Line 582"/>
          <p:cNvSpPr>
            <a:spLocks noChangeShapeType="1"/>
          </p:cNvSpPr>
          <p:nvPr/>
        </p:nvSpPr>
        <p:spPr bwMode="auto">
          <a:xfrm flipV="1">
            <a:off x="2969741" y="2592388"/>
            <a:ext cx="1905000" cy="68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9" name="Line 583"/>
          <p:cNvSpPr>
            <a:spLocks noChangeShapeType="1"/>
          </p:cNvSpPr>
          <p:nvPr/>
        </p:nvSpPr>
        <p:spPr bwMode="auto">
          <a:xfrm flipH="1">
            <a:off x="3484091" y="2592388"/>
            <a:ext cx="1390650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0" name="Line 584"/>
          <p:cNvSpPr>
            <a:spLocks noChangeShapeType="1"/>
          </p:cNvSpPr>
          <p:nvPr/>
        </p:nvSpPr>
        <p:spPr bwMode="auto">
          <a:xfrm flipV="1">
            <a:off x="3484091" y="2592388"/>
            <a:ext cx="1390650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1" name="Line 585"/>
          <p:cNvSpPr>
            <a:spLocks noChangeShapeType="1"/>
          </p:cNvSpPr>
          <p:nvPr/>
        </p:nvSpPr>
        <p:spPr bwMode="auto">
          <a:xfrm flipH="1">
            <a:off x="3815879" y="2592388"/>
            <a:ext cx="1058863" cy="1839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2" name="Line 586"/>
          <p:cNvSpPr>
            <a:spLocks noChangeShapeType="1"/>
          </p:cNvSpPr>
          <p:nvPr/>
        </p:nvSpPr>
        <p:spPr bwMode="auto">
          <a:xfrm flipV="1">
            <a:off x="3815879" y="2592388"/>
            <a:ext cx="1058863" cy="1839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3" name="Line 587"/>
          <p:cNvSpPr>
            <a:spLocks noChangeShapeType="1"/>
          </p:cNvSpPr>
          <p:nvPr/>
        </p:nvSpPr>
        <p:spPr bwMode="auto">
          <a:xfrm flipH="1" flipV="1">
            <a:off x="2782416" y="2449513"/>
            <a:ext cx="2092325" cy="142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4" name="Line 588"/>
          <p:cNvSpPr>
            <a:spLocks noChangeShapeType="1"/>
          </p:cNvSpPr>
          <p:nvPr/>
        </p:nvSpPr>
        <p:spPr bwMode="auto">
          <a:xfrm>
            <a:off x="2782416" y="2449513"/>
            <a:ext cx="2092325" cy="142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5" name="Line 589"/>
          <p:cNvSpPr>
            <a:spLocks noChangeShapeType="1"/>
          </p:cNvSpPr>
          <p:nvPr/>
        </p:nvSpPr>
        <p:spPr bwMode="auto">
          <a:xfrm flipH="1">
            <a:off x="3366616" y="2592388"/>
            <a:ext cx="1508125" cy="1517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6" name="Line 590"/>
          <p:cNvSpPr>
            <a:spLocks noChangeShapeType="1"/>
          </p:cNvSpPr>
          <p:nvPr/>
        </p:nvSpPr>
        <p:spPr bwMode="auto">
          <a:xfrm flipV="1">
            <a:off x="3366616" y="2592388"/>
            <a:ext cx="1508125" cy="1517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7" name="Line 591"/>
          <p:cNvSpPr>
            <a:spLocks noChangeShapeType="1"/>
          </p:cNvSpPr>
          <p:nvPr/>
        </p:nvSpPr>
        <p:spPr bwMode="auto">
          <a:xfrm flipH="1" flipV="1">
            <a:off x="2876079" y="2157413"/>
            <a:ext cx="1998663" cy="43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8" name="Line 592"/>
          <p:cNvSpPr>
            <a:spLocks noChangeShapeType="1"/>
          </p:cNvSpPr>
          <p:nvPr/>
        </p:nvSpPr>
        <p:spPr bwMode="auto">
          <a:xfrm>
            <a:off x="2876079" y="2157413"/>
            <a:ext cx="1998663" cy="43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9" name="Line 593"/>
          <p:cNvSpPr>
            <a:spLocks noChangeShapeType="1"/>
          </p:cNvSpPr>
          <p:nvPr/>
        </p:nvSpPr>
        <p:spPr bwMode="auto">
          <a:xfrm flipH="1">
            <a:off x="3869854" y="2592388"/>
            <a:ext cx="1004888" cy="188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0" name="Line 594"/>
          <p:cNvSpPr>
            <a:spLocks noChangeShapeType="1"/>
          </p:cNvSpPr>
          <p:nvPr/>
        </p:nvSpPr>
        <p:spPr bwMode="auto">
          <a:xfrm flipV="1">
            <a:off x="3869854" y="2592388"/>
            <a:ext cx="1004888" cy="188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1" name="Line 595"/>
          <p:cNvSpPr>
            <a:spLocks noChangeShapeType="1"/>
          </p:cNvSpPr>
          <p:nvPr/>
        </p:nvSpPr>
        <p:spPr bwMode="auto">
          <a:xfrm flipH="1">
            <a:off x="3639666" y="2592388"/>
            <a:ext cx="1235075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2" name="Line 596"/>
          <p:cNvSpPr>
            <a:spLocks noChangeShapeType="1"/>
          </p:cNvSpPr>
          <p:nvPr/>
        </p:nvSpPr>
        <p:spPr bwMode="auto">
          <a:xfrm flipV="1">
            <a:off x="3639666" y="2592388"/>
            <a:ext cx="1235075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3" name="Line 597"/>
          <p:cNvSpPr>
            <a:spLocks noChangeShapeType="1"/>
          </p:cNvSpPr>
          <p:nvPr/>
        </p:nvSpPr>
        <p:spPr bwMode="auto">
          <a:xfrm flipH="1">
            <a:off x="3493616" y="2592388"/>
            <a:ext cx="1381125" cy="1673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4" name="Line 598"/>
          <p:cNvSpPr>
            <a:spLocks noChangeShapeType="1"/>
          </p:cNvSpPr>
          <p:nvPr/>
        </p:nvSpPr>
        <p:spPr bwMode="auto">
          <a:xfrm flipV="1">
            <a:off x="3493616" y="2592388"/>
            <a:ext cx="1381125" cy="1673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5" name="Line 599"/>
          <p:cNvSpPr>
            <a:spLocks noChangeShapeType="1"/>
          </p:cNvSpPr>
          <p:nvPr/>
        </p:nvSpPr>
        <p:spPr bwMode="auto">
          <a:xfrm flipH="1">
            <a:off x="3938116" y="2592388"/>
            <a:ext cx="936625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6" name="Line 600"/>
          <p:cNvSpPr>
            <a:spLocks noChangeShapeType="1"/>
          </p:cNvSpPr>
          <p:nvPr/>
        </p:nvSpPr>
        <p:spPr bwMode="auto">
          <a:xfrm flipV="1">
            <a:off x="3938116" y="2592388"/>
            <a:ext cx="936625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7" name="Line 601"/>
          <p:cNvSpPr>
            <a:spLocks noChangeShapeType="1"/>
          </p:cNvSpPr>
          <p:nvPr/>
        </p:nvSpPr>
        <p:spPr bwMode="auto">
          <a:xfrm flipH="1">
            <a:off x="3414241" y="2592388"/>
            <a:ext cx="1460500" cy="1585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8" name="Line 602"/>
          <p:cNvSpPr>
            <a:spLocks noChangeShapeType="1"/>
          </p:cNvSpPr>
          <p:nvPr/>
        </p:nvSpPr>
        <p:spPr bwMode="auto">
          <a:xfrm flipV="1">
            <a:off x="3414241" y="2592388"/>
            <a:ext cx="1460500" cy="1585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9" name="Line 603"/>
          <p:cNvSpPr>
            <a:spLocks noChangeShapeType="1"/>
          </p:cNvSpPr>
          <p:nvPr/>
        </p:nvSpPr>
        <p:spPr bwMode="auto">
          <a:xfrm flipH="1">
            <a:off x="3196754" y="2152651"/>
            <a:ext cx="1736725" cy="838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0" name="Line 604"/>
          <p:cNvSpPr>
            <a:spLocks noChangeShapeType="1"/>
          </p:cNvSpPr>
          <p:nvPr/>
        </p:nvSpPr>
        <p:spPr bwMode="auto">
          <a:xfrm flipV="1">
            <a:off x="3196754" y="2152651"/>
            <a:ext cx="1736725" cy="838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1" name="Line 605"/>
          <p:cNvSpPr>
            <a:spLocks noChangeShapeType="1"/>
          </p:cNvSpPr>
          <p:nvPr/>
        </p:nvSpPr>
        <p:spPr bwMode="auto">
          <a:xfrm>
            <a:off x="4933479" y="2152651"/>
            <a:ext cx="1978025" cy="6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2" name="Line 606"/>
          <p:cNvSpPr>
            <a:spLocks noChangeShapeType="1"/>
          </p:cNvSpPr>
          <p:nvPr/>
        </p:nvSpPr>
        <p:spPr bwMode="auto">
          <a:xfrm flipH="1" flipV="1">
            <a:off x="4933479" y="2152651"/>
            <a:ext cx="1978025" cy="6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3" name="Line 608"/>
          <p:cNvSpPr>
            <a:spLocks noChangeShapeType="1"/>
          </p:cNvSpPr>
          <p:nvPr/>
        </p:nvSpPr>
        <p:spPr bwMode="auto">
          <a:xfrm flipV="1">
            <a:off x="4933479" y="722313"/>
            <a:ext cx="1406525" cy="1430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4" name="Line 609"/>
          <p:cNvSpPr>
            <a:spLocks noChangeShapeType="1"/>
          </p:cNvSpPr>
          <p:nvPr/>
        </p:nvSpPr>
        <p:spPr bwMode="auto">
          <a:xfrm flipH="1">
            <a:off x="4933479" y="722313"/>
            <a:ext cx="1406525" cy="1430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5" name="Line 610"/>
          <p:cNvSpPr>
            <a:spLocks noChangeShapeType="1"/>
          </p:cNvSpPr>
          <p:nvPr/>
        </p:nvSpPr>
        <p:spPr bwMode="auto">
          <a:xfrm flipV="1">
            <a:off x="4933479" y="1173163"/>
            <a:ext cx="1719263" cy="979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6" name="Line 611"/>
          <p:cNvSpPr>
            <a:spLocks noChangeShapeType="1"/>
          </p:cNvSpPr>
          <p:nvPr/>
        </p:nvSpPr>
        <p:spPr bwMode="auto">
          <a:xfrm flipH="1">
            <a:off x="4933479" y="1173163"/>
            <a:ext cx="1719263" cy="979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7" name="Line 612"/>
          <p:cNvSpPr>
            <a:spLocks noChangeShapeType="1"/>
          </p:cNvSpPr>
          <p:nvPr/>
        </p:nvSpPr>
        <p:spPr bwMode="auto">
          <a:xfrm flipV="1">
            <a:off x="4933479" y="2101850"/>
            <a:ext cx="1976438" cy="5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8" name="Line 613"/>
          <p:cNvSpPr>
            <a:spLocks noChangeShapeType="1"/>
          </p:cNvSpPr>
          <p:nvPr/>
        </p:nvSpPr>
        <p:spPr bwMode="auto">
          <a:xfrm flipH="1">
            <a:off x="4933479" y="2101850"/>
            <a:ext cx="1976438" cy="5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9" name="Line 614"/>
          <p:cNvSpPr>
            <a:spLocks noChangeShapeType="1"/>
          </p:cNvSpPr>
          <p:nvPr/>
        </p:nvSpPr>
        <p:spPr bwMode="auto">
          <a:xfrm flipV="1">
            <a:off x="4933479" y="1592263"/>
            <a:ext cx="1905000" cy="56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0" name="Line 615"/>
          <p:cNvSpPr>
            <a:spLocks noChangeShapeType="1"/>
          </p:cNvSpPr>
          <p:nvPr/>
        </p:nvSpPr>
        <p:spPr bwMode="auto">
          <a:xfrm flipH="1">
            <a:off x="4933479" y="1592263"/>
            <a:ext cx="1905000" cy="56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1" name="Line 616"/>
          <p:cNvSpPr>
            <a:spLocks noChangeShapeType="1"/>
          </p:cNvSpPr>
          <p:nvPr/>
        </p:nvSpPr>
        <p:spPr bwMode="auto">
          <a:xfrm>
            <a:off x="4933479" y="2152650"/>
            <a:ext cx="1354138" cy="143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2" name="Line 617"/>
          <p:cNvSpPr>
            <a:spLocks noChangeShapeType="1"/>
          </p:cNvSpPr>
          <p:nvPr/>
        </p:nvSpPr>
        <p:spPr bwMode="auto">
          <a:xfrm flipH="1" flipV="1">
            <a:off x="4933479" y="2152650"/>
            <a:ext cx="1354138" cy="143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3" name="Line 618"/>
          <p:cNvSpPr>
            <a:spLocks noChangeShapeType="1"/>
          </p:cNvSpPr>
          <p:nvPr/>
        </p:nvSpPr>
        <p:spPr bwMode="auto">
          <a:xfrm flipV="1">
            <a:off x="4933479" y="1027113"/>
            <a:ext cx="1589088" cy="1125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4" name="Line 619"/>
          <p:cNvSpPr>
            <a:spLocks noChangeShapeType="1"/>
          </p:cNvSpPr>
          <p:nvPr/>
        </p:nvSpPr>
        <p:spPr bwMode="auto">
          <a:xfrm flipH="1">
            <a:off x="4933479" y="1027113"/>
            <a:ext cx="1589088" cy="1125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5" name="Line 620"/>
          <p:cNvSpPr>
            <a:spLocks noChangeShapeType="1"/>
          </p:cNvSpPr>
          <p:nvPr/>
        </p:nvSpPr>
        <p:spPr bwMode="auto">
          <a:xfrm>
            <a:off x="4933479" y="2152650"/>
            <a:ext cx="585788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6" name="Line 621"/>
          <p:cNvSpPr>
            <a:spLocks noChangeShapeType="1"/>
          </p:cNvSpPr>
          <p:nvPr/>
        </p:nvSpPr>
        <p:spPr bwMode="auto">
          <a:xfrm flipH="1" flipV="1">
            <a:off x="4933479" y="2152650"/>
            <a:ext cx="585788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7" name="Line 622"/>
          <p:cNvSpPr>
            <a:spLocks noChangeShapeType="1"/>
          </p:cNvSpPr>
          <p:nvPr/>
        </p:nvSpPr>
        <p:spPr bwMode="auto">
          <a:xfrm>
            <a:off x="4933479" y="2152650"/>
            <a:ext cx="1968500" cy="158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8" name="Line 623"/>
          <p:cNvSpPr>
            <a:spLocks noChangeShapeType="1"/>
          </p:cNvSpPr>
          <p:nvPr/>
        </p:nvSpPr>
        <p:spPr bwMode="auto">
          <a:xfrm flipH="1" flipV="1">
            <a:off x="4933479" y="2152650"/>
            <a:ext cx="1968500" cy="158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9" name="Line 624"/>
          <p:cNvSpPr>
            <a:spLocks noChangeShapeType="1"/>
          </p:cNvSpPr>
          <p:nvPr/>
        </p:nvSpPr>
        <p:spPr bwMode="auto">
          <a:xfrm>
            <a:off x="4933479" y="2152650"/>
            <a:ext cx="1784350" cy="842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0" name="Line 625"/>
          <p:cNvSpPr>
            <a:spLocks noChangeShapeType="1"/>
          </p:cNvSpPr>
          <p:nvPr/>
        </p:nvSpPr>
        <p:spPr bwMode="auto">
          <a:xfrm flipH="1" flipV="1">
            <a:off x="4933479" y="2152650"/>
            <a:ext cx="1784350" cy="842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1" name="Line 626"/>
          <p:cNvSpPr>
            <a:spLocks noChangeShapeType="1"/>
          </p:cNvSpPr>
          <p:nvPr/>
        </p:nvSpPr>
        <p:spPr bwMode="auto">
          <a:xfrm>
            <a:off x="4933479" y="2152650"/>
            <a:ext cx="1922463" cy="46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2" name="Line 627"/>
          <p:cNvSpPr>
            <a:spLocks noChangeShapeType="1"/>
          </p:cNvSpPr>
          <p:nvPr/>
        </p:nvSpPr>
        <p:spPr bwMode="auto">
          <a:xfrm flipH="1" flipV="1">
            <a:off x="4933479" y="2152650"/>
            <a:ext cx="1922463" cy="46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3" name="Line 628"/>
          <p:cNvSpPr>
            <a:spLocks noChangeShapeType="1"/>
          </p:cNvSpPr>
          <p:nvPr/>
        </p:nvSpPr>
        <p:spPr bwMode="auto">
          <a:xfrm flipV="1">
            <a:off x="4933479" y="1062038"/>
            <a:ext cx="1649413" cy="1090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4" name="Line 629"/>
          <p:cNvSpPr>
            <a:spLocks noChangeShapeType="1"/>
          </p:cNvSpPr>
          <p:nvPr/>
        </p:nvSpPr>
        <p:spPr bwMode="auto">
          <a:xfrm flipH="1">
            <a:off x="4933479" y="1062038"/>
            <a:ext cx="1649413" cy="1090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5" name="Line 630"/>
          <p:cNvSpPr>
            <a:spLocks noChangeShapeType="1"/>
          </p:cNvSpPr>
          <p:nvPr/>
        </p:nvSpPr>
        <p:spPr bwMode="auto">
          <a:xfrm flipV="1">
            <a:off x="4933479" y="1787525"/>
            <a:ext cx="1928813" cy="36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6" name="Line 631"/>
          <p:cNvSpPr>
            <a:spLocks noChangeShapeType="1"/>
          </p:cNvSpPr>
          <p:nvPr/>
        </p:nvSpPr>
        <p:spPr bwMode="auto">
          <a:xfrm flipH="1">
            <a:off x="4933479" y="1787525"/>
            <a:ext cx="1928813" cy="36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7" name="Line 632"/>
          <p:cNvSpPr>
            <a:spLocks noChangeShapeType="1"/>
          </p:cNvSpPr>
          <p:nvPr/>
        </p:nvSpPr>
        <p:spPr bwMode="auto">
          <a:xfrm flipV="1">
            <a:off x="4933479" y="1384300"/>
            <a:ext cx="1817688" cy="768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8" name="Line 633"/>
          <p:cNvSpPr>
            <a:spLocks noChangeShapeType="1"/>
          </p:cNvSpPr>
          <p:nvPr/>
        </p:nvSpPr>
        <p:spPr bwMode="auto">
          <a:xfrm flipH="1">
            <a:off x="4933479" y="1384300"/>
            <a:ext cx="1817688" cy="768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9" name="Line 634"/>
          <p:cNvSpPr>
            <a:spLocks noChangeShapeType="1"/>
          </p:cNvSpPr>
          <p:nvPr/>
        </p:nvSpPr>
        <p:spPr bwMode="auto">
          <a:xfrm flipV="1">
            <a:off x="4933479" y="642938"/>
            <a:ext cx="1211263" cy="1509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0" name="Line 635"/>
          <p:cNvSpPr>
            <a:spLocks noChangeShapeType="1"/>
          </p:cNvSpPr>
          <p:nvPr/>
        </p:nvSpPr>
        <p:spPr bwMode="auto">
          <a:xfrm flipH="1">
            <a:off x="4933479" y="642938"/>
            <a:ext cx="1211263" cy="1509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1" name="Line 636"/>
          <p:cNvSpPr>
            <a:spLocks noChangeShapeType="1"/>
          </p:cNvSpPr>
          <p:nvPr/>
        </p:nvSpPr>
        <p:spPr bwMode="auto">
          <a:xfrm flipV="1">
            <a:off x="4933479" y="1130300"/>
            <a:ext cx="1655763" cy="1022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2" name="Line 637"/>
          <p:cNvSpPr>
            <a:spLocks noChangeShapeType="1"/>
          </p:cNvSpPr>
          <p:nvPr/>
        </p:nvSpPr>
        <p:spPr bwMode="auto">
          <a:xfrm flipH="1">
            <a:off x="4933479" y="1130300"/>
            <a:ext cx="1655763" cy="1022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3" name="Line 638"/>
          <p:cNvSpPr>
            <a:spLocks noChangeShapeType="1"/>
          </p:cNvSpPr>
          <p:nvPr/>
        </p:nvSpPr>
        <p:spPr bwMode="auto">
          <a:xfrm flipH="1">
            <a:off x="2990379" y="2152650"/>
            <a:ext cx="1943100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4" name="Line 639"/>
          <p:cNvSpPr>
            <a:spLocks noChangeShapeType="1"/>
          </p:cNvSpPr>
          <p:nvPr/>
        </p:nvSpPr>
        <p:spPr bwMode="auto">
          <a:xfrm flipV="1">
            <a:off x="2990379" y="2152650"/>
            <a:ext cx="1943100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5" name="Line 640"/>
          <p:cNvSpPr>
            <a:spLocks noChangeShapeType="1"/>
          </p:cNvSpPr>
          <p:nvPr/>
        </p:nvSpPr>
        <p:spPr bwMode="auto">
          <a:xfrm>
            <a:off x="4933479" y="2152650"/>
            <a:ext cx="1709738" cy="982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6" name="Line 641"/>
          <p:cNvSpPr>
            <a:spLocks noChangeShapeType="1"/>
          </p:cNvSpPr>
          <p:nvPr/>
        </p:nvSpPr>
        <p:spPr bwMode="auto">
          <a:xfrm flipH="1" flipV="1">
            <a:off x="4933479" y="2152650"/>
            <a:ext cx="1709738" cy="982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7" name="Line 642"/>
          <p:cNvSpPr>
            <a:spLocks noChangeShapeType="1"/>
          </p:cNvSpPr>
          <p:nvPr/>
        </p:nvSpPr>
        <p:spPr bwMode="auto">
          <a:xfrm>
            <a:off x="4933479" y="2152650"/>
            <a:ext cx="1841500" cy="53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8" name="Line 643"/>
          <p:cNvSpPr>
            <a:spLocks noChangeShapeType="1"/>
          </p:cNvSpPr>
          <p:nvPr/>
        </p:nvSpPr>
        <p:spPr bwMode="auto">
          <a:xfrm flipH="1" flipV="1">
            <a:off x="4933479" y="2152650"/>
            <a:ext cx="1841500" cy="53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9" name="Line 644"/>
          <p:cNvSpPr>
            <a:spLocks noChangeShapeType="1"/>
          </p:cNvSpPr>
          <p:nvPr/>
        </p:nvSpPr>
        <p:spPr bwMode="auto">
          <a:xfrm>
            <a:off x="4933479" y="2152650"/>
            <a:ext cx="1630363" cy="1109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0" name="Line 645"/>
          <p:cNvSpPr>
            <a:spLocks noChangeShapeType="1"/>
          </p:cNvSpPr>
          <p:nvPr/>
        </p:nvSpPr>
        <p:spPr bwMode="auto">
          <a:xfrm flipH="1" flipV="1">
            <a:off x="4933479" y="2152650"/>
            <a:ext cx="1630363" cy="1109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1" name="Line 646"/>
          <p:cNvSpPr>
            <a:spLocks noChangeShapeType="1"/>
          </p:cNvSpPr>
          <p:nvPr/>
        </p:nvSpPr>
        <p:spPr bwMode="auto">
          <a:xfrm flipH="1">
            <a:off x="2833216" y="2152650"/>
            <a:ext cx="2100263" cy="25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2" name="Line 647"/>
          <p:cNvSpPr>
            <a:spLocks noChangeShapeType="1"/>
          </p:cNvSpPr>
          <p:nvPr/>
        </p:nvSpPr>
        <p:spPr bwMode="auto">
          <a:xfrm flipV="1">
            <a:off x="2833216" y="2152650"/>
            <a:ext cx="2100263" cy="25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3" name="Line 648"/>
          <p:cNvSpPr>
            <a:spLocks noChangeShapeType="1"/>
          </p:cNvSpPr>
          <p:nvPr/>
        </p:nvSpPr>
        <p:spPr bwMode="auto">
          <a:xfrm flipV="1">
            <a:off x="4933479" y="190500"/>
            <a:ext cx="127000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4" name="Line 649"/>
          <p:cNvSpPr>
            <a:spLocks noChangeShapeType="1"/>
          </p:cNvSpPr>
          <p:nvPr/>
        </p:nvSpPr>
        <p:spPr bwMode="auto">
          <a:xfrm flipH="1">
            <a:off x="4933479" y="190500"/>
            <a:ext cx="127000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5" name="Line 650"/>
          <p:cNvSpPr>
            <a:spLocks noChangeShapeType="1"/>
          </p:cNvSpPr>
          <p:nvPr/>
        </p:nvSpPr>
        <p:spPr bwMode="auto">
          <a:xfrm>
            <a:off x="4933479" y="2152650"/>
            <a:ext cx="1944688" cy="360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6" name="Line 651"/>
          <p:cNvSpPr>
            <a:spLocks noChangeShapeType="1"/>
          </p:cNvSpPr>
          <p:nvPr/>
        </p:nvSpPr>
        <p:spPr bwMode="auto">
          <a:xfrm flipH="1" flipV="1">
            <a:off x="4933479" y="2152650"/>
            <a:ext cx="1944688" cy="360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7" name="Line 652"/>
          <p:cNvSpPr>
            <a:spLocks noChangeShapeType="1"/>
          </p:cNvSpPr>
          <p:nvPr/>
        </p:nvSpPr>
        <p:spPr bwMode="auto">
          <a:xfrm flipV="1">
            <a:off x="4933479" y="885825"/>
            <a:ext cx="1482725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8" name="Line 653"/>
          <p:cNvSpPr>
            <a:spLocks noChangeShapeType="1"/>
          </p:cNvSpPr>
          <p:nvPr/>
        </p:nvSpPr>
        <p:spPr bwMode="auto">
          <a:xfrm flipH="1">
            <a:off x="4933479" y="885825"/>
            <a:ext cx="1482725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9" name="Line 654"/>
          <p:cNvSpPr>
            <a:spLocks noChangeShapeType="1"/>
          </p:cNvSpPr>
          <p:nvPr/>
        </p:nvSpPr>
        <p:spPr bwMode="auto">
          <a:xfrm flipV="1">
            <a:off x="4933479" y="1884363"/>
            <a:ext cx="1955800" cy="268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0" name="Line 655"/>
          <p:cNvSpPr>
            <a:spLocks noChangeShapeType="1"/>
          </p:cNvSpPr>
          <p:nvPr/>
        </p:nvSpPr>
        <p:spPr bwMode="auto">
          <a:xfrm flipH="1">
            <a:off x="4933479" y="1884363"/>
            <a:ext cx="1955800" cy="268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1" name="Line 656"/>
          <p:cNvSpPr>
            <a:spLocks noChangeShapeType="1"/>
          </p:cNvSpPr>
          <p:nvPr/>
        </p:nvSpPr>
        <p:spPr bwMode="auto">
          <a:xfrm>
            <a:off x="4933479" y="2152650"/>
            <a:ext cx="1852613" cy="68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2" name="Line 657"/>
          <p:cNvSpPr>
            <a:spLocks noChangeShapeType="1"/>
          </p:cNvSpPr>
          <p:nvPr/>
        </p:nvSpPr>
        <p:spPr bwMode="auto">
          <a:xfrm flipH="1" flipV="1">
            <a:off x="4933479" y="2152650"/>
            <a:ext cx="1852613" cy="68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3" name="Line 658"/>
          <p:cNvSpPr>
            <a:spLocks noChangeShapeType="1"/>
          </p:cNvSpPr>
          <p:nvPr/>
        </p:nvSpPr>
        <p:spPr bwMode="auto">
          <a:xfrm>
            <a:off x="4933479" y="2152650"/>
            <a:ext cx="1514475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4" name="Line 659"/>
          <p:cNvSpPr>
            <a:spLocks noChangeShapeType="1"/>
          </p:cNvSpPr>
          <p:nvPr/>
        </p:nvSpPr>
        <p:spPr bwMode="auto">
          <a:xfrm flipH="1" flipV="1">
            <a:off x="4933479" y="2152650"/>
            <a:ext cx="1514475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5" name="Line 660"/>
          <p:cNvSpPr>
            <a:spLocks noChangeShapeType="1"/>
          </p:cNvSpPr>
          <p:nvPr/>
        </p:nvSpPr>
        <p:spPr bwMode="auto">
          <a:xfrm>
            <a:off x="4933479" y="2152650"/>
            <a:ext cx="661988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6" name="Line 661"/>
          <p:cNvSpPr>
            <a:spLocks noChangeShapeType="1"/>
          </p:cNvSpPr>
          <p:nvPr/>
        </p:nvSpPr>
        <p:spPr bwMode="auto">
          <a:xfrm flipH="1" flipV="1">
            <a:off x="4933479" y="2152650"/>
            <a:ext cx="661988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7" name="Line 662"/>
          <p:cNvSpPr>
            <a:spLocks noChangeShapeType="1"/>
          </p:cNvSpPr>
          <p:nvPr/>
        </p:nvSpPr>
        <p:spPr bwMode="auto">
          <a:xfrm flipV="1">
            <a:off x="4933479" y="1466850"/>
            <a:ext cx="1838325" cy="685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8" name="Line 663"/>
          <p:cNvSpPr>
            <a:spLocks noChangeShapeType="1"/>
          </p:cNvSpPr>
          <p:nvPr/>
        </p:nvSpPr>
        <p:spPr bwMode="auto">
          <a:xfrm flipH="1">
            <a:off x="4933479" y="1466850"/>
            <a:ext cx="1838325" cy="685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9" name="Line 664"/>
          <p:cNvSpPr>
            <a:spLocks noChangeShapeType="1"/>
          </p:cNvSpPr>
          <p:nvPr/>
        </p:nvSpPr>
        <p:spPr bwMode="auto">
          <a:xfrm flipV="1">
            <a:off x="4933479" y="1697038"/>
            <a:ext cx="1995488" cy="45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0" name="Line 665"/>
          <p:cNvSpPr>
            <a:spLocks noChangeShapeType="1"/>
          </p:cNvSpPr>
          <p:nvPr/>
        </p:nvSpPr>
        <p:spPr bwMode="auto">
          <a:xfrm flipH="1">
            <a:off x="4933479" y="1697038"/>
            <a:ext cx="1995488" cy="45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1" name="Line 666"/>
          <p:cNvSpPr>
            <a:spLocks noChangeShapeType="1"/>
          </p:cNvSpPr>
          <p:nvPr/>
        </p:nvSpPr>
        <p:spPr bwMode="auto">
          <a:xfrm flipV="1">
            <a:off x="4933479" y="955675"/>
            <a:ext cx="1552575" cy="1196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2" name="Line 667"/>
          <p:cNvSpPr>
            <a:spLocks noChangeShapeType="1"/>
          </p:cNvSpPr>
          <p:nvPr/>
        </p:nvSpPr>
        <p:spPr bwMode="auto">
          <a:xfrm flipH="1">
            <a:off x="4933479" y="955675"/>
            <a:ext cx="1552575" cy="1196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3" name="Line 668"/>
          <p:cNvSpPr>
            <a:spLocks noChangeShapeType="1"/>
          </p:cNvSpPr>
          <p:nvPr/>
        </p:nvSpPr>
        <p:spPr bwMode="auto">
          <a:xfrm flipH="1" flipV="1">
            <a:off x="2987204" y="1562100"/>
            <a:ext cx="1946275" cy="59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4" name="Line 669"/>
          <p:cNvSpPr>
            <a:spLocks noChangeShapeType="1"/>
          </p:cNvSpPr>
          <p:nvPr/>
        </p:nvSpPr>
        <p:spPr bwMode="auto">
          <a:xfrm>
            <a:off x="2987204" y="1562100"/>
            <a:ext cx="1946275" cy="59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5" name="Line 670"/>
          <p:cNvSpPr>
            <a:spLocks noChangeShapeType="1"/>
          </p:cNvSpPr>
          <p:nvPr/>
        </p:nvSpPr>
        <p:spPr bwMode="auto">
          <a:xfrm>
            <a:off x="4933479" y="2152650"/>
            <a:ext cx="1955800" cy="261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6" name="Line 671"/>
          <p:cNvSpPr>
            <a:spLocks noChangeShapeType="1"/>
          </p:cNvSpPr>
          <p:nvPr/>
        </p:nvSpPr>
        <p:spPr bwMode="auto">
          <a:xfrm flipH="1" flipV="1">
            <a:off x="4933479" y="2152650"/>
            <a:ext cx="1955800" cy="261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7" name="Line 672"/>
          <p:cNvSpPr>
            <a:spLocks noChangeShapeType="1"/>
          </p:cNvSpPr>
          <p:nvPr/>
        </p:nvSpPr>
        <p:spPr bwMode="auto">
          <a:xfrm flipV="1">
            <a:off x="4933479" y="1316038"/>
            <a:ext cx="1776413" cy="836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8" name="Line 673"/>
          <p:cNvSpPr>
            <a:spLocks noChangeShapeType="1"/>
          </p:cNvSpPr>
          <p:nvPr/>
        </p:nvSpPr>
        <p:spPr bwMode="auto">
          <a:xfrm flipH="1">
            <a:off x="4933479" y="1316038"/>
            <a:ext cx="1776413" cy="836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9" name="Line 674"/>
          <p:cNvSpPr>
            <a:spLocks noChangeShapeType="1"/>
          </p:cNvSpPr>
          <p:nvPr/>
        </p:nvSpPr>
        <p:spPr bwMode="auto">
          <a:xfrm flipV="1">
            <a:off x="4933479" y="423863"/>
            <a:ext cx="1058863" cy="172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0" name="Line 675"/>
          <p:cNvSpPr>
            <a:spLocks noChangeShapeType="1"/>
          </p:cNvSpPr>
          <p:nvPr/>
        </p:nvSpPr>
        <p:spPr bwMode="auto">
          <a:xfrm flipH="1">
            <a:off x="4933479" y="423863"/>
            <a:ext cx="1058863" cy="172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1" name="Line 676"/>
          <p:cNvSpPr>
            <a:spLocks noChangeShapeType="1"/>
          </p:cNvSpPr>
          <p:nvPr/>
        </p:nvSpPr>
        <p:spPr bwMode="auto">
          <a:xfrm flipV="1">
            <a:off x="4933479" y="369888"/>
            <a:ext cx="849313" cy="178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2" name="Line 677"/>
          <p:cNvSpPr>
            <a:spLocks noChangeShapeType="1"/>
          </p:cNvSpPr>
          <p:nvPr/>
        </p:nvSpPr>
        <p:spPr bwMode="auto">
          <a:xfrm flipH="1">
            <a:off x="4933479" y="369888"/>
            <a:ext cx="849313" cy="178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3" name="Line 678"/>
          <p:cNvSpPr>
            <a:spLocks noChangeShapeType="1"/>
          </p:cNvSpPr>
          <p:nvPr/>
        </p:nvSpPr>
        <p:spPr bwMode="auto">
          <a:xfrm flipH="1" flipV="1">
            <a:off x="3276129" y="962025"/>
            <a:ext cx="1657350" cy="1190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4" name="Line 679"/>
          <p:cNvSpPr>
            <a:spLocks noChangeShapeType="1"/>
          </p:cNvSpPr>
          <p:nvPr/>
        </p:nvSpPr>
        <p:spPr bwMode="auto">
          <a:xfrm>
            <a:off x="3276129" y="962025"/>
            <a:ext cx="1657350" cy="1190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5" name="Line 680"/>
          <p:cNvSpPr>
            <a:spLocks noChangeShapeType="1"/>
          </p:cNvSpPr>
          <p:nvPr/>
        </p:nvSpPr>
        <p:spPr bwMode="auto">
          <a:xfrm flipV="1">
            <a:off x="4933479" y="658813"/>
            <a:ext cx="1300163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6" name="Line 681"/>
          <p:cNvSpPr>
            <a:spLocks noChangeShapeType="1"/>
          </p:cNvSpPr>
          <p:nvPr/>
        </p:nvSpPr>
        <p:spPr bwMode="auto">
          <a:xfrm flipH="1">
            <a:off x="4933479" y="658813"/>
            <a:ext cx="1300163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7" name="Line 682"/>
          <p:cNvSpPr>
            <a:spLocks noChangeShapeType="1"/>
          </p:cNvSpPr>
          <p:nvPr/>
        </p:nvSpPr>
        <p:spPr bwMode="auto">
          <a:xfrm>
            <a:off x="4933479" y="2152650"/>
            <a:ext cx="1195388" cy="1560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8" name="Line 683"/>
          <p:cNvSpPr>
            <a:spLocks noChangeShapeType="1"/>
          </p:cNvSpPr>
          <p:nvPr/>
        </p:nvSpPr>
        <p:spPr bwMode="auto">
          <a:xfrm flipH="1" flipV="1">
            <a:off x="4933479" y="2152650"/>
            <a:ext cx="1195388" cy="1560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9" name="Line 684"/>
          <p:cNvSpPr>
            <a:spLocks noChangeShapeType="1"/>
          </p:cNvSpPr>
          <p:nvPr/>
        </p:nvSpPr>
        <p:spPr bwMode="auto">
          <a:xfrm flipV="1">
            <a:off x="4933479" y="1689100"/>
            <a:ext cx="1900238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0" name="Line 685"/>
          <p:cNvSpPr>
            <a:spLocks noChangeShapeType="1"/>
          </p:cNvSpPr>
          <p:nvPr/>
        </p:nvSpPr>
        <p:spPr bwMode="auto">
          <a:xfrm flipH="1">
            <a:off x="4933479" y="1689100"/>
            <a:ext cx="1900238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1" name="Line 686"/>
          <p:cNvSpPr>
            <a:spLocks noChangeShapeType="1"/>
          </p:cNvSpPr>
          <p:nvPr/>
        </p:nvSpPr>
        <p:spPr bwMode="auto">
          <a:xfrm>
            <a:off x="4933479" y="2152650"/>
            <a:ext cx="277813" cy="193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2" name="Line 687"/>
          <p:cNvSpPr>
            <a:spLocks noChangeShapeType="1"/>
          </p:cNvSpPr>
          <p:nvPr/>
        </p:nvSpPr>
        <p:spPr bwMode="auto">
          <a:xfrm flipH="1" flipV="1">
            <a:off x="4933479" y="2152650"/>
            <a:ext cx="277813" cy="193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3" name="Line 688"/>
          <p:cNvSpPr>
            <a:spLocks noChangeShapeType="1"/>
          </p:cNvSpPr>
          <p:nvPr/>
        </p:nvSpPr>
        <p:spPr bwMode="auto">
          <a:xfrm flipV="1">
            <a:off x="4933479" y="1993900"/>
            <a:ext cx="1970088" cy="158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4" name="Line 689"/>
          <p:cNvSpPr>
            <a:spLocks noChangeShapeType="1"/>
          </p:cNvSpPr>
          <p:nvPr/>
        </p:nvSpPr>
        <p:spPr bwMode="auto">
          <a:xfrm flipH="1">
            <a:off x="4933479" y="1993900"/>
            <a:ext cx="1970088" cy="158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5" name="Line 690"/>
          <p:cNvSpPr>
            <a:spLocks noChangeShapeType="1"/>
          </p:cNvSpPr>
          <p:nvPr/>
        </p:nvSpPr>
        <p:spPr bwMode="auto">
          <a:xfrm flipH="1">
            <a:off x="3238029" y="2152650"/>
            <a:ext cx="1695450" cy="652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6" name="Line 691"/>
          <p:cNvSpPr>
            <a:spLocks noChangeShapeType="1"/>
          </p:cNvSpPr>
          <p:nvPr/>
        </p:nvSpPr>
        <p:spPr bwMode="auto">
          <a:xfrm flipV="1">
            <a:off x="3238029" y="2152650"/>
            <a:ext cx="1695450" cy="652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7" name="Line 692"/>
          <p:cNvSpPr>
            <a:spLocks noChangeShapeType="1"/>
          </p:cNvSpPr>
          <p:nvPr/>
        </p:nvSpPr>
        <p:spPr bwMode="auto">
          <a:xfrm flipV="1">
            <a:off x="3269779" y="4378325"/>
            <a:ext cx="1851025" cy="53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8" name="Line 693"/>
          <p:cNvSpPr>
            <a:spLocks noChangeShapeType="1"/>
          </p:cNvSpPr>
          <p:nvPr/>
        </p:nvSpPr>
        <p:spPr bwMode="auto">
          <a:xfrm flipH="1">
            <a:off x="3269779" y="4378325"/>
            <a:ext cx="1851025" cy="53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9" name="Line 694"/>
          <p:cNvSpPr>
            <a:spLocks noChangeShapeType="1"/>
          </p:cNvSpPr>
          <p:nvPr/>
        </p:nvSpPr>
        <p:spPr bwMode="auto">
          <a:xfrm flipH="1" flipV="1">
            <a:off x="2872904" y="2928938"/>
            <a:ext cx="396875" cy="198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0" name="Line 695"/>
          <p:cNvSpPr>
            <a:spLocks noChangeShapeType="1"/>
          </p:cNvSpPr>
          <p:nvPr/>
        </p:nvSpPr>
        <p:spPr bwMode="auto">
          <a:xfrm>
            <a:off x="2872904" y="2928938"/>
            <a:ext cx="396875" cy="198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1" name="Line 696"/>
          <p:cNvSpPr>
            <a:spLocks noChangeShapeType="1"/>
          </p:cNvSpPr>
          <p:nvPr/>
        </p:nvSpPr>
        <p:spPr bwMode="auto">
          <a:xfrm flipV="1">
            <a:off x="3269779" y="4362450"/>
            <a:ext cx="1989138" cy="54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2" name="Line 697"/>
          <p:cNvSpPr>
            <a:spLocks noChangeShapeType="1"/>
          </p:cNvSpPr>
          <p:nvPr/>
        </p:nvSpPr>
        <p:spPr bwMode="auto">
          <a:xfrm flipH="1">
            <a:off x="3269779" y="4362450"/>
            <a:ext cx="1989138" cy="54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3" name="Line 698"/>
          <p:cNvSpPr>
            <a:spLocks noChangeShapeType="1"/>
          </p:cNvSpPr>
          <p:nvPr/>
        </p:nvSpPr>
        <p:spPr bwMode="auto">
          <a:xfrm flipH="1" flipV="1">
            <a:off x="3095154" y="2871788"/>
            <a:ext cx="174625" cy="2039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4" name="Line 699"/>
          <p:cNvSpPr>
            <a:spLocks noChangeShapeType="1"/>
          </p:cNvSpPr>
          <p:nvPr/>
        </p:nvSpPr>
        <p:spPr bwMode="auto">
          <a:xfrm>
            <a:off x="3095154" y="2871788"/>
            <a:ext cx="174625" cy="2039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5" name="Line 700"/>
          <p:cNvSpPr>
            <a:spLocks noChangeShapeType="1"/>
          </p:cNvSpPr>
          <p:nvPr/>
        </p:nvSpPr>
        <p:spPr bwMode="auto">
          <a:xfrm flipV="1">
            <a:off x="3269779" y="3194050"/>
            <a:ext cx="1238250" cy="171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6" name="Line 701"/>
          <p:cNvSpPr>
            <a:spLocks noChangeShapeType="1"/>
          </p:cNvSpPr>
          <p:nvPr/>
        </p:nvSpPr>
        <p:spPr bwMode="auto">
          <a:xfrm flipH="1">
            <a:off x="3269779" y="3194050"/>
            <a:ext cx="1238250" cy="171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7" name="Line 702"/>
          <p:cNvSpPr>
            <a:spLocks noChangeShapeType="1"/>
          </p:cNvSpPr>
          <p:nvPr/>
        </p:nvSpPr>
        <p:spPr bwMode="auto">
          <a:xfrm flipH="1" flipV="1">
            <a:off x="2809404" y="2925763"/>
            <a:ext cx="460375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8" name="Line 703"/>
          <p:cNvSpPr>
            <a:spLocks noChangeShapeType="1"/>
          </p:cNvSpPr>
          <p:nvPr/>
        </p:nvSpPr>
        <p:spPr bwMode="auto">
          <a:xfrm>
            <a:off x="2809404" y="2925763"/>
            <a:ext cx="460375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9" name="Line 704"/>
          <p:cNvSpPr>
            <a:spLocks noChangeShapeType="1"/>
          </p:cNvSpPr>
          <p:nvPr/>
        </p:nvSpPr>
        <p:spPr bwMode="auto">
          <a:xfrm flipH="1" flipV="1">
            <a:off x="2387129" y="3051175"/>
            <a:ext cx="882650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0" name="Line 705"/>
          <p:cNvSpPr>
            <a:spLocks noChangeShapeType="1"/>
          </p:cNvSpPr>
          <p:nvPr/>
        </p:nvSpPr>
        <p:spPr bwMode="auto">
          <a:xfrm>
            <a:off x="2387129" y="3051175"/>
            <a:ext cx="882650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1" name="Line 706"/>
          <p:cNvSpPr>
            <a:spLocks noChangeShapeType="1"/>
          </p:cNvSpPr>
          <p:nvPr/>
        </p:nvSpPr>
        <p:spPr bwMode="auto">
          <a:xfrm flipH="1" flipV="1">
            <a:off x="2925291" y="2913063"/>
            <a:ext cx="344488" cy="1998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2" name="Line 707"/>
          <p:cNvSpPr>
            <a:spLocks noChangeShapeType="1"/>
          </p:cNvSpPr>
          <p:nvPr/>
        </p:nvSpPr>
        <p:spPr bwMode="auto">
          <a:xfrm>
            <a:off x="2925291" y="2913063"/>
            <a:ext cx="344488" cy="1998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3" name="Line 708"/>
          <p:cNvSpPr>
            <a:spLocks noChangeShapeType="1"/>
          </p:cNvSpPr>
          <p:nvPr/>
        </p:nvSpPr>
        <p:spPr bwMode="auto">
          <a:xfrm flipV="1">
            <a:off x="3269779" y="3400425"/>
            <a:ext cx="1479550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4" name="Line 709"/>
          <p:cNvSpPr>
            <a:spLocks noChangeShapeType="1"/>
          </p:cNvSpPr>
          <p:nvPr/>
        </p:nvSpPr>
        <p:spPr bwMode="auto">
          <a:xfrm flipH="1">
            <a:off x="3269779" y="3400425"/>
            <a:ext cx="1479550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5" name="Line 710"/>
          <p:cNvSpPr>
            <a:spLocks noChangeShapeType="1"/>
          </p:cNvSpPr>
          <p:nvPr/>
        </p:nvSpPr>
        <p:spPr bwMode="auto">
          <a:xfrm flipH="1" flipV="1">
            <a:off x="2990379" y="2833688"/>
            <a:ext cx="279400" cy="2078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6" name="Line 711"/>
          <p:cNvSpPr>
            <a:spLocks noChangeShapeType="1"/>
          </p:cNvSpPr>
          <p:nvPr/>
        </p:nvSpPr>
        <p:spPr bwMode="auto">
          <a:xfrm>
            <a:off x="2990379" y="2833688"/>
            <a:ext cx="279400" cy="2078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7" name="Line 712"/>
          <p:cNvSpPr>
            <a:spLocks noChangeShapeType="1"/>
          </p:cNvSpPr>
          <p:nvPr/>
        </p:nvSpPr>
        <p:spPr bwMode="auto">
          <a:xfrm flipH="1" flipV="1">
            <a:off x="2576041" y="2989263"/>
            <a:ext cx="693738" cy="1922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8" name="Line 713"/>
          <p:cNvSpPr>
            <a:spLocks noChangeShapeType="1"/>
          </p:cNvSpPr>
          <p:nvPr/>
        </p:nvSpPr>
        <p:spPr bwMode="auto">
          <a:xfrm>
            <a:off x="2576041" y="2989263"/>
            <a:ext cx="693738" cy="1922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9" name="Line 714"/>
          <p:cNvSpPr>
            <a:spLocks noChangeShapeType="1"/>
          </p:cNvSpPr>
          <p:nvPr/>
        </p:nvSpPr>
        <p:spPr bwMode="auto">
          <a:xfrm flipH="1" flipV="1">
            <a:off x="2480791" y="3021013"/>
            <a:ext cx="788988" cy="1890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0" name="Line 715"/>
          <p:cNvSpPr>
            <a:spLocks noChangeShapeType="1"/>
          </p:cNvSpPr>
          <p:nvPr/>
        </p:nvSpPr>
        <p:spPr bwMode="auto">
          <a:xfrm>
            <a:off x="2480791" y="3021013"/>
            <a:ext cx="788988" cy="1890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1" name="Line 716"/>
          <p:cNvSpPr>
            <a:spLocks noChangeShapeType="1"/>
          </p:cNvSpPr>
          <p:nvPr/>
        </p:nvSpPr>
        <p:spPr bwMode="auto">
          <a:xfrm flipH="1" flipV="1">
            <a:off x="2141066" y="3178175"/>
            <a:ext cx="1128713" cy="173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2" name="Line 717"/>
          <p:cNvSpPr>
            <a:spLocks noChangeShapeType="1"/>
          </p:cNvSpPr>
          <p:nvPr/>
        </p:nvSpPr>
        <p:spPr bwMode="auto">
          <a:xfrm>
            <a:off x="2141066" y="3178175"/>
            <a:ext cx="1128713" cy="173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3" name="Line 718"/>
          <p:cNvSpPr>
            <a:spLocks noChangeShapeType="1"/>
          </p:cNvSpPr>
          <p:nvPr/>
        </p:nvSpPr>
        <p:spPr bwMode="auto">
          <a:xfrm flipV="1">
            <a:off x="3269779" y="3611563"/>
            <a:ext cx="1684338" cy="130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4" name="Line 719"/>
          <p:cNvSpPr>
            <a:spLocks noChangeShapeType="1"/>
          </p:cNvSpPr>
          <p:nvPr/>
        </p:nvSpPr>
        <p:spPr bwMode="auto">
          <a:xfrm flipH="1">
            <a:off x="3269779" y="3611563"/>
            <a:ext cx="1684338" cy="130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5" name="Line 720"/>
          <p:cNvSpPr>
            <a:spLocks noChangeShapeType="1"/>
          </p:cNvSpPr>
          <p:nvPr/>
        </p:nvSpPr>
        <p:spPr bwMode="auto">
          <a:xfrm flipH="1" flipV="1">
            <a:off x="2844329" y="2852738"/>
            <a:ext cx="425450" cy="205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6" name="Line 721"/>
          <p:cNvSpPr>
            <a:spLocks noChangeShapeType="1"/>
          </p:cNvSpPr>
          <p:nvPr/>
        </p:nvSpPr>
        <p:spPr bwMode="auto">
          <a:xfrm>
            <a:off x="2844329" y="2852738"/>
            <a:ext cx="425450" cy="205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7" name="Line 722"/>
          <p:cNvSpPr>
            <a:spLocks noChangeShapeType="1"/>
          </p:cNvSpPr>
          <p:nvPr/>
        </p:nvSpPr>
        <p:spPr bwMode="auto">
          <a:xfrm flipV="1">
            <a:off x="3269779" y="3146425"/>
            <a:ext cx="1169988" cy="176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8" name="Line 723"/>
          <p:cNvSpPr>
            <a:spLocks noChangeShapeType="1"/>
          </p:cNvSpPr>
          <p:nvPr/>
        </p:nvSpPr>
        <p:spPr bwMode="auto">
          <a:xfrm flipH="1">
            <a:off x="3269779" y="3146425"/>
            <a:ext cx="1169988" cy="176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9" name="Line 724"/>
          <p:cNvSpPr>
            <a:spLocks noChangeShapeType="1"/>
          </p:cNvSpPr>
          <p:nvPr/>
        </p:nvSpPr>
        <p:spPr bwMode="auto">
          <a:xfrm flipH="1" flipV="1">
            <a:off x="2898304" y="2849563"/>
            <a:ext cx="371475" cy="2062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0" name="Line 725"/>
          <p:cNvSpPr>
            <a:spLocks noChangeShapeType="1"/>
          </p:cNvSpPr>
          <p:nvPr/>
        </p:nvSpPr>
        <p:spPr bwMode="auto">
          <a:xfrm>
            <a:off x="2898304" y="2849563"/>
            <a:ext cx="371475" cy="2062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1" name="Line 726"/>
          <p:cNvSpPr>
            <a:spLocks noChangeShapeType="1"/>
          </p:cNvSpPr>
          <p:nvPr/>
        </p:nvSpPr>
        <p:spPr bwMode="auto">
          <a:xfrm flipV="1">
            <a:off x="3269779" y="3490913"/>
            <a:ext cx="1593850" cy="1420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2" name="Line 727"/>
          <p:cNvSpPr>
            <a:spLocks noChangeShapeType="1"/>
          </p:cNvSpPr>
          <p:nvPr/>
        </p:nvSpPr>
        <p:spPr bwMode="auto">
          <a:xfrm flipH="1">
            <a:off x="3269779" y="3490913"/>
            <a:ext cx="1593850" cy="1420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3" name="Line 728"/>
          <p:cNvSpPr>
            <a:spLocks noChangeShapeType="1"/>
          </p:cNvSpPr>
          <p:nvPr/>
        </p:nvSpPr>
        <p:spPr bwMode="auto">
          <a:xfrm flipV="1">
            <a:off x="3269779" y="3017838"/>
            <a:ext cx="950913" cy="189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4" name="Line 729"/>
          <p:cNvSpPr>
            <a:spLocks noChangeShapeType="1"/>
          </p:cNvSpPr>
          <p:nvPr/>
        </p:nvSpPr>
        <p:spPr bwMode="auto">
          <a:xfrm flipH="1">
            <a:off x="3269779" y="3017838"/>
            <a:ext cx="950913" cy="189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5" name="Line 730"/>
          <p:cNvSpPr>
            <a:spLocks noChangeShapeType="1"/>
          </p:cNvSpPr>
          <p:nvPr/>
        </p:nvSpPr>
        <p:spPr bwMode="auto">
          <a:xfrm flipV="1">
            <a:off x="3269779" y="3686175"/>
            <a:ext cx="1738313" cy="1225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6" name="Line 731"/>
          <p:cNvSpPr>
            <a:spLocks noChangeShapeType="1"/>
          </p:cNvSpPr>
          <p:nvPr/>
        </p:nvSpPr>
        <p:spPr bwMode="auto">
          <a:xfrm flipH="1">
            <a:off x="3269779" y="3686175"/>
            <a:ext cx="1738313" cy="1225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7" name="Line 732"/>
          <p:cNvSpPr>
            <a:spLocks noChangeShapeType="1"/>
          </p:cNvSpPr>
          <p:nvPr/>
        </p:nvSpPr>
        <p:spPr bwMode="auto">
          <a:xfrm flipV="1">
            <a:off x="3269779" y="2954338"/>
            <a:ext cx="752475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8" name="Line 733"/>
          <p:cNvSpPr>
            <a:spLocks noChangeShapeType="1"/>
          </p:cNvSpPr>
          <p:nvPr/>
        </p:nvSpPr>
        <p:spPr bwMode="auto">
          <a:xfrm flipH="1">
            <a:off x="3269779" y="2954338"/>
            <a:ext cx="752475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9" name="Line 734"/>
          <p:cNvSpPr>
            <a:spLocks noChangeShapeType="1"/>
          </p:cNvSpPr>
          <p:nvPr/>
        </p:nvSpPr>
        <p:spPr bwMode="auto">
          <a:xfrm flipV="1">
            <a:off x="3269779" y="2787650"/>
            <a:ext cx="34925" cy="2124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0" name="Line 735"/>
          <p:cNvSpPr>
            <a:spLocks noChangeShapeType="1"/>
          </p:cNvSpPr>
          <p:nvPr/>
        </p:nvSpPr>
        <p:spPr bwMode="auto">
          <a:xfrm flipH="1">
            <a:off x="3269779" y="2787650"/>
            <a:ext cx="34925" cy="2124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1" name="Line 736"/>
          <p:cNvSpPr>
            <a:spLocks noChangeShapeType="1"/>
          </p:cNvSpPr>
          <p:nvPr/>
        </p:nvSpPr>
        <p:spPr bwMode="auto">
          <a:xfrm flipH="1" flipV="1">
            <a:off x="3265016" y="2868613"/>
            <a:ext cx="4763" cy="2043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2" name="Line 737"/>
          <p:cNvSpPr>
            <a:spLocks noChangeShapeType="1"/>
          </p:cNvSpPr>
          <p:nvPr/>
        </p:nvSpPr>
        <p:spPr bwMode="auto">
          <a:xfrm>
            <a:off x="3265016" y="2868613"/>
            <a:ext cx="4763" cy="2043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3" name="Line 738"/>
          <p:cNvSpPr>
            <a:spLocks noChangeShapeType="1"/>
          </p:cNvSpPr>
          <p:nvPr/>
        </p:nvSpPr>
        <p:spPr bwMode="auto">
          <a:xfrm flipH="1" flipV="1">
            <a:off x="2472854" y="2949575"/>
            <a:ext cx="79692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4" name="Line 739"/>
          <p:cNvSpPr>
            <a:spLocks noChangeShapeType="1"/>
          </p:cNvSpPr>
          <p:nvPr/>
        </p:nvSpPr>
        <p:spPr bwMode="auto">
          <a:xfrm>
            <a:off x="2472854" y="2949575"/>
            <a:ext cx="79692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5" name="Line 740"/>
          <p:cNvSpPr>
            <a:spLocks noChangeShapeType="1"/>
          </p:cNvSpPr>
          <p:nvPr/>
        </p:nvSpPr>
        <p:spPr bwMode="auto">
          <a:xfrm flipV="1">
            <a:off x="3269779" y="3244850"/>
            <a:ext cx="1303338" cy="166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6" name="Line 741"/>
          <p:cNvSpPr>
            <a:spLocks noChangeShapeType="1"/>
          </p:cNvSpPr>
          <p:nvPr/>
        </p:nvSpPr>
        <p:spPr bwMode="auto">
          <a:xfrm flipH="1">
            <a:off x="3269779" y="3244850"/>
            <a:ext cx="1303338" cy="166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7" name="Line 742"/>
          <p:cNvSpPr>
            <a:spLocks noChangeShapeType="1"/>
          </p:cNvSpPr>
          <p:nvPr/>
        </p:nvSpPr>
        <p:spPr bwMode="auto">
          <a:xfrm flipH="1" flipV="1">
            <a:off x="2396654" y="2971800"/>
            <a:ext cx="873125" cy="193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8" name="Line 743"/>
          <p:cNvSpPr>
            <a:spLocks noChangeShapeType="1"/>
          </p:cNvSpPr>
          <p:nvPr/>
        </p:nvSpPr>
        <p:spPr bwMode="auto">
          <a:xfrm>
            <a:off x="2396654" y="2971800"/>
            <a:ext cx="873125" cy="193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9" name="Line 744"/>
          <p:cNvSpPr>
            <a:spLocks noChangeShapeType="1"/>
          </p:cNvSpPr>
          <p:nvPr/>
        </p:nvSpPr>
        <p:spPr bwMode="auto">
          <a:xfrm flipV="1">
            <a:off x="3269779" y="4251325"/>
            <a:ext cx="1993900" cy="66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0" name="Line 745"/>
          <p:cNvSpPr>
            <a:spLocks noChangeShapeType="1"/>
          </p:cNvSpPr>
          <p:nvPr/>
        </p:nvSpPr>
        <p:spPr bwMode="auto">
          <a:xfrm flipH="1">
            <a:off x="3269779" y="4251325"/>
            <a:ext cx="1993900" cy="66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1" name="Line 746"/>
          <p:cNvSpPr>
            <a:spLocks noChangeShapeType="1"/>
          </p:cNvSpPr>
          <p:nvPr/>
        </p:nvSpPr>
        <p:spPr bwMode="auto">
          <a:xfrm flipV="1">
            <a:off x="3269779" y="3343275"/>
            <a:ext cx="1427163" cy="156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2" name="Line 747"/>
          <p:cNvSpPr>
            <a:spLocks noChangeShapeType="1"/>
          </p:cNvSpPr>
          <p:nvPr/>
        </p:nvSpPr>
        <p:spPr bwMode="auto">
          <a:xfrm flipH="1">
            <a:off x="3269779" y="3343275"/>
            <a:ext cx="1427163" cy="156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3" name="Line 748"/>
          <p:cNvSpPr>
            <a:spLocks noChangeShapeType="1"/>
          </p:cNvSpPr>
          <p:nvPr/>
        </p:nvSpPr>
        <p:spPr bwMode="auto">
          <a:xfrm flipV="1">
            <a:off x="3269779" y="2882900"/>
            <a:ext cx="550863" cy="2028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4" name="Line 749"/>
          <p:cNvSpPr>
            <a:spLocks noChangeShapeType="1"/>
          </p:cNvSpPr>
          <p:nvPr/>
        </p:nvSpPr>
        <p:spPr bwMode="auto">
          <a:xfrm flipH="1">
            <a:off x="3269779" y="2882900"/>
            <a:ext cx="550863" cy="2028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5" name="Line 750"/>
          <p:cNvSpPr>
            <a:spLocks noChangeShapeType="1"/>
          </p:cNvSpPr>
          <p:nvPr/>
        </p:nvSpPr>
        <p:spPr bwMode="auto">
          <a:xfrm flipV="1">
            <a:off x="3269779" y="3055938"/>
            <a:ext cx="1030288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6" name="Line 751"/>
          <p:cNvSpPr>
            <a:spLocks noChangeShapeType="1"/>
          </p:cNvSpPr>
          <p:nvPr/>
        </p:nvSpPr>
        <p:spPr bwMode="auto">
          <a:xfrm flipH="1">
            <a:off x="3269779" y="3055938"/>
            <a:ext cx="1030288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7" name="Line 752"/>
          <p:cNvSpPr>
            <a:spLocks noChangeShapeType="1"/>
          </p:cNvSpPr>
          <p:nvPr/>
        </p:nvSpPr>
        <p:spPr bwMode="auto">
          <a:xfrm flipH="1" flipV="1">
            <a:off x="2618904" y="2895600"/>
            <a:ext cx="650875" cy="201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8" name="Line 753"/>
          <p:cNvSpPr>
            <a:spLocks noChangeShapeType="1"/>
          </p:cNvSpPr>
          <p:nvPr/>
        </p:nvSpPr>
        <p:spPr bwMode="auto">
          <a:xfrm>
            <a:off x="2618904" y="2895600"/>
            <a:ext cx="650875" cy="201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9" name="Line 754"/>
          <p:cNvSpPr>
            <a:spLocks noChangeShapeType="1"/>
          </p:cNvSpPr>
          <p:nvPr/>
        </p:nvSpPr>
        <p:spPr bwMode="auto">
          <a:xfrm flipV="1">
            <a:off x="3269779" y="3081338"/>
            <a:ext cx="319088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0" name="Line 755"/>
          <p:cNvSpPr>
            <a:spLocks noChangeShapeType="1"/>
          </p:cNvSpPr>
          <p:nvPr/>
        </p:nvSpPr>
        <p:spPr bwMode="auto">
          <a:xfrm flipH="1">
            <a:off x="3269779" y="3081338"/>
            <a:ext cx="319088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1" name="Line 756"/>
          <p:cNvSpPr>
            <a:spLocks noChangeShapeType="1"/>
          </p:cNvSpPr>
          <p:nvPr/>
        </p:nvSpPr>
        <p:spPr bwMode="auto">
          <a:xfrm>
            <a:off x="3269779" y="4911725"/>
            <a:ext cx="769938" cy="1795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2" name="Line 757"/>
          <p:cNvSpPr>
            <a:spLocks noChangeShapeType="1"/>
          </p:cNvSpPr>
          <p:nvPr/>
        </p:nvSpPr>
        <p:spPr bwMode="auto">
          <a:xfrm flipH="1" flipV="1">
            <a:off x="3269779" y="4911725"/>
            <a:ext cx="769938" cy="1795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3" name="Line 758"/>
          <p:cNvSpPr>
            <a:spLocks noChangeShapeType="1"/>
          </p:cNvSpPr>
          <p:nvPr/>
        </p:nvSpPr>
        <p:spPr bwMode="auto">
          <a:xfrm flipH="1" flipV="1">
            <a:off x="1982316" y="3300413"/>
            <a:ext cx="1287463" cy="1611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4" name="Line 759"/>
          <p:cNvSpPr>
            <a:spLocks noChangeShapeType="1"/>
          </p:cNvSpPr>
          <p:nvPr/>
        </p:nvSpPr>
        <p:spPr bwMode="auto">
          <a:xfrm>
            <a:off x="1982316" y="3300413"/>
            <a:ext cx="1287463" cy="1611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5" name="Line 760"/>
          <p:cNvSpPr>
            <a:spLocks noChangeShapeType="1"/>
          </p:cNvSpPr>
          <p:nvPr/>
        </p:nvSpPr>
        <p:spPr bwMode="auto">
          <a:xfrm flipV="1">
            <a:off x="3269779" y="2889250"/>
            <a:ext cx="636588" cy="2022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6" name="Line 761"/>
          <p:cNvSpPr>
            <a:spLocks noChangeShapeType="1"/>
          </p:cNvSpPr>
          <p:nvPr/>
        </p:nvSpPr>
        <p:spPr bwMode="auto">
          <a:xfrm flipH="1">
            <a:off x="3269779" y="2889250"/>
            <a:ext cx="636588" cy="2022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7" name="Line 762"/>
          <p:cNvSpPr>
            <a:spLocks noChangeShapeType="1"/>
          </p:cNvSpPr>
          <p:nvPr/>
        </p:nvSpPr>
        <p:spPr bwMode="auto">
          <a:xfrm flipH="1" flipV="1">
            <a:off x="2217266" y="3114675"/>
            <a:ext cx="1052513" cy="1797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8" name="Line 763"/>
          <p:cNvSpPr>
            <a:spLocks noChangeShapeType="1"/>
          </p:cNvSpPr>
          <p:nvPr/>
        </p:nvSpPr>
        <p:spPr bwMode="auto">
          <a:xfrm>
            <a:off x="2217266" y="3114675"/>
            <a:ext cx="1052513" cy="1797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9" name="Line 764"/>
          <p:cNvSpPr>
            <a:spLocks noChangeShapeType="1"/>
          </p:cNvSpPr>
          <p:nvPr/>
        </p:nvSpPr>
        <p:spPr bwMode="auto">
          <a:xfrm flipV="1">
            <a:off x="3269779" y="2919413"/>
            <a:ext cx="687388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0" name="Line 765"/>
          <p:cNvSpPr>
            <a:spLocks noChangeShapeType="1"/>
          </p:cNvSpPr>
          <p:nvPr/>
        </p:nvSpPr>
        <p:spPr bwMode="auto">
          <a:xfrm flipH="1">
            <a:off x="3269779" y="2919413"/>
            <a:ext cx="687388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1" name="Line 766"/>
          <p:cNvSpPr>
            <a:spLocks noChangeShapeType="1"/>
          </p:cNvSpPr>
          <p:nvPr/>
        </p:nvSpPr>
        <p:spPr bwMode="auto">
          <a:xfrm flipV="1">
            <a:off x="3269779" y="3549650"/>
            <a:ext cx="1636713" cy="1362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2" name="Line 767"/>
          <p:cNvSpPr>
            <a:spLocks noChangeShapeType="1"/>
          </p:cNvSpPr>
          <p:nvPr/>
        </p:nvSpPr>
        <p:spPr bwMode="auto">
          <a:xfrm flipH="1">
            <a:off x="3269779" y="3549650"/>
            <a:ext cx="1636713" cy="1362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3" name="Line 768"/>
          <p:cNvSpPr>
            <a:spLocks noChangeShapeType="1"/>
          </p:cNvSpPr>
          <p:nvPr/>
        </p:nvSpPr>
        <p:spPr bwMode="auto">
          <a:xfrm flipV="1">
            <a:off x="3269779" y="3448050"/>
            <a:ext cx="1536700" cy="146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4" name="Line 769"/>
          <p:cNvSpPr>
            <a:spLocks noChangeShapeType="1"/>
          </p:cNvSpPr>
          <p:nvPr/>
        </p:nvSpPr>
        <p:spPr bwMode="auto">
          <a:xfrm flipH="1">
            <a:off x="3269779" y="3448050"/>
            <a:ext cx="1536700" cy="146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5" name="Line 770"/>
          <p:cNvSpPr>
            <a:spLocks noChangeShapeType="1"/>
          </p:cNvSpPr>
          <p:nvPr/>
        </p:nvSpPr>
        <p:spPr bwMode="auto">
          <a:xfrm flipV="1">
            <a:off x="3269779" y="2863850"/>
            <a:ext cx="442913" cy="2047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6" name="Line 771"/>
          <p:cNvSpPr>
            <a:spLocks noChangeShapeType="1"/>
          </p:cNvSpPr>
          <p:nvPr/>
        </p:nvSpPr>
        <p:spPr bwMode="auto">
          <a:xfrm flipH="1">
            <a:off x="3269779" y="2863850"/>
            <a:ext cx="442913" cy="2047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7" name="Line 772"/>
          <p:cNvSpPr>
            <a:spLocks noChangeShapeType="1"/>
          </p:cNvSpPr>
          <p:nvPr/>
        </p:nvSpPr>
        <p:spPr bwMode="auto">
          <a:xfrm flipV="1">
            <a:off x="3269779" y="4448175"/>
            <a:ext cx="1997075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8" name="Line 773"/>
          <p:cNvSpPr>
            <a:spLocks noChangeShapeType="1"/>
          </p:cNvSpPr>
          <p:nvPr/>
        </p:nvSpPr>
        <p:spPr bwMode="auto">
          <a:xfrm flipH="1">
            <a:off x="3269779" y="4448175"/>
            <a:ext cx="1997075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9" name="Line 774"/>
          <p:cNvSpPr>
            <a:spLocks noChangeShapeType="1"/>
          </p:cNvSpPr>
          <p:nvPr/>
        </p:nvSpPr>
        <p:spPr bwMode="auto">
          <a:xfrm flipH="1" flipV="1">
            <a:off x="2664941" y="2951163"/>
            <a:ext cx="604838" cy="1960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0" name="Line 775"/>
          <p:cNvSpPr>
            <a:spLocks noChangeShapeType="1"/>
          </p:cNvSpPr>
          <p:nvPr/>
        </p:nvSpPr>
        <p:spPr bwMode="auto">
          <a:xfrm>
            <a:off x="2664941" y="2951163"/>
            <a:ext cx="604838" cy="1960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1" name="Line 776"/>
          <p:cNvSpPr>
            <a:spLocks noChangeShapeType="1"/>
          </p:cNvSpPr>
          <p:nvPr/>
        </p:nvSpPr>
        <p:spPr bwMode="auto">
          <a:xfrm flipV="1">
            <a:off x="3269779" y="4089400"/>
            <a:ext cx="1941513" cy="822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2" name="Line 777"/>
          <p:cNvSpPr>
            <a:spLocks noChangeShapeType="1"/>
          </p:cNvSpPr>
          <p:nvPr/>
        </p:nvSpPr>
        <p:spPr bwMode="auto">
          <a:xfrm flipH="1">
            <a:off x="3269779" y="4089400"/>
            <a:ext cx="1941513" cy="822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3" name="Line 778"/>
          <p:cNvSpPr>
            <a:spLocks noChangeShapeType="1"/>
          </p:cNvSpPr>
          <p:nvPr/>
        </p:nvSpPr>
        <p:spPr bwMode="auto">
          <a:xfrm flipV="1">
            <a:off x="3269779" y="4276725"/>
            <a:ext cx="1941513" cy="635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4" name="Line 779"/>
          <p:cNvSpPr>
            <a:spLocks noChangeShapeType="1"/>
          </p:cNvSpPr>
          <p:nvPr/>
        </p:nvSpPr>
        <p:spPr bwMode="auto">
          <a:xfrm flipH="1">
            <a:off x="3269779" y="4276725"/>
            <a:ext cx="1941513" cy="635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5" name="Line 780"/>
          <p:cNvSpPr>
            <a:spLocks noChangeShapeType="1"/>
          </p:cNvSpPr>
          <p:nvPr/>
        </p:nvSpPr>
        <p:spPr bwMode="auto">
          <a:xfrm flipH="1" flipV="1">
            <a:off x="2739554" y="2882900"/>
            <a:ext cx="530225" cy="2028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6" name="Line 781"/>
          <p:cNvSpPr>
            <a:spLocks noChangeShapeType="1"/>
          </p:cNvSpPr>
          <p:nvPr/>
        </p:nvSpPr>
        <p:spPr bwMode="auto">
          <a:xfrm>
            <a:off x="2739554" y="2882900"/>
            <a:ext cx="530225" cy="2028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7" name="Line 782"/>
          <p:cNvSpPr>
            <a:spLocks noChangeShapeType="1"/>
          </p:cNvSpPr>
          <p:nvPr/>
        </p:nvSpPr>
        <p:spPr bwMode="auto">
          <a:xfrm flipV="1">
            <a:off x="3269779" y="3294063"/>
            <a:ext cx="1366838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8" name="Line 783"/>
          <p:cNvSpPr>
            <a:spLocks noChangeShapeType="1"/>
          </p:cNvSpPr>
          <p:nvPr/>
        </p:nvSpPr>
        <p:spPr bwMode="auto">
          <a:xfrm flipH="1">
            <a:off x="3269779" y="3294063"/>
            <a:ext cx="1366838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9" name="Line 784"/>
          <p:cNvSpPr>
            <a:spLocks noChangeShapeType="1"/>
          </p:cNvSpPr>
          <p:nvPr/>
        </p:nvSpPr>
        <p:spPr bwMode="auto">
          <a:xfrm flipV="1">
            <a:off x="3269779" y="3097213"/>
            <a:ext cx="1101725" cy="1814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0" name="Line 785"/>
          <p:cNvSpPr>
            <a:spLocks noChangeShapeType="1"/>
          </p:cNvSpPr>
          <p:nvPr/>
        </p:nvSpPr>
        <p:spPr bwMode="auto">
          <a:xfrm flipH="1">
            <a:off x="3269779" y="3097213"/>
            <a:ext cx="1101725" cy="1814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1" name="Line 786"/>
          <p:cNvSpPr>
            <a:spLocks noChangeShapeType="1"/>
          </p:cNvSpPr>
          <p:nvPr/>
        </p:nvSpPr>
        <p:spPr bwMode="auto">
          <a:xfrm flipH="1" flipV="1">
            <a:off x="2318866" y="3009900"/>
            <a:ext cx="950913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2" name="Line 787"/>
          <p:cNvSpPr>
            <a:spLocks noChangeShapeType="1"/>
          </p:cNvSpPr>
          <p:nvPr/>
        </p:nvSpPr>
        <p:spPr bwMode="auto">
          <a:xfrm>
            <a:off x="2318866" y="3009900"/>
            <a:ext cx="950913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3" name="Line 788"/>
          <p:cNvSpPr>
            <a:spLocks noChangeShapeType="1"/>
          </p:cNvSpPr>
          <p:nvPr/>
        </p:nvSpPr>
        <p:spPr bwMode="auto">
          <a:xfrm flipV="1">
            <a:off x="3269779" y="2976563"/>
            <a:ext cx="869950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4" name="Line 789"/>
          <p:cNvSpPr>
            <a:spLocks noChangeShapeType="1"/>
          </p:cNvSpPr>
          <p:nvPr/>
        </p:nvSpPr>
        <p:spPr bwMode="auto">
          <a:xfrm flipH="1">
            <a:off x="3269779" y="2976563"/>
            <a:ext cx="869950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5" name="Line 790"/>
          <p:cNvSpPr>
            <a:spLocks noChangeShapeType="1"/>
          </p:cNvSpPr>
          <p:nvPr/>
        </p:nvSpPr>
        <p:spPr bwMode="auto">
          <a:xfrm flipH="1" flipV="1">
            <a:off x="2296641" y="3082925"/>
            <a:ext cx="973138" cy="1828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6" name="Line 791"/>
          <p:cNvSpPr>
            <a:spLocks noChangeShapeType="1"/>
          </p:cNvSpPr>
          <p:nvPr/>
        </p:nvSpPr>
        <p:spPr bwMode="auto">
          <a:xfrm>
            <a:off x="2296641" y="3082925"/>
            <a:ext cx="973138" cy="1828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7" name="Line 792"/>
          <p:cNvSpPr>
            <a:spLocks noChangeShapeType="1"/>
          </p:cNvSpPr>
          <p:nvPr/>
        </p:nvSpPr>
        <p:spPr bwMode="auto">
          <a:xfrm flipH="1" flipV="1">
            <a:off x="2542704" y="2921000"/>
            <a:ext cx="727075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8" name="Line 793"/>
          <p:cNvSpPr>
            <a:spLocks noChangeShapeType="1"/>
          </p:cNvSpPr>
          <p:nvPr/>
        </p:nvSpPr>
        <p:spPr bwMode="auto">
          <a:xfrm>
            <a:off x="2542704" y="2921000"/>
            <a:ext cx="727075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9" name="Line 794"/>
          <p:cNvSpPr>
            <a:spLocks noChangeShapeType="1"/>
          </p:cNvSpPr>
          <p:nvPr/>
        </p:nvSpPr>
        <p:spPr bwMode="auto">
          <a:xfrm>
            <a:off x="5554191" y="2336800"/>
            <a:ext cx="1479550" cy="137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0" name="Line 795"/>
          <p:cNvSpPr>
            <a:spLocks noChangeShapeType="1"/>
          </p:cNvSpPr>
          <p:nvPr/>
        </p:nvSpPr>
        <p:spPr bwMode="auto">
          <a:xfrm flipH="1" flipV="1">
            <a:off x="5554191" y="2336800"/>
            <a:ext cx="1479550" cy="137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1" name="Line 796"/>
          <p:cNvSpPr>
            <a:spLocks noChangeShapeType="1"/>
          </p:cNvSpPr>
          <p:nvPr/>
        </p:nvSpPr>
        <p:spPr bwMode="auto">
          <a:xfrm>
            <a:off x="5554191" y="2336800"/>
            <a:ext cx="1212850" cy="1630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2" name="Line 797"/>
          <p:cNvSpPr>
            <a:spLocks noChangeShapeType="1"/>
          </p:cNvSpPr>
          <p:nvPr/>
        </p:nvSpPr>
        <p:spPr bwMode="auto">
          <a:xfrm flipH="1" flipV="1">
            <a:off x="5554191" y="2336800"/>
            <a:ext cx="1212850" cy="1630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3" name="Line 798"/>
          <p:cNvSpPr>
            <a:spLocks noChangeShapeType="1"/>
          </p:cNvSpPr>
          <p:nvPr/>
        </p:nvSpPr>
        <p:spPr bwMode="auto">
          <a:xfrm flipH="1">
            <a:off x="4869979" y="2336800"/>
            <a:ext cx="684213" cy="183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4" name="Line 799"/>
          <p:cNvSpPr>
            <a:spLocks noChangeShapeType="1"/>
          </p:cNvSpPr>
          <p:nvPr/>
        </p:nvSpPr>
        <p:spPr bwMode="auto">
          <a:xfrm flipV="1">
            <a:off x="4869979" y="2336800"/>
            <a:ext cx="684213" cy="183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5" name="Line 800"/>
          <p:cNvSpPr>
            <a:spLocks noChangeShapeType="1"/>
          </p:cNvSpPr>
          <p:nvPr/>
        </p:nvSpPr>
        <p:spPr bwMode="auto">
          <a:xfrm>
            <a:off x="5554191" y="2336800"/>
            <a:ext cx="1963738" cy="534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6" name="Line 801"/>
          <p:cNvSpPr>
            <a:spLocks noChangeShapeType="1"/>
          </p:cNvSpPr>
          <p:nvPr/>
        </p:nvSpPr>
        <p:spPr bwMode="auto">
          <a:xfrm flipH="1" flipV="1">
            <a:off x="5554191" y="2336800"/>
            <a:ext cx="1963738" cy="534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7" name="Line 802"/>
          <p:cNvSpPr>
            <a:spLocks noChangeShapeType="1"/>
          </p:cNvSpPr>
          <p:nvPr/>
        </p:nvSpPr>
        <p:spPr bwMode="auto">
          <a:xfrm flipV="1">
            <a:off x="5554191" y="334963"/>
            <a:ext cx="25400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8" name="Line 803"/>
          <p:cNvSpPr>
            <a:spLocks noChangeShapeType="1"/>
          </p:cNvSpPr>
          <p:nvPr/>
        </p:nvSpPr>
        <p:spPr bwMode="auto">
          <a:xfrm flipH="1">
            <a:off x="5554191" y="334963"/>
            <a:ext cx="25400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9" name="Line 804"/>
          <p:cNvSpPr>
            <a:spLocks noChangeShapeType="1"/>
          </p:cNvSpPr>
          <p:nvPr/>
        </p:nvSpPr>
        <p:spPr bwMode="auto">
          <a:xfrm>
            <a:off x="5554191" y="2336800"/>
            <a:ext cx="1770063" cy="74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0" name="Line 805"/>
          <p:cNvSpPr>
            <a:spLocks noChangeShapeType="1"/>
          </p:cNvSpPr>
          <p:nvPr/>
        </p:nvSpPr>
        <p:spPr bwMode="auto">
          <a:xfrm flipH="1" flipV="1">
            <a:off x="5554191" y="2336800"/>
            <a:ext cx="1770063" cy="74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1" name="Line 806"/>
          <p:cNvSpPr>
            <a:spLocks noChangeShapeType="1"/>
          </p:cNvSpPr>
          <p:nvPr/>
        </p:nvSpPr>
        <p:spPr bwMode="auto">
          <a:xfrm flipH="1">
            <a:off x="3588866" y="2336800"/>
            <a:ext cx="1965325" cy="744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2" name="Line 807"/>
          <p:cNvSpPr>
            <a:spLocks noChangeShapeType="1"/>
          </p:cNvSpPr>
          <p:nvPr/>
        </p:nvSpPr>
        <p:spPr bwMode="auto">
          <a:xfrm flipV="1">
            <a:off x="3588866" y="2336800"/>
            <a:ext cx="1965325" cy="744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3" name="Line 809"/>
          <p:cNvSpPr>
            <a:spLocks noChangeShapeType="1"/>
          </p:cNvSpPr>
          <p:nvPr/>
        </p:nvSpPr>
        <p:spPr bwMode="auto">
          <a:xfrm>
            <a:off x="5554192" y="2336801"/>
            <a:ext cx="1635125" cy="1201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4" name="Line 810"/>
          <p:cNvSpPr>
            <a:spLocks noChangeShapeType="1"/>
          </p:cNvSpPr>
          <p:nvPr/>
        </p:nvSpPr>
        <p:spPr bwMode="auto">
          <a:xfrm flipH="1" flipV="1">
            <a:off x="5554192" y="2336801"/>
            <a:ext cx="1635125" cy="1201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5" name="Line 811"/>
          <p:cNvSpPr>
            <a:spLocks noChangeShapeType="1"/>
          </p:cNvSpPr>
          <p:nvPr/>
        </p:nvSpPr>
        <p:spPr bwMode="auto">
          <a:xfrm>
            <a:off x="5554192" y="2336801"/>
            <a:ext cx="977900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6" name="Line 812"/>
          <p:cNvSpPr>
            <a:spLocks noChangeShapeType="1"/>
          </p:cNvSpPr>
          <p:nvPr/>
        </p:nvSpPr>
        <p:spPr bwMode="auto">
          <a:xfrm flipH="1" flipV="1">
            <a:off x="5554192" y="2336801"/>
            <a:ext cx="977900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7" name="Line 813"/>
          <p:cNvSpPr>
            <a:spLocks noChangeShapeType="1"/>
          </p:cNvSpPr>
          <p:nvPr/>
        </p:nvSpPr>
        <p:spPr bwMode="auto">
          <a:xfrm>
            <a:off x="5554192" y="2336801"/>
            <a:ext cx="1746250" cy="1036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8" name="Line 814"/>
          <p:cNvSpPr>
            <a:spLocks noChangeShapeType="1"/>
          </p:cNvSpPr>
          <p:nvPr/>
        </p:nvSpPr>
        <p:spPr bwMode="auto">
          <a:xfrm flipH="1" flipV="1">
            <a:off x="5554192" y="2336801"/>
            <a:ext cx="1746250" cy="1036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9" name="Line 815"/>
          <p:cNvSpPr>
            <a:spLocks noChangeShapeType="1"/>
          </p:cNvSpPr>
          <p:nvPr/>
        </p:nvSpPr>
        <p:spPr bwMode="auto">
          <a:xfrm flipH="1">
            <a:off x="4892204" y="2336801"/>
            <a:ext cx="661988" cy="1924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0" name="Line 816"/>
          <p:cNvSpPr>
            <a:spLocks noChangeShapeType="1"/>
          </p:cNvSpPr>
          <p:nvPr/>
        </p:nvSpPr>
        <p:spPr bwMode="auto">
          <a:xfrm flipV="1">
            <a:off x="4892204" y="2336801"/>
            <a:ext cx="661988" cy="1924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1" name="Line 817"/>
          <p:cNvSpPr>
            <a:spLocks noChangeShapeType="1"/>
          </p:cNvSpPr>
          <p:nvPr/>
        </p:nvSpPr>
        <p:spPr bwMode="auto">
          <a:xfrm>
            <a:off x="5554192" y="2336801"/>
            <a:ext cx="542925" cy="1960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2" name="Line 818"/>
          <p:cNvSpPr>
            <a:spLocks noChangeShapeType="1"/>
          </p:cNvSpPr>
          <p:nvPr/>
        </p:nvSpPr>
        <p:spPr bwMode="auto">
          <a:xfrm flipH="1" flipV="1">
            <a:off x="5554192" y="2336801"/>
            <a:ext cx="542925" cy="1960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3" name="Line 819"/>
          <p:cNvSpPr>
            <a:spLocks noChangeShapeType="1"/>
          </p:cNvSpPr>
          <p:nvPr/>
        </p:nvSpPr>
        <p:spPr bwMode="auto">
          <a:xfrm>
            <a:off x="5554192" y="2336801"/>
            <a:ext cx="1570038" cy="1268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4" name="Line 820"/>
          <p:cNvSpPr>
            <a:spLocks noChangeShapeType="1"/>
          </p:cNvSpPr>
          <p:nvPr/>
        </p:nvSpPr>
        <p:spPr bwMode="auto">
          <a:xfrm flipH="1" flipV="1">
            <a:off x="5554192" y="2336801"/>
            <a:ext cx="1570038" cy="1268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5" name="Line 821"/>
          <p:cNvSpPr>
            <a:spLocks noChangeShapeType="1"/>
          </p:cNvSpPr>
          <p:nvPr/>
        </p:nvSpPr>
        <p:spPr bwMode="auto">
          <a:xfrm flipV="1">
            <a:off x="5554192" y="431801"/>
            <a:ext cx="127000" cy="1905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6" name="Line 822"/>
          <p:cNvSpPr>
            <a:spLocks noChangeShapeType="1"/>
          </p:cNvSpPr>
          <p:nvPr/>
        </p:nvSpPr>
        <p:spPr bwMode="auto">
          <a:xfrm flipH="1">
            <a:off x="5554192" y="431801"/>
            <a:ext cx="127000" cy="1905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7" name="Line 823"/>
          <p:cNvSpPr>
            <a:spLocks noChangeShapeType="1"/>
          </p:cNvSpPr>
          <p:nvPr/>
        </p:nvSpPr>
        <p:spPr bwMode="auto">
          <a:xfrm>
            <a:off x="5554192" y="2336801"/>
            <a:ext cx="1860550" cy="82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8" name="Line 824"/>
          <p:cNvSpPr>
            <a:spLocks noChangeShapeType="1"/>
          </p:cNvSpPr>
          <p:nvPr/>
        </p:nvSpPr>
        <p:spPr bwMode="auto">
          <a:xfrm flipH="1" flipV="1">
            <a:off x="5554192" y="2336801"/>
            <a:ext cx="1860550" cy="82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9" name="Line 825"/>
          <p:cNvSpPr>
            <a:spLocks noChangeShapeType="1"/>
          </p:cNvSpPr>
          <p:nvPr/>
        </p:nvSpPr>
        <p:spPr bwMode="auto">
          <a:xfrm flipH="1">
            <a:off x="5341467" y="2336801"/>
            <a:ext cx="212725" cy="203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0" name="Line 826"/>
          <p:cNvSpPr>
            <a:spLocks noChangeShapeType="1"/>
          </p:cNvSpPr>
          <p:nvPr/>
        </p:nvSpPr>
        <p:spPr bwMode="auto">
          <a:xfrm flipV="1">
            <a:off x="5341467" y="2336801"/>
            <a:ext cx="212725" cy="203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1" name="Line 827"/>
          <p:cNvSpPr>
            <a:spLocks noChangeShapeType="1"/>
          </p:cNvSpPr>
          <p:nvPr/>
        </p:nvSpPr>
        <p:spPr bwMode="auto">
          <a:xfrm flipH="1">
            <a:off x="4011142" y="2336801"/>
            <a:ext cx="1543050" cy="145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2" name="Line 828"/>
          <p:cNvSpPr>
            <a:spLocks noChangeShapeType="1"/>
          </p:cNvSpPr>
          <p:nvPr/>
        </p:nvSpPr>
        <p:spPr bwMode="auto">
          <a:xfrm flipV="1">
            <a:off x="4011142" y="2336801"/>
            <a:ext cx="1543050" cy="145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3" name="Line 829"/>
          <p:cNvSpPr>
            <a:spLocks noChangeShapeType="1"/>
          </p:cNvSpPr>
          <p:nvPr/>
        </p:nvSpPr>
        <p:spPr bwMode="auto">
          <a:xfrm flipV="1">
            <a:off x="5554192" y="423863"/>
            <a:ext cx="438150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4" name="Line 830"/>
          <p:cNvSpPr>
            <a:spLocks noChangeShapeType="1"/>
          </p:cNvSpPr>
          <p:nvPr/>
        </p:nvSpPr>
        <p:spPr bwMode="auto">
          <a:xfrm flipH="1">
            <a:off x="5554192" y="423863"/>
            <a:ext cx="438150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5" name="Line 831"/>
          <p:cNvSpPr>
            <a:spLocks noChangeShapeType="1"/>
          </p:cNvSpPr>
          <p:nvPr/>
        </p:nvSpPr>
        <p:spPr bwMode="auto">
          <a:xfrm flipH="1">
            <a:off x="3914304" y="2336801"/>
            <a:ext cx="1639888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6" name="Line 832"/>
          <p:cNvSpPr>
            <a:spLocks noChangeShapeType="1"/>
          </p:cNvSpPr>
          <p:nvPr/>
        </p:nvSpPr>
        <p:spPr bwMode="auto">
          <a:xfrm flipV="1">
            <a:off x="3914304" y="2336801"/>
            <a:ext cx="1639888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7" name="Line 833"/>
          <p:cNvSpPr>
            <a:spLocks noChangeShapeType="1"/>
          </p:cNvSpPr>
          <p:nvPr/>
        </p:nvSpPr>
        <p:spPr bwMode="auto">
          <a:xfrm flipH="1">
            <a:off x="3633317" y="2336801"/>
            <a:ext cx="1920875" cy="31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8" name="Line 834"/>
          <p:cNvSpPr>
            <a:spLocks noChangeShapeType="1"/>
          </p:cNvSpPr>
          <p:nvPr/>
        </p:nvSpPr>
        <p:spPr bwMode="auto">
          <a:xfrm flipV="1">
            <a:off x="3633317" y="2336801"/>
            <a:ext cx="1920875" cy="31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9" name="Line 835"/>
          <p:cNvSpPr>
            <a:spLocks noChangeShapeType="1"/>
          </p:cNvSpPr>
          <p:nvPr/>
        </p:nvSpPr>
        <p:spPr bwMode="auto">
          <a:xfrm>
            <a:off x="5554192" y="2336801"/>
            <a:ext cx="1682750" cy="1123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0" name="Line 836"/>
          <p:cNvSpPr>
            <a:spLocks noChangeShapeType="1"/>
          </p:cNvSpPr>
          <p:nvPr/>
        </p:nvSpPr>
        <p:spPr bwMode="auto">
          <a:xfrm flipH="1" flipV="1">
            <a:off x="5554192" y="2336801"/>
            <a:ext cx="1682750" cy="1123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1" name="Line 837"/>
          <p:cNvSpPr>
            <a:spLocks noChangeShapeType="1"/>
          </p:cNvSpPr>
          <p:nvPr/>
        </p:nvSpPr>
        <p:spPr bwMode="auto">
          <a:xfrm>
            <a:off x="5554192" y="2336801"/>
            <a:ext cx="2036763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2" name="Line 838"/>
          <p:cNvSpPr>
            <a:spLocks noChangeShapeType="1"/>
          </p:cNvSpPr>
          <p:nvPr/>
        </p:nvSpPr>
        <p:spPr bwMode="auto">
          <a:xfrm flipH="1" flipV="1">
            <a:off x="5554192" y="2336801"/>
            <a:ext cx="2036763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3" name="Line 839"/>
          <p:cNvSpPr>
            <a:spLocks noChangeShapeType="1"/>
          </p:cNvSpPr>
          <p:nvPr/>
        </p:nvSpPr>
        <p:spPr bwMode="auto">
          <a:xfrm>
            <a:off x="5554192" y="2336801"/>
            <a:ext cx="1900238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4" name="Line 840"/>
          <p:cNvSpPr>
            <a:spLocks noChangeShapeType="1"/>
          </p:cNvSpPr>
          <p:nvPr/>
        </p:nvSpPr>
        <p:spPr bwMode="auto">
          <a:xfrm flipH="1" flipV="1">
            <a:off x="5554192" y="2336801"/>
            <a:ext cx="1900238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5" name="Line 841"/>
          <p:cNvSpPr>
            <a:spLocks noChangeShapeType="1"/>
          </p:cNvSpPr>
          <p:nvPr/>
        </p:nvSpPr>
        <p:spPr bwMode="auto">
          <a:xfrm>
            <a:off x="5554192" y="2336801"/>
            <a:ext cx="1281113" cy="1573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6" name="Line 842"/>
          <p:cNvSpPr>
            <a:spLocks noChangeShapeType="1"/>
          </p:cNvSpPr>
          <p:nvPr/>
        </p:nvSpPr>
        <p:spPr bwMode="auto">
          <a:xfrm flipH="1" flipV="1">
            <a:off x="5554192" y="2336801"/>
            <a:ext cx="1281113" cy="1573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7" name="Line 843"/>
          <p:cNvSpPr>
            <a:spLocks noChangeShapeType="1"/>
          </p:cNvSpPr>
          <p:nvPr/>
        </p:nvSpPr>
        <p:spPr bwMode="auto">
          <a:xfrm flipH="1">
            <a:off x="3704754" y="2336801"/>
            <a:ext cx="1849438" cy="839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8" name="Line 844"/>
          <p:cNvSpPr>
            <a:spLocks noChangeShapeType="1"/>
          </p:cNvSpPr>
          <p:nvPr/>
        </p:nvSpPr>
        <p:spPr bwMode="auto">
          <a:xfrm flipV="1">
            <a:off x="3704754" y="2336801"/>
            <a:ext cx="1849438" cy="839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9" name="Line 845"/>
          <p:cNvSpPr>
            <a:spLocks noChangeShapeType="1"/>
          </p:cNvSpPr>
          <p:nvPr/>
        </p:nvSpPr>
        <p:spPr bwMode="auto">
          <a:xfrm flipV="1">
            <a:off x="5554192" y="411163"/>
            <a:ext cx="527050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0" name="Line 846"/>
          <p:cNvSpPr>
            <a:spLocks noChangeShapeType="1"/>
          </p:cNvSpPr>
          <p:nvPr/>
        </p:nvSpPr>
        <p:spPr bwMode="auto">
          <a:xfrm flipH="1">
            <a:off x="5554192" y="411163"/>
            <a:ext cx="527050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1" name="Line 847"/>
          <p:cNvSpPr>
            <a:spLocks noChangeShapeType="1"/>
          </p:cNvSpPr>
          <p:nvPr/>
        </p:nvSpPr>
        <p:spPr bwMode="auto">
          <a:xfrm>
            <a:off x="5554192" y="2336801"/>
            <a:ext cx="1795463" cy="950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2" name="Line 848"/>
          <p:cNvSpPr>
            <a:spLocks noChangeShapeType="1"/>
          </p:cNvSpPr>
          <p:nvPr/>
        </p:nvSpPr>
        <p:spPr bwMode="auto">
          <a:xfrm flipH="1" flipV="1">
            <a:off x="5554192" y="2336801"/>
            <a:ext cx="1795463" cy="950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3" name="Line 849"/>
          <p:cNvSpPr>
            <a:spLocks noChangeShapeType="1"/>
          </p:cNvSpPr>
          <p:nvPr/>
        </p:nvSpPr>
        <p:spPr bwMode="auto">
          <a:xfrm flipH="1">
            <a:off x="4511204" y="2441576"/>
            <a:ext cx="1084263" cy="1736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4" name="Line 850"/>
          <p:cNvSpPr>
            <a:spLocks noChangeShapeType="1"/>
          </p:cNvSpPr>
          <p:nvPr/>
        </p:nvSpPr>
        <p:spPr bwMode="auto">
          <a:xfrm flipV="1">
            <a:off x="4511204" y="2441576"/>
            <a:ext cx="1084263" cy="1736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5" name="Line 851"/>
          <p:cNvSpPr>
            <a:spLocks noChangeShapeType="1"/>
          </p:cNvSpPr>
          <p:nvPr/>
        </p:nvSpPr>
        <p:spPr bwMode="auto">
          <a:xfrm flipH="1">
            <a:off x="4006379" y="2441576"/>
            <a:ext cx="1589088" cy="1209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6" name="Line 852"/>
          <p:cNvSpPr>
            <a:spLocks noChangeShapeType="1"/>
          </p:cNvSpPr>
          <p:nvPr/>
        </p:nvSpPr>
        <p:spPr bwMode="auto">
          <a:xfrm flipV="1">
            <a:off x="4006379" y="2441576"/>
            <a:ext cx="1589088" cy="1209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7" name="Line 853"/>
          <p:cNvSpPr>
            <a:spLocks noChangeShapeType="1"/>
          </p:cNvSpPr>
          <p:nvPr/>
        </p:nvSpPr>
        <p:spPr bwMode="auto">
          <a:xfrm flipH="1">
            <a:off x="3819054" y="2441576"/>
            <a:ext cx="1776413" cy="1077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8" name="Line 854"/>
          <p:cNvSpPr>
            <a:spLocks noChangeShapeType="1"/>
          </p:cNvSpPr>
          <p:nvPr/>
        </p:nvSpPr>
        <p:spPr bwMode="auto">
          <a:xfrm flipV="1">
            <a:off x="3819054" y="2441576"/>
            <a:ext cx="1776413" cy="1077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9" name="Line 855"/>
          <p:cNvSpPr>
            <a:spLocks noChangeShapeType="1"/>
          </p:cNvSpPr>
          <p:nvPr/>
        </p:nvSpPr>
        <p:spPr bwMode="auto">
          <a:xfrm flipH="1" flipV="1">
            <a:off x="5562129" y="482601"/>
            <a:ext cx="33338" cy="195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0" name="Line 856"/>
          <p:cNvSpPr>
            <a:spLocks noChangeShapeType="1"/>
          </p:cNvSpPr>
          <p:nvPr/>
        </p:nvSpPr>
        <p:spPr bwMode="auto">
          <a:xfrm>
            <a:off x="5562129" y="482601"/>
            <a:ext cx="33338" cy="195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1" name="Line 857"/>
          <p:cNvSpPr>
            <a:spLocks noChangeShapeType="1"/>
          </p:cNvSpPr>
          <p:nvPr/>
        </p:nvSpPr>
        <p:spPr bwMode="auto">
          <a:xfrm flipH="1">
            <a:off x="3973042" y="2441576"/>
            <a:ext cx="1622425" cy="129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2" name="Line 858"/>
          <p:cNvSpPr>
            <a:spLocks noChangeShapeType="1"/>
          </p:cNvSpPr>
          <p:nvPr/>
        </p:nvSpPr>
        <p:spPr bwMode="auto">
          <a:xfrm flipV="1">
            <a:off x="3973042" y="2441576"/>
            <a:ext cx="1622425" cy="129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3" name="Line 859"/>
          <p:cNvSpPr>
            <a:spLocks noChangeShapeType="1"/>
          </p:cNvSpPr>
          <p:nvPr/>
        </p:nvSpPr>
        <p:spPr bwMode="auto">
          <a:xfrm flipV="1">
            <a:off x="5595467" y="512763"/>
            <a:ext cx="561975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4" name="Line 860"/>
          <p:cNvSpPr>
            <a:spLocks noChangeShapeType="1"/>
          </p:cNvSpPr>
          <p:nvPr/>
        </p:nvSpPr>
        <p:spPr bwMode="auto">
          <a:xfrm flipH="1">
            <a:off x="5595467" y="512763"/>
            <a:ext cx="561975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5" name="Line 861"/>
          <p:cNvSpPr>
            <a:spLocks noChangeShapeType="1"/>
          </p:cNvSpPr>
          <p:nvPr/>
        </p:nvSpPr>
        <p:spPr bwMode="auto">
          <a:xfrm flipH="1">
            <a:off x="5258917" y="2441576"/>
            <a:ext cx="336550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6" name="Line 862"/>
          <p:cNvSpPr>
            <a:spLocks noChangeShapeType="1"/>
          </p:cNvSpPr>
          <p:nvPr/>
        </p:nvSpPr>
        <p:spPr bwMode="auto">
          <a:xfrm flipV="1">
            <a:off x="5258917" y="2441576"/>
            <a:ext cx="336550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7" name="Line 863"/>
          <p:cNvSpPr>
            <a:spLocks noChangeShapeType="1"/>
          </p:cNvSpPr>
          <p:nvPr/>
        </p:nvSpPr>
        <p:spPr bwMode="auto">
          <a:xfrm flipH="1" flipV="1">
            <a:off x="4787429" y="660401"/>
            <a:ext cx="808038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8" name="Line 864"/>
          <p:cNvSpPr>
            <a:spLocks noChangeShapeType="1"/>
          </p:cNvSpPr>
          <p:nvPr/>
        </p:nvSpPr>
        <p:spPr bwMode="auto">
          <a:xfrm>
            <a:off x="4787429" y="660401"/>
            <a:ext cx="808038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9" name="Line 865"/>
          <p:cNvSpPr>
            <a:spLocks noChangeShapeType="1"/>
          </p:cNvSpPr>
          <p:nvPr/>
        </p:nvSpPr>
        <p:spPr bwMode="auto">
          <a:xfrm flipH="1" flipV="1">
            <a:off x="4674717" y="719138"/>
            <a:ext cx="920750" cy="172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0" name="Line 866"/>
          <p:cNvSpPr>
            <a:spLocks noChangeShapeType="1"/>
          </p:cNvSpPr>
          <p:nvPr/>
        </p:nvSpPr>
        <p:spPr bwMode="auto">
          <a:xfrm>
            <a:off x="4674717" y="719138"/>
            <a:ext cx="920750" cy="172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1" name="Line 867"/>
          <p:cNvSpPr>
            <a:spLocks noChangeShapeType="1"/>
          </p:cNvSpPr>
          <p:nvPr/>
        </p:nvSpPr>
        <p:spPr bwMode="auto">
          <a:xfrm>
            <a:off x="5595467" y="2441576"/>
            <a:ext cx="1920875" cy="153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2" name="Line 868"/>
          <p:cNvSpPr>
            <a:spLocks noChangeShapeType="1"/>
          </p:cNvSpPr>
          <p:nvPr/>
        </p:nvSpPr>
        <p:spPr bwMode="auto">
          <a:xfrm flipH="1" flipV="1">
            <a:off x="5595467" y="2441576"/>
            <a:ext cx="1920875" cy="153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3" name="Line 869"/>
          <p:cNvSpPr>
            <a:spLocks noChangeShapeType="1"/>
          </p:cNvSpPr>
          <p:nvPr/>
        </p:nvSpPr>
        <p:spPr bwMode="auto">
          <a:xfrm flipH="1" flipV="1">
            <a:off x="4908079" y="614363"/>
            <a:ext cx="687388" cy="182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4" name="Line 870"/>
          <p:cNvSpPr>
            <a:spLocks noChangeShapeType="1"/>
          </p:cNvSpPr>
          <p:nvPr/>
        </p:nvSpPr>
        <p:spPr bwMode="auto">
          <a:xfrm>
            <a:off x="4908079" y="614363"/>
            <a:ext cx="687388" cy="182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5" name="Line 871"/>
          <p:cNvSpPr>
            <a:spLocks noChangeShapeType="1"/>
          </p:cNvSpPr>
          <p:nvPr/>
        </p:nvSpPr>
        <p:spPr bwMode="auto">
          <a:xfrm>
            <a:off x="5595467" y="2441576"/>
            <a:ext cx="1862138" cy="849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6" name="Line 872"/>
          <p:cNvSpPr>
            <a:spLocks noChangeShapeType="1"/>
          </p:cNvSpPr>
          <p:nvPr/>
        </p:nvSpPr>
        <p:spPr bwMode="auto">
          <a:xfrm flipH="1" flipV="1">
            <a:off x="5595467" y="2441576"/>
            <a:ext cx="1862138" cy="849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7" name="Line 873"/>
          <p:cNvSpPr>
            <a:spLocks noChangeShapeType="1"/>
          </p:cNvSpPr>
          <p:nvPr/>
        </p:nvSpPr>
        <p:spPr bwMode="auto">
          <a:xfrm flipH="1">
            <a:off x="4233392" y="2441576"/>
            <a:ext cx="1362075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8" name="Line 874"/>
          <p:cNvSpPr>
            <a:spLocks noChangeShapeType="1"/>
          </p:cNvSpPr>
          <p:nvPr/>
        </p:nvSpPr>
        <p:spPr bwMode="auto">
          <a:xfrm flipV="1">
            <a:off x="4233392" y="2441576"/>
            <a:ext cx="1362075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9" name="Line 875"/>
          <p:cNvSpPr>
            <a:spLocks noChangeShapeType="1"/>
          </p:cNvSpPr>
          <p:nvPr/>
        </p:nvSpPr>
        <p:spPr bwMode="auto">
          <a:xfrm flipH="1" flipV="1">
            <a:off x="5192242" y="522288"/>
            <a:ext cx="403225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0" name="Line 876"/>
          <p:cNvSpPr>
            <a:spLocks noChangeShapeType="1"/>
          </p:cNvSpPr>
          <p:nvPr/>
        </p:nvSpPr>
        <p:spPr bwMode="auto">
          <a:xfrm>
            <a:off x="5192242" y="522288"/>
            <a:ext cx="403225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1" name="Line 877"/>
          <p:cNvSpPr>
            <a:spLocks noChangeShapeType="1"/>
          </p:cNvSpPr>
          <p:nvPr/>
        </p:nvSpPr>
        <p:spPr bwMode="auto">
          <a:xfrm>
            <a:off x="5595467" y="2441576"/>
            <a:ext cx="1971675" cy="56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2" name="Line 878"/>
          <p:cNvSpPr>
            <a:spLocks noChangeShapeType="1"/>
          </p:cNvSpPr>
          <p:nvPr/>
        </p:nvSpPr>
        <p:spPr bwMode="auto">
          <a:xfrm flipH="1" flipV="1">
            <a:off x="5595467" y="2441576"/>
            <a:ext cx="1971675" cy="56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3" name="Line 879"/>
          <p:cNvSpPr>
            <a:spLocks noChangeShapeType="1"/>
          </p:cNvSpPr>
          <p:nvPr/>
        </p:nvSpPr>
        <p:spPr bwMode="auto">
          <a:xfrm flipH="1" flipV="1">
            <a:off x="5311304" y="428626"/>
            <a:ext cx="284163" cy="201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4" name="Line 880"/>
          <p:cNvSpPr>
            <a:spLocks noChangeShapeType="1"/>
          </p:cNvSpPr>
          <p:nvPr/>
        </p:nvSpPr>
        <p:spPr bwMode="auto">
          <a:xfrm>
            <a:off x="5311304" y="428626"/>
            <a:ext cx="284163" cy="201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5" name="Line 881"/>
          <p:cNvSpPr>
            <a:spLocks noChangeShapeType="1"/>
          </p:cNvSpPr>
          <p:nvPr/>
        </p:nvSpPr>
        <p:spPr bwMode="auto">
          <a:xfrm>
            <a:off x="5595467" y="2441576"/>
            <a:ext cx="2014538" cy="25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6" name="Line 882"/>
          <p:cNvSpPr>
            <a:spLocks noChangeShapeType="1"/>
          </p:cNvSpPr>
          <p:nvPr/>
        </p:nvSpPr>
        <p:spPr bwMode="auto">
          <a:xfrm flipH="1" flipV="1">
            <a:off x="5595467" y="2441576"/>
            <a:ext cx="2014538" cy="25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7" name="Line 883"/>
          <p:cNvSpPr>
            <a:spLocks noChangeShapeType="1"/>
          </p:cNvSpPr>
          <p:nvPr/>
        </p:nvSpPr>
        <p:spPr bwMode="auto">
          <a:xfrm>
            <a:off x="5595467" y="2441576"/>
            <a:ext cx="1471613" cy="1408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8" name="Line 884"/>
          <p:cNvSpPr>
            <a:spLocks noChangeShapeType="1"/>
          </p:cNvSpPr>
          <p:nvPr/>
        </p:nvSpPr>
        <p:spPr bwMode="auto">
          <a:xfrm flipH="1" flipV="1">
            <a:off x="5595467" y="2441576"/>
            <a:ext cx="1471613" cy="1408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9" name="Line 885"/>
          <p:cNvSpPr>
            <a:spLocks noChangeShapeType="1"/>
          </p:cNvSpPr>
          <p:nvPr/>
        </p:nvSpPr>
        <p:spPr bwMode="auto">
          <a:xfrm>
            <a:off x="5595467" y="2441576"/>
            <a:ext cx="1858963" cy="51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0" name="Line 886"/>
          <p:cNvSpPr>
            <a:spLocks noChangeShapeType="1"/>
          </p:cNvSpPr>
          <p:nvPr/>
        </p:nvSpPr>
        <p:spPr bwMode="auto">
          <a:xfrm flipH="1" flipV="1">
            <a:off x="5595467" y="2441576"/>
            <a:ext cx="1858963" cy="51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1" name="Line 887"/>
          <p:cNvSpPr>
            <a:spLocks noChangeShapeType="1"/>
          </p:cNvSpPr>
          <p:nvPr/>
        </p:nvSpPr>
        <p:spPr bwMode="auto">
          <a:xfrm>
            <a:off x="5595467" y="2441576"/>
            <a:ext cx="1747838" cy="1058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2" name="Line 888"/>
          <p:cNvSpPr>
            <a:spLocks noChangeShapeType="1"/>
          </p:cNvSpPr>
          <p:nvPr/>
        </p:nvSpPr>
        <p:spPr bwMode="auto">
          <a:xfrm flipH="1" flipV="1">
            <a:off x="5595467" y="2441576"/>
            <a:ext cx="1747838" cy="1058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3" name="Line 889"/>
          <p:cNvSpPr>
            <a:spLocks noChangeShapeType="1"/>
          </p:cNvSpPr>
          <p:nvPr/>
        </p:nvSpPr>
        <p:spPr bwMode="auto">
          <a:xfrm flipH="1">
            <a:off x="4654079" y="2716213"/>
            <a:ext cx="1128713" cy="1598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4" name="Line 890"/>
          <p:cNvSpPr>
            <a:spLocks noChangeShapeType="1"/>
          </p:cNvSpPr>
          <p:nvPr/>
        </p:nvSpPr>
        <p:spPr bwMode="auto">
          <a:xfrm flipV="1">
            <a:off x="4654079" y="2716213"/>
            <a:ext cx="1128713" cy="1598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5" name="Line 891"/>
          <p:cNvSpPr>
            <a:spLocks noChangeShapeType="1"/>
          </p:cNvSpPr>
          <p:nvPr/>
        </p:nvSpPr>
        <p:spPr bwMode="auto">
          <a:xfrm>
            <a:off x="5782792" y="2716213"/>
            <a:ext cx="1758950" cy="1095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6" name="Line 892"/>
          <p:cNvSpPr>
            <a:spLocks noChangeShapeType="1"/>
          </p:cNvSpPr>
          <p:nvPr/>
        </p:nvSpPr>
        <p:spPr bwMode="auto">
          <a:xfrm flipH="1" flipV="1">
            <a:off x="5782792" y="2716213"/>
            <a:ext cx="1758950" cy="1095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7" name="Line 893"/>
          <p:cNvSpPr>
            <a:spLocks noChangeShapeType="1"/>
          </p:cNvSpPr>
          <p:nvPr/>
        </p:nvSpPr>
        <p:spPr bwMode="auto">
          <a:xfrm>
            <a:off x="5782792" y="2716213"/>
            <a:ext cx="441325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8" name="Line 894"/>
          <p:cNvSpPr>
            <a:spLocks noChangeShapeType="1"/>
          </p:cNvSpPr>
          <p:nvPr/>
        </p:nvSpPr>
        <p:spPr bwMode="auto">
          <a:xfrm flipH="1" flipV="1">
            <a:off x="5782792" y="2716213"/>
            <a:ext cx="441325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9" name="Line 895"/>
          <p:cNvSpPr>
            <a:spLocks noChangeShapeType="1"/>
          </p:cNvSpPr>
          <p:nvPr/>
        </p:nvSpPr>
        <p:spPr bwMode="auto">
          <a:xfrm>
            <a:off x="5782792" y="2716213"/>
            <a:ext cx="277813" cy="2024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0" name="Line 896"/>
          <p:cNvSpPr>
            <a:spLocks noChangeShapeType="1"/>
          </p:cNvSpPr>
          <p:nvPr/>
        </p:nvSpPr>
        <p:spPr bwMode="auto">
          <a:xfrm flipH="1" flipV="1">
            <a:off x="5782792" y="2716213"/>
            <a:ext cx="277813" cy="2024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1" name="Line 897"/>
          <p:cNvSpPr>
            <a:spLocks noChangeShapeType="1"/>
          </p:cNvSpPr>
          <p:nvPr/>
        </p:nvSpPr>
        <p:spPr bwMode="auto">
          <a:xfrm>
            <a:off x="5782792" y="2716213"/>
            <a:ext cx="1433513" cy="1498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2" name="Line 898"/>
          <p:cNvSpPr>
            <a:spLocks noChangeShapeType="1"/>
          </p:cNvSpPr>
          <p:nvPr/>
        </p:nvSpPr>
        <p:spPr bwMode="auto">
          <a:xfrm flipH="1" flipV="1">
            <a:off x="5782792" y="2716213"/>
            <a:ext cx="1433513" cy="1498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3" name="Line 899"/>
          <p:cNvSpPr>
            <a:spLocks noChangeShapeType="1"/>
          </p:cNvSpPr>
          <p:nvPr/>
        </p:nvSpPr>
        <p:spPr bwMode="auto">
          <a:xfrm flipH="1">
            <a:off x="4287367" y="2716213"/>
            <a:ext cx="1495425" cy="1295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4" name="Line 900"/>
          <p:cNvSpPr>
            <a:spLocks noChangeShapeType="1"/>
          </p:cNvSpPr>
          <p:nvPr/>
        </p:nvSpPr>
        <p:spPr bwMode="auto">
          <a:xfrm flipV="1">
            <a:off x="4287367" y="2716213"/>
            <a:ext cx="1495425" cy="1295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5" name="Line 901"/>
          <p:cNvSpPr>
            <a:spLocks noChangeShapeType="1"/>
          </p:cNvSpPr>
          <p:nvPr/>
        </p:nvSpPr>
        <p:spPr bwMode="auto">
          <a:xfrm>
            <a:off x="5782792" y="2716213"/>
            <a:ext cx="1606550" cy="1350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6" name="Line 902"/>
          <p:cNvSpPr>
            <a:spLocks noChangeShapeType="1"/>
          </p:cNvSpPr>
          <p:nvPr/>
        </p:nvSpPr>
        <p:spPr bwMode="auto">
          <a:xfrm flipH="1" flipV="1">
            <a:off x="5782792" y="2716213"/>
            <a:ext cx="1606550" cy="1350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7" name="Line 903"/>
          <p:cNvSpPr>
            <a:spLocks noChangeShapeType="1"/>
          </p:cNvSpPr>
          <p:nvPr/>
        </p:nvSpPr>
        <p:spPr bwMode="auto">
          <a:xfrm flipH="1">
            <a:off x="3914304" y="2716213"/>
            <a:ext cx="1868488" cy="887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8" name="Line 904"/>
          <p:cNvSpPr>
            <a:spLocks noChangeShapeType="1"/>
          </p:cNvSpPr>
          <p:nvPr/>
        </p:nvSpPr>
        <p:spPr bwMode="auto">
          <a:xfrm flipV="1">
            <a:off x="3914304" y="2716213"/>
            <a:ext cx="1868488" cy="887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9" name="Line 905"/>
          <p:cNvSpPr>
            <a:spLocks noChangeShapeType="1"/>
          </p:cNvSpPr>
          <p:nvPr/>
        </p:nvSpPr>
        <p:spPr bwMode="auto">
          <a:xfrm>
            <a:off x="5782792" y="2716213"/>
            <a:ext cx="1360488" cy="1543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0" name="Line 906"/>
          <p:cNvSpPr>
            <a:spLocks noChangeShapeType="1"/>
          </p:cNvSpPr>
          <p:nvPr/>
        </p:nvSpPr>
        <p:spPr bwMode="auto">
          <a:xfrm flipH="1" flipV="1">
            <a:off x="5782792" y="2716213"/>
            <a:ext cx="1360488" cy="1543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1" name="Line 907"/>
          <p:cNvSpPr>
            <a:spLocks noChangeShapeType="1"/>
          </p:cNvSpPr>
          <p:nvPr/>
        </p:nvSpPr>
        <p:spPr bwMode="auto">
          <a:xfrm>
            <a:off x="5782792" y="2716213"/>
            <a:ext cx="774700" cy="1890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2" name="Line 908"/>
          <p:cNvSpPr>
            <a:spLocks noChangeShapeType="1"/>
          </p:cNvSpPr>
          <p:nvPr/>
        </p:nvSpPr>
        <p:spPr bwMode="auto">
          <a:xfrm flipH="1" flipV="1">
            <a:off x="5782792" y="2716213"/>
            <a:ext cx="774700" cy="1890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3" name="Line 909"/>
          <p:cNvSpPr>
            <a:spLocks noChangeShapeType="1"/>
          </p:cNvSpPr>
          <p:nvPr/>
        </p:nvSpPr>
        <p:spPr bwMode="auto">
          <a:xfrm>
            <a:off x="5782792" y="2716213"/>
            <a:ext cx="1243013" cy="1624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4" name="Line 910"/>
          <p:cNvSpPr>
            <a:spLocks noChangeShapeType="1"/>
          </p:cNvSpPr>
          <p:nvPr/>
        </p:nvSpPr>
        <p:spPr bwMode="auto">
          <a:xfrm flipH="1" flipV="1">
            <a:off x="5782792" y="2716213"/>
            <a:ext cx="1243013" cy="1624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5" name="Line 911"/>
          <p:cNvSpPr>
            <a:spLocks noChangeShapeType="1"/>
          </p:cNvSpPr>
          <p:nvPr/>
        </p:nvSpPr>
        <p:spPr bwMode="auto">
          <a:xfrm>
            <a:off x="5782792" y="2716213"/>
            <a:ext cx="1709738" cy="1274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6" name="Line 912"/>
          <p:cNvSpPr>
            <a:spLocks noChangeShapeType="1"/>
          </p:cNvSpPr>
          <p:nvPr/>
        </p:nvSpPr>
        <p:spPr bwMode="auto">
          <a:xfrm flipH="1" flipV="1">
            <a:off x="5782792" y="2716213"/>
            <a:ext cx="1709738" cy="1274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7" name="Line 913"/>
          <p:cNvSpPr>
            <a:spLocks noChangeShapeType="1"/>
          </p:cNvSpPr>
          <p:nvPr/>
        </p:nvSpPr>
        <p:spPr bwMode="auto">
          <a:xfrm>
            <a:off x="5782792" y="2716213"/>
            <a:ext cx="603250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8" name="Line 914"/>
          <p:cNvSpPr>
            <a:spLocks noChangeShapeType="1"/>
          </p:cNvSpPr>
          <p:nvPr/>
        </p:nvSpPr>
        <p:spPr bwMode="auto">
          <a:xfrm flipH="1" flipV="1">
            <a:off x="5782792" y="2716213"/>
            <a:ext cx="603250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9" name="Line 915"/>
          <p:cNvSpPr>
            <a:spLocks noChangeShapeType="1"/>
          </p:cNvSpPr>
          <p:nvPr/>
        </p:nvSpPr>
        <p:spPr bwMode="auto">
          <a:xfrm flipH="1">
            <a:off x="4866804" y="2716213"/>
            <a:ext cx="915988" cy="183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0" name="Line 916"/>
          <p:cNvSpPr>
            <a:spLocks noChangeShapeType="1"/>
          </p:cNvSpPr>
          <p:nvPr/>
        </p:nvSpPr>
        <p:spPr bwMode="auto">
          <a:xfrm flipV="1">
            <a:off x="4866804" y="2716213"/>
            <a:ext cx="915988" cy="183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1" name="Line 917"/>
          <p:cNvSpPr>
            <a:spLocks noChangeShapeType="1"/>
          </p:cNvSpPr>
          <p:nvPr/>
        </p:nvSpPr>
        <p:spPr bwMode="auto">
          <a:xfrm>
            <a:off x="5782792" y="2716213"/>
            <a:ext cx="1492250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2" name="Line 918"/>
          <p:cNvSpPr>
            <a:spLocks noChangeShapeType="1"/>
          </p:cNvSpPr>
          <p:nvPr/>
        </p:nvSpPr>
        <p:spPr bwMode="auto">
          <a:xfrm flipH="1" flipV="1">
            <a:off x="5782792" y="2716213"/>
            <a:ext cx="1492250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3" name="Line 919"/>
          <p:cNvSpPr>
            <a:spLocks noChangeShapeType="1"/>
          </p:cNvSpPr>
          <p:nvPr/>
        </p:nvSpPr>
        <p:spPr bwMode="auto">
          <a:xfrm>
            <a:off x="5782792" y="2716213"/>
            <a:ext cx="1546225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4" name="Line 920"/>
          <p:cNvSpPr>
            <a:spLocks noChangeShapeType="1"/>
          </p:cNvSpPr>
          <p:nvPr/>
        </p:nvSpPr>
        <p:spPr bwMode="auto">
          <a:xfrm flipH="1" flipV="1">
            <a:off x="5782792" y="2716213"/>
            <a:ext cx="1546225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5" name="Line 921"/>
          <p:cNvSpPr>
            <a:spLocks noChangeShapeType="1"/>
          </p:cNvSpPr>
          <p:nvPr/>
        </p:nvSpPr>
        <p:spPr bwMode="auto">
          <a:xfrm>
            <a:off x="5782792" y="2716213"/>
            <a:ext cx="1698625" cy="1182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6" name="Line 922"/>
          <p:cNvSpPr>
            <a:spLocks noChangeShapeType="1"/>
          </p:cNvSpPr>
          <p:nvPr/>
        </p:nvSpPr>
        <p:spPr bwMode="auto">
          <a:xfrm flipH="1" flipV="1">
            <a:off x="5782792" y="2716213"/>
            <a:ext cx="1698625" cy="1182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7" name="Line 923"/>
          <p:cNvSpPr>
            <a:spLocks noChangeShapeType="1"/>
          </p:cNvSpPr>
          <p:nvPr/>
        </p:nvSpPr>
        <p:spPr bwMode="auto">
          <a:xfrm>
            <a:off x="5782792" y="2716213"/>
            <a:ext cx="1787525" cy="64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8" name="Line 924"/>
          <p:cNvSpPr>
            <a:spLocks noChangeShapeType="1"/>
          </p:cNvSpPr>
          <p:nvPr/>
        </p:nvSpPr>
        <p:spPr bwMode="auto">
          <a:xfrm flipH="1" flipV="1">
            <a:off x="5782792" y="2716213"/>
            <a:ext cx="1787525" cy="64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9" name="Line 925"/>
          <p:cNvSpPr>
            <a:spLocks noChangeShapeType="1"/>
          </p:cNvSpPr>
          <p:nvPr/>
        </p:nvSpPr>
        <p:spPr bwMode="auto">
          <a:xfrm flipH="1" flipV="1">
            <a:off x="1666404" y="4646613"/>
            <a:ext cx="1924050" cy="64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0" name="Line 926"/>
          <p:cNvSpPr>
            <a:spLocks noChangeShapeType="1"/>
          </p:cNvSpPr>
          <p:nvPr/>
        </p:nvSpPr>
        <p:spPr bwMode="auto">
          <a:xfrm>
            <a:off x="1666404" y="4646613"/>
            <a:ext cx="1924050" cy="64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1" name="Line 927"/>
          <p:cNvSpPr>
            <a:spLocks noChangeShapeType="1"/>
          </p:cNvSpPr>
          <p:nvPr/>
        </p:nvSpPr>
        <p:spPr bwMode="auto">
          <a:xfrm flipH="1" flipV="1">
            <a:off x="1621954" y="4791076"/>
            <a:ext cx="1968500" cy="50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2" name="Line 928"/>
          <p:cNvSpPr>
            <a:spLocks noChangeShapeType="1"/>
          </p:cNvSpPr>
          <p:nvPr/>
        </p:nvSpPr>
        <p:spPr bwMode="auto">
          <a:xfrm>
            <a:off x="1621954" y="4791076"/>
            <a:ext cx="1968500" cy="50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3" name="Line 929"/>
          <p:cNvSpPr>
            <a:spLocks noChangeShapeType="1"/>
          </p:cNvSpPr>
          <p:nvPr/>
        </p:nvSpPr>
        <p:spPr bwMode="auto">
          <a:xfrm flipV="1">
            <a:off x="3590454" y="3800476"/>
            <a:ext cx="1525588" cy="1495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4" name="Line 930"/>
          <p:cNvSpPr>
            <a:spLocks noChangeShapeType="1"/>
          </p:cNvSpPr>
          <p:nvPr/>
        </p:nvSpPr>
        <p:spPr bwMode="auto">
          <a:xfrm flipH="1">
            <a:off x="3590454" y="3800476"/>
            <a:ext cx="1525588" cy="1495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5" name="Line 931"/>
          <p:cNvSpPr>
            <a:spLocks noChangeShapeType="1"/>
          </p:cNvSpPr>
          <p:nvPr/>
        </p:nvSpPr>
        <p:spPr bwMode="auto">
          <a:xfrm flipH="1" flipV="1">
            <a:off x="1777529" y="4505326"/>
            <a:ext cx="1812925" cy="790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6" name="Line 932"/>
          <p:cNvSpPr>
            <a:spLocks noChangeShapeType="1"/>
          </p:cNvSpPr>
          <p:nvPr/>
        </p:nvSpPr>
        <p:spPr bwMode="auto">
          <a:xfrm>
            <a:off x="1777529" y="4505326"/>
            <a:ext cx="1812925" cy="790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7" name="Line 933"/>
          <p:cNvSpPr>
            <a:spLocks noChangeShapeType="1"/>
          </p:cNvSpPr>
          <p:nvPr/>
        </p:nvSpPr>
        <p:spPr bwMode="auto">
          <a:xfrm flipV="1">
            <a:off x="3590454" y="3892551"/>
            <a:ext cx="1600200" cy="1403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8" name="Line 934"/>
          <p:cNvSpPr>
            <a:spLocks noChangeShapeType="1"/>
          </p:cNvSpPr>
          <p:nvPr/>
        </p:nvSpPr>
        <p:spPr bwMode="auto">
          <a:xfrm flipH="1">
            <a:off x="3590454" y="3892551"/>
            <a:ext cx="1600200" cy="1403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9" name="Line 935"/>
          <p:cNvSpPr>
            <a:spLocks noChangeShapeType="1"/>
          </p:cNvSpPr>
          <p:nvPr/>
        </p:nvSpPr>
        <p:spPr bwMode="auto">
          <a:xfrm flipH="1" flipV="1">
            <a:off x="1826742" y="4441826"/>
            <a:ext cx="1763713" cy="854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0" name="Line 936"/>
          <p:cNvSpPr>
            <a:spLocks noChangeShapeType="1"/>
          </p:cNvSpPr>
          <p:nvPr/>
        </p:nvSpPr>
        <p:spPr bwMode="auto">
          <a:xfrm>
            <a:off x="1826742" y="4441826"/>
            <a:ext cx="1763713" cy="854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1" name="Line 937"/>
          <p:cNvSpPr>
            <a:spLocks noChangeShapeType="1"/>
          </p:cNvSpPr>
          <p:nvPr/>
        </p:nvSpPr>
        <p:spPr bwMode="auto">
          <a:xfrm flipV="1">
            <a:off x="3358679" y="4264026"/>
            <a:ext cx="1387475" cy="1338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2" name="Line 938"/>
          <p:cNvSpPr>
            <a:spLocks noChangeShapeType="1"/>
          </p:cNvSpPr>
          <p:nvPr/>
        </p:nvSpPr>
        <p:spPr bwMode="auto">
          <a:xfrm flipH="1">
            <a:off x="3358679" y="4264026"/>
            <a:ext cx="1387475" cy="1338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3" name="Line 939"/>
          <p:cNvSpPr>
            <a:spLocks noChangeShapeType="1"/>
          </p:cNvSpPr>
          <p:nvPr/>
        </p:nvSpPr>
        <p:spPr bwMode="auto">
          <a:xfrm flipH="1" flipV="1">
            <a:off x="1666404" y="4646613"/>
            <a:ext cx="1692275" cy="955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4" name="Line 940"/>
          <p:cNvSpPr>
            <a:spLocks noChangeShapeType="1"/>
          </p:cNvSpPr>
          <p:nvPr/>
        </p:nvSpPr>
        <p:spPr bwMode="auto">
          <a:xfrm>
            <a:off x="1666404" y="4646613"/>
            <a:ext cx="1692275" cy="955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5" name="Line 941"/>
          <p:cNvSpPr>
            <a:spLocks noChangeShapeType="1"/>
          </p:cNvSpPr>
          <p:nvPr/>
        </p:nvSpPr>
        <p:spPr bwMode="auto">
          <a:xfrm flipV="1">
            <a:off x="3358679" y="3732213"/>
            <a:ext cx="614363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6" name="Line 942"/>
          <p:cNvSpPr>
            <a:spLocks noChangeShapeType="1"/>
          </p:cNvSpPr>
          <p:nvPr/>
        </p:nvSpPr>
        <p:spPr bwMode="auto">
          <a:xfrm flipH="1">
            <a:off x="3358679" y="3732213"/>
            <a:ext cx="614363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7" name="Line 943"/>
          <p:cNvSpPr>
            <a:spLocks noChangeShapeType="1"/>
          </p:cNvSpPr>
          <p:nvPr/>
        </p:nvSpPr>
        <p:spPr bwMode="auto">
          <a:xfrm flipV="1">
            <a:off x="3358679" y="4265613"/>
            <a:ext cx="1620838" cy="1336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8" name="Line 944"/>
          <p:cNvSpPr>
            <a:spLocks noChangeShapeType="1"/>
          </p:cNvSpPr>
          <p:nvPr/>
        </p:nvSpPr>
        <p:spPr bwMode="auto">
          <a:xfrm flipH="1">
            <a:off x="3358679" y="4265613"/>
            <a:ext cx="1620838" cy="1336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9" name="Line 945"/>
          <p:cNvSpPr>
            <a:spLocks noChangeShapeType="1"/>
          </p:cNvSpPr>
          <p:nvPr/>
        </p:nvSpPr>
        <p:spPr bwMode="auto">
          <a:xfrm flipV="1">
            <a:off x="3358679" y="3519488"/>
            <a:ext cx="46037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0" name="Line 946"/>
          <p:cNvSpPr>
            <a:spLocks noChangeShapeType="1"/>
          </p:cNvSpPr>
          <p:nvPr/>
        </p:nvSpPr>
        <p:spPr bwMode="auto">
          <a:xfrm flipH="1">
            <a:off x="3358679" y="3519488"/>
            <a:ext cx="46037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1" name="Line 947"/>
          <p:cNvSpPr>
            <a:spLocks noChangeShapeType="1"/>
          </p:cNvSpPr>
          <p:nvPr/>
        </p:nvSpPr>
        <p:spPr bwMode="auto">
          <a:xfrm flipV="1">
            <a:off x="3358679" y="5567363"/>
            <a:ext cx="2014538" cy="34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2" name="Line 948"/>
          <p:cNvSpPr>
            <a:spLocks noChangeShapeType="1"/>
          </p:cNvSpPr>
          <p:nvPr/>
        </p:nvSpPr>
        <p:spPr bwMode="auto">
          <a:xfrm flipH="1">
            <a:off x="3358679" y="5567363"/>
            <a:ext cx="2014538" cy="34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3" name="Line 949"/>
          <p:cNvSpPr>
            <a:spLocks noChangeShapeType="1"/>
          </p:cNvSpPr>
          <p:nvPr/>
        </p:nvSpPr>
        <p:spPr bwMode="auto">
          <a:xfrm flipV="1">
            <a:off x="3358679" y="3597276"/>
            <a:ext cx="382588" cy="200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4" name="Line 950"/>
          <p:cNvSpPr>
            <a:spLocks noChangeShapeType="1"/>
          </p:cNvSpPr>
          <p:nvPr/>
        </p:nvSpPr>
        <p:spPr bwMode="auto">
          <a:xfrm flipH="1">
            <a:off x="3358679" y="3597276"/>
            <a:ext cx="382588" cy="200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5" name="Line 951"/>
          <p:cNvSpPr>
            <a:spLocks noChangeShapeType="1"/>
          </p:cNvSpPr>
          <p:nvPr/>
        </p:nvSpPr>
        <p:spPr bwMode="auto">
          <a:xfrm flipV="1">
            <a:off x="3358679" y="4019551"/>
            <a:ext cx="1169988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6" name="Line 952"/>
          <p:cNvSpPr>
            <a:spLocks noChangeShapeType="1"/>
          </p:cNvSpPr>
          <p:nvPr/>
        </p:nvSpPr>
        <p:spPr bwMode="auto">
          <a:xfrm flipH="1">
            <a:off x="3358679" y="4019551"/>
            <a:ext cx="1169988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7" name="Line 953"/>
          <p:cNvSpPr>
            <a:spLocks noChangeShapeType="1"/>
          </p:cNvSpPr>
          <p:nvPr/>
        </p:nvSpPr>
        <p:spPr bwMode="auto">
          <a:xfrm flipV="1">
            <a:off x="3358679" y="3697288"/>
            <a:ext cx="533400" cy="1905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8" name="Line 954"/>
          <p:cNvSpPr>
            <a:spLocks noChangeShapeType="1"/>
          </p:cNvSpPr>
          <p:nvPr/>
        </p:nvSpPr>
        <p:spPr bwMode="auto">
          <a:xfrm flipH="1">
            <a:off x="3358679" y="3697288"/>
            <a:ext cx="533400" cy="1905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9" name="Line 955"/>
          <p:cNvSpPr>
            <a:spLocks noChangeShapeType="1"/>
          </p:cNvSpPr>
          <p:nvPr/>
        </p:nvSpPr>
        <p:spPr bwMode="auto">
          <a:xfrm flipH="1" flipV="1">
            <a:off x="1790229" y="4346576"/>
            <a:ext cx="1568450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0" name="Line 956"/>
          <p:cNvSpPr>
            <a:spLocks noChangeShapeType="1"/>
          </p:cNvSpPr>
          <p:nvPr/>
        </p:nvSpPr>
        <p:spPr bwMode="auto">
          <a:xfrm>
            <a:off x="1790229" y="4346576"/>
            <a:ext cx="1568450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1" name="Line 957"/>
          <p:cNvSpPr>
            <a:spLocks noChangeShapeType="1"/>
          </p:cNvSpPr>
          <p:nvPr/>
        </p:nvSpPr>
        <p:spPr bwMode="auto">
          <a:xfrm>
            <a:off x="3358679" y="5602288"/>
            <a:ext cx="2033588" cy="29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2" name="Line 958"/>
          <p:cNvSpPr>
            <a:spLocks noChangeShapeType="1"/>
          </p:cNvSpPr>
          <p:nvPr/>
        </p:nvSpPr>
        <p:spPr bwMode="auto">
          <a:xfrm flipH="1" flipV="1">
            <a:off x="3358679" y="5602288"/>
            <a:ext cx="2033588" cy="29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3" name="Line 959"/>
          <p:cNvSpPr>
            <a:spLocks noChangeShapeType="1"/>
          </p:cNvSpPr>
          <p:nvPr/>
        </p:nvSpPr>
        <p:spPr bwMode="auto">
          <a:xfrm flipH="1" flipV="1">
            <a:off x="2860204" y="3665538"/>
            <a:ext cx="498475" cy="193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4" name="Line 960"/>
          <p:cNvSpPr>
            <a:spLocks noChangeShapeType="1"/>
          </p:cNvSpPr>
          <p:nvPr/>
        </p:nvSpPr>
        <p:spPr bwMode="auto">
          <a:xfrm>
            <a:off x="2860204" y="3665538"/>
            <a:ext cx="498475" cy="193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5" name="Line 961"/>
          <p:cNvSpPr>
            <a:spLocks noChangeShapeType="1"/>
          </p:cNvSpPr>
          <p:nvPr/>
        </p:nvSpPr>
        <p:spPr bwMode="auto">
          <a:xfrm flipH="1" flipV="1">
            <a:off x="5681192" y="431801"/>
            <a:ext cx="166688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6" name="Line 962"/>
          <p:cNvSpPr>
            <a:spLocks noChangeShapeType="1"/>
          </p:cNvSpPr>
          <p:nvPr/>
        </p:nvSpPr>
        <p:spPr bwMode="auto">
          <a:xfrm>
            <a:off x="5681192" y="431801"/>
            <a:ext cx="166688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7" name="Line 963"/>
          <p:cNvSpPr>
            <a:spLocks noChangeShapeType="1"/>
          </p:cNvSpPr>
          <p:nvPr/>
        </p:nvSpPr>
        <p:spPr bwMode="auto">
          <a:xfrm>
            <a:off x="5847879" y="2468563"/>
            <a:ext cx="33338" cy="2049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8" name="Line 964"/>
          <p:cNvSpPr>
            <a:spLocks noChangeShapeType="1"/>
          </p:cNvSpPr>
          <p:nvPr/>
        </p:nvSpPr>
        <p:spPr bwMode="auto">
          <a:xfrm flipH="1" flipV="1">
            <a:off x="5847879" y="2468563"/>
            <a:ext cx="33338" cy="2049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9" name="Line 965"/>
          <p:cNvSpPr>
            <a:spLocks noChangeShapeType="1"/>
          </p:cNvSpPr>
          <p:nvPr/>
        </p:nvSpPr>
        <p:spPr bwMode="auto">
          <a:xfrm>
            <a:off x="5847879" y="2468563"/>
            <a:ext cx="1676400" cy="1219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0" name="Line 966"/>
          <p:cNvSpPr>
            <a:spLocks noChangeShapeType="1"/>
          </p:cNvSpPr>
          <p:nvPr/>
        </p:nvSpPr>
        <p:spPr bwMode="auto">
          <a:xfrm flipH="1" flipV="1">
            <a:off x="5847879" y="2468563"/>
            <a:ext cx="1676400" cy="1219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1" name="Line 967"/>
          <p:cNvSpPr>
            <a:spLocks noChangeShapeType="1"/>
          </p:cNvSpPr>
          <p:nvPr/>
        </p:nvSpPr>
        <p:spPr bwMode="auto">
          <a:xfrm flipH="1" flipV="1">
            <a:off x="5778029" y="509588"/>
            <a:ext cx="69850" cy="195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2" name="Line 968"/>
          <p:cNvSpPr>
            <a:spLocks noChangeShapeType="1"/>
          </p:cNvSpPr>
          <p:nvPr/>
        </p:nvSpPr>
        <p:spPr bwMode="auto">
          <a:xfrm>
            <a:off x="5778029" y="509588"/>
            <a:ext cx="69850" cy="195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3" name="Line 969"/>
          <p:cNvSpPr>
            <a:spLocks noChangeShapeType="1"/>
          </p:cNvSpPr>
          <p:nvPr/>
        </p:nvSpPr>
        <p:spPr bwMode="auto">
          <a:xfrm>
            <a:off x="5847879" y="2468563"/>
            <a:ext cx="1738313" cy="1122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4" name="Line 970"/>
          <p:cNvSpPr>
            <a:spLocks noChangeShapeType="1"/>
          </p:cNvSpPr>
          <p:nvPr/>
        </p:nvSpPr>
        <p:spPr bwMode="auto">
          <a:xfrm flipH="1" flipV="1">
            <a:off x="5847879" y="2468563"/>
            <a:ext cx="1738313" cy="1122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5" name="Line 971"/>
          <p:cNvSpPr>
            <a:spLocks noChangeShapeType="1"/>
          </p:cNvSpPr>
          <p:nvPr/>
        </p:nvSpPr>
        <p:spPr bwMode="auto">
          <a:xfrm>
            <a:off x="5847879" y="2468563"/>
            <a:ext cx="284163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6" name="Line 972"/>
          <p:cNvSpPr>
            <a:spLocks noChangeShapeType="1"/>
          </p:cNvSpPr>
          <p:nvPr/>
        </p:nvSpPr>
        <p:spPr bwMode="auto">
          <a:xfrm flipH="1" flipV="1">
            <a:off x="5847879" y="2468563"/>
            <a:ext cx="284163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7" name="Line 973"/>
          <p:cNvSpPr>
            <a:spLocks noChangeShapeType="1"/>
          </p:cNvSpPr>
          <p:nvPr/>
        </p:nvSpPr>
        <p:spPr bwMode="auto">
          <a:xfrm>
            <a:off x="5847879" y="2468563"/>
            <a:ext cx="1793875" cy="1012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8" name="Line 974"/>
          <p:cNvSpPr>
            <a:spLocks noChangeShapeType="1"/>
          </p:cNvSpPr>
          <p:nvPr/>
        </p:nvSpPr>
        <p:spPr bwMode="auto">
          <a:xfrm flipH="1" flipV="1">
            <a:off x="5847879" y="2468563"/>
            <a:ext cx="1793875" cy="1012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9" name="Line 975"/>
          <p:cNvSpPr>
            <a:spLocks noChangeShapeType="1"/>
          </p:cNvSpPr>
          <p:nvPr/>
        </p:nvSpPr>
        <p:spPr bwMode="auto">
          <a:xfrm flipH="1">
            <a:off x="4036542" y="2994026"/>
            <a:ext cx="1295400" cy="1698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0" name="Line 976"/>
          <p:cNvSpPr>
            <a:spLocks noChangeShapeType="1"/>
          </p:cNvSpPr>
          <p:nvPr/>
        </p:nvSpPr>
        <p:spPr bwMode="auto">
          <a:xfrm flipV="1">
            <a:off x="4036542" y="2994026"/>
            <a:ext cx="1295400" cy="1698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1" name="Line 977"/>
          <p:cNvSpPr>
            <a:spLocks noChangeShapeType="1"/>
          </p:cNvSpPr>
          <p:nvPr/>
        </p:nvSpPr>
        <p:spPr bwMode="auto">
          <a:xfrm flipH="1">
            <a:off x="4122267" y="2994026"/>
            <a:ext cx="1209675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2" name="Line 978"/>
          <p:cNvSpPr>
            <a:spLocks noChangeShapeType="1"/>
          </p:cNvSpPr>
          <p:nvPr/>
        </p:nvSpPr>
        <p:spPr bwMode="auto">
          <a:xfrm flipV="1">
            <a:off x="4122267" y="2994026"/>
            <a:ext cx="1209675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3" name="Line 979"/>
          <p:cNvSpPr>
            <a:spLocks noChangeShapeType="1"/>
          </p:cNvSpPr>
          <p:nvPr/>
        </p:nvSpPr>
        <p:spPr bwMode="auto">
          <a:xfrm>
            <a:off x="5331942" y="2994026"/>
            <a:ext cx="1495425" cy="1411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4" name="Line 980"/>
          <p:cNvSpPr>
            <a:spLocks noChangeShapeType="1"/>
          </p:cNvSpPr>
          <p:nvPr/>
        </p:nvSpPr>
        <p:spPr bwMode="auto">
          <a:xfrm flipH="1" flipV="1">
            <a:off x="5331942" y="2994026"/>
            <a:ext cx="1495425" cy="1411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5" name="Line 981"/>
          <p:cNvSpPr>
            <a:spLocks noChangeShapeType="1"/>
          </p:cNvSpPr>
          <p:nvPr/>
        </p:nvSpPr>
        <p:spPr bwMode="auto">
          <a:xfrm flipV="1">
            <a:off x="5331942" y="1185863"/>
            <a:ext cx="687388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6" name="Line 982"/>
          <p:cNvSpPr>
            <a:spLocks noChangeShapeType="1"/>
          </p:cNvSpPr>
          <p:nvPr/>
        </p:nvSpPr>
        <p:spPr bwMode="auto">
          <a:xfrm flipH="1">
            <a:off x="5331942" y="1185863"/>
            <a:ext cx="687388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7" name="Line 983"/>
          <p:cNvSpPr>
            <a:spLocks noChangeShapeType="1"/>
          </p:cNvSpPr>
          <p:nvPr/>
        </p:nvSpPr>
        <p:spPr bwMode="auto">
          <a:xfrm>
            <a:off x="5331942" y="2994026"/>
            <a:ext cx="1381125" cy="1473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8" name="Line 984"/>
          <p:cNvSpPr>
            <a:spLocks noChangeShapeType="1"/>
          </p:cNvSpPr>
          <p:nvPr/>
        </p:nvSpPr>
        <p:spPr bwMode="auto">
          <a:xfrm flipH="1" flipV="1">
            <a:off x="5331942" y="2994026"/>
            <a:ext cx="1381125" cy="1473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9" name="Line 985"/>
          <p:cNvSpPr>
            <a:spLocks noChangeShapeType="1"/>
          </p:cNvSpPr>
          <p:nvPr/>
        </p:nvSpPr>
        <p:spPr bwMode="auto">
          <a:xfrm flipV="1">
            <a:off x="3260254" y="4035426"/>
            <a:ext cx="1622425" cy="1276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0" name="Line 986"/>
          <p:cNvSpPr>
            <a:spLocks noChangeShapeType="1"/>
          </p:cNvSpPr>
          <p:nvPr/>
        </p:nvSpPr>
        <p:spPr bwMode="auto">
          <a:xfrm flipH="1">
            <a:off x="3260254" y="4035426"/>
            <a:ext cx="1622425" cy="1276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1" name="Line 987"/>
          <p:cNvSpPr>
            <a:spLocks noChangeShapeType="1"/>
          </p:cNvSpPr>
          <p:nvPr/>
        </p:nvSpPr>
        <p:spPr bwMode="auto">
          <a:xfrm flipV="1">
            <a:off x="3260254" y="3984626"/>
            <a:ext cx="1590675" cy="132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2" name="Line 988"/>
          <p:cNvSpPr>
            <a:spLocks noChangeShapeType="1"/>
          </p:cNvSpPr>
          <p:nvPr/>
        </p:nvSpPr>
        <p:spPr bwMode="auto">
          <a:xfrm flipH="1">
            <a:off x="3260254" y="3984626"/>
            <a:ext cx="1590675" cy="132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3" name="Line 989"/>
          <p:cNvSpPr>
            <a:spLocks noChangeShapeType="1"/>
          </p:cNvSpPr>
          <p:nvPr/>
        </p:nvSpPr>
        <p:spPr bwMode="auto">
          <a:xfrm flipV="1">
            <a:off x="3260254" y="3409951"/>
            <a:ext cx="500063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4" name="Line 990"/>
          <p:cNvSpPr>
            <a:spLocks noChangeShapeType="1"/>
          </p:cNvSpPr>
          <p:nvPr/>
        </p:nvSpPr>
        <p:spPr bwMode="auto">
          <a:xfrm flipH="1">
            <a:off x="3260254" y="3409951"/>
            <a:ext cx="500063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5" name="Line 991"/>
          <p:cNvSpPr>
            <a:spLocks noChangeShapeType="1"/>
          </p:cNvSpPr>
          <p:nvPr/>
        </p:nvSpPr>
        <p:spPr bwMode="auto">
          <a:xfrm flipV="1">
            <a:off x="3260254" y="3392488"/>
            <a:ext cx="425450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6" name="Line 992"/>
          <p:cNvSpPr>
            <a:spLocks noChangeShapeType="1"/>
          </p:cNvSpPr>
          <p:nvPr/>
        </p:nvSpPr>
        <p:spPr bwMode="auto">
          <a:xfrm flipH="1">
            <a:off x="3260254" y="3392488"/>
            <a:ext cx="425450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7" name="Line 993"/>
          <p:cNvSpPr>
            <a:spLocks noChangeShapeType="1"/>
          </p:cNvSpPr>
          <p:nvPr/>
        </p:nvSpPr>
        <p:spPr bwMode="auto">
          <a:xfrm>
            <a:off x="3260254" y="5311776"/>
            <a:ext cx="2027238" cy="65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8" name="Line 994"/>
          <p:cNvSpPr>
            <a:spLocks noChangeShapeType="1"/>
          </p:cNvSpPr>
          <p:nvPr/>
        </p:nvSpPr>
        <p:spPr bwMode="auto">
          <a:xfrm flipH="1" flipV="1">
            <a:off x="3260254" y="5311776"/>
            <a:ext cx="2027238" cy="65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9" name="Line 995"/>
          <p:cNvSpPr>
            <a:spLocks noChangeShapeType="1"/>
          </p:cNvSpPr>
          <p:nvPr/>
        </p:nvSpPr>
        <p:spPr bwMode="auto">
          <a:xfrm flipV="1">
            <a:off x="3260254" y="4841876"/>
            <a:ext cx="1985963" cy="46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0" name="Line 996"/>
          <p:cNvSpPr>
            <a:spLocks noChangeShapeType="1"/>
          </p:cNvSpPr>
          <p:nvPr/>
        </p:nvSpPr>
        <p:spPr bwMode="auto">
          <a:xfrm flipH="1">
            <a:off x="3260254" y="4841876"/>
            <a:ext cx="1985963" cy="46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1" name="Line 997"/>
          <p:cNvSpPr>
            <a:spLocks noChangeShapeType="1"/>
          </p:cNvSpPr>
          <p:nvPr/>
        </p:nvSpPr>
        <p:spPr bwMode="auto">
          <a:xfrm>
            <a:off x="3260254" y="5311776"/>
            <a:ext cx="1431925" cy="136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2" name="Line 998"/>
          <p:cNvSpPr>
            <a:spLocks noChangeShapeType="1"/>
          </p:cNvSpPr>
          <p:nvPr/>
        </p:nvSpPr>
        <p:spPr bwMode="auto">
          <a:xfrm flipH="1" flipV="1">
            <a:off x="3260254" y="5311776"/>
            <a:ext cx="1431925" cy="136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3" name="Line 999"/>
          <p:cNvSpPr>
            <a:spLocks noChangeShapeType="1"/>
          </p:cNvSpPr>
          <p:nvPr/>
        </p:nvSpPr>
        <p:spPr bwMode="auto">
          <a:xfrm flipV="1">
            <a:off x="3260254" y="4935538"/>
            <a:ext cx="1998663" cy="376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4" name="Line 1000"/>
          <p:cNvSpPr>
            <a:spLocks noChangeShapeType="1"/>
          </p:cNvSpPr>
          <p:nvPr/>
        </p:nvSpPr>
        <p:spPr bwMode="auto">
          <a:xfrm flipH="1">
            <a:off x="3260254" y="4935538"/>
            <a:ext cx="1998663" cy="376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5" name="Line 1001"/>
          <p:cNvSpPr>
            <a:spLocks noChangeShapeType="1"/>
          </p:cNvSpPr>
          <p:nvPr/>
        </p:nvSpPr>
        <p:spPr bwMode="auto">
          <a:xfrm flipV="1">
            <a:off x="3260254" y="3603626"/>
            <a:ext cx="1190625" cy="1708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6" name="Line 1002"/>
          <p:cNvSpPr>
            <a:spLocks noChangeShapeType="1"/>
          </p:cNvSpPr>
          <p:nvPr/>
        </p:nvSpPr>
        <p:spPr bwMode="auto">
          <a:xfrm flipH="1">
            <a:off x="3260254" y="3603626"/>
            <a:ext cx="1190625" cy="1708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7" name="Line 1003"/>
          <p:cNvSpPr>
            <a:spLocks noChangeShapeType="1"/>
          </p:cNvSpPr>
          <p:nvPr/>
        </p:nvSpPr>
        <p:spPr bwMode="auto">
          <a:xfrm flipV="1">
            <a:off x="3260254" y="5278438"/>
            <a:ext cx="1976438" cy="33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8" name="Line 1004"/>
          <p:cNvSpPr>
            <a:spLocks noChangeShapeType="1"/>
          </p:cNvSpPr>
          <p:nvPr/>
        </p:nvSpPr>
        <p:spPr bwMode="auto">
          <a:xfrm flipH="1">
            <a:off x="3260254" y="5278438"/>
            <a:ext cx="1976438" cy="33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9" name="Line 1005"/>
          <p:cNvSpPr>
            <a:spLocks noChangeShapeType="1"/>
          </p:cNvSpPr>
          <p:nvPr/>
        </p:nvSpPr>
        <p:spPr bwMode="auto">
          <a:xfrm flipV="1">
            <a:off x="3260254" y="3995738"/>
            <a:ext cx="1528763" cy="131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0" name="Line 1006"/>
          <p:cNvSpPr>
            <a:spLocks noChangeShapeType="1"/>
          </p:cNvSpPr>
          <p:nvPr/>
        </p:nvSpPr>
        <p:spPr bwMode="auto">
          <a:xfrm flipH="1">
            <a:off x="3260254" y="3995738"/>
            <a:ext cx="1528763" cy="131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1" name="Line 1007"/>
          <p:cNvSpPr>
            <a:spLocks noChangeShapeType="1"/>
          </p:cNvSpPr>
          <p:nvPr/>
        </p:nvSpPr>
        <p:spPr bwMode="auto">
          <a:xfrm flipV="1">
            <a:off x="3260254" y="5094288"/>
            <a:ext cx="2014538" cy="217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2" name="Line 1008"/>
          <p:cNvSpPr>
            <a:spLocks noChangeShapeType="1"/>
          </p:cNvSpPr>
          <p:nvPr/>
        </p:nvSpPr>
        <p:spPr bwMode="auto">
          <a:xfrm flipH="1">
            <a:off x="3260254" y="5094288"/>
            <a:ext cx="2014538" cy="217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3" name="Line 1010"/>
          <p:cNvSpPr>
            <a:spLocks noChangeShapeType="1"/>
          </p:cNvSpPr>
          <p:nvPr/>
        </p:nvSpPr>
        <p:spPr bwMode="auto">
          <a:xfrm flipV="1">
            <a:off x="3260254" y="4227513"/>
            <a:ext cx="1812925" cy="1084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4" name="Line 1011"/>
          <p:cNvSpPr>
            <a:spLocks noChangeShapeType="1"/>
          </p:cNvSpPr>
          <p:nvPr/>
        </p:nvSpPr>
        <p:spPr bwMode="auto">
          <a:xfrm flipH="1">
            <a:off x="3260254" y="4227513"/>
            <a:ext cx="1812925" cy="1084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5" name="Line 1012"/>
          <p:cNvSpPr>
            <a:spLocks noChangeShapeType="1"/>
          </p:cNvSpPr>
          <p:nvPr/>
        </p:nvSpPr>
        <p:spPr bwMode="auto">
          <a:xfrm flipH="1" flipV="1">
            <a:off x="1558454" y="4005263"/>
            <a:ext cx="1701800" cy="1306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6" name="Line 1013"/>
          <p:cNvSpPr>
            <a:spLocks noChangeShapeType="1"/>
          </p:cNvSpPr>
          <p:nvPr/>
        </p:nvSpPr>
        <p:spPr bwMode="auto">
          <a:xfrm>
            <a:off x="1558454" y="4005263"/>
            <a:ext cx="1701800" cy="1306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7" name="Line 1014"/>
          <p:cNvSpPr>
            <a:spLocks noChangeShapeType="1"/>
          </p:cNvSpPr>
          <p:nvPr/>
        </p:nvSpPr>
        <p:spPr bwMode="auto">
          <a:xfrm flipV="1">
            <a:off x="3260254" y="4683125"/>
            <a:ext cx="1938338" cy="628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8" name="Line 1015"/>
          <p:cNvSpPr>
            <a:spLocks noChangeShapeType="1"/>
          </p:cNvSpPr>
          <p:nvPr/>
        </p:nvSpPr>
        <p:spPr bwMode="auto">
          <a:xfrm flipH="1">
            <a:off x="3260254" y="4683125"/>
            <a:ext cx="1938338" cy="628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9" name="Line 1016"/>
          <p:cNvSpPr>
            <a:spLocks noChangeShapeType="1"/>
          </p:cNvSpPr>
          <p:nvPr/>
        </p:nvSpPr>
        <p:spPr bwMode="auto">
          <a:xfrm flipV="1">
            <a:off x="3260254" y="3689350"/>
            <a:ext cx="1252538" cy="1622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0" name="Line 1017"/>
          <p:cNvSpPr>
            <a:spLocks noChangeShapeType="1"/>
          </p:cNvSpPr>
          <p:nvPr/>
        </p:nvSpPr>
        <p:spPr bwMode="auto">
          <a:xfrm flipH="1">
            <a:off x="3260254" y="3689350"/>
            <a:ext cx="1252538" cy="1622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1" name="Line 1018"/>
          <p:cNvSpPr>
            <a:spLocks noChangeShapeType="1"/>
          </p:cNvSpPr>
          <p:nvPr/>
        </p:nvSpPr>
        <p:spPr bwMode="auto">
          <a:xfrm>
            <a:off x="3260254" y="5311775"/>
            <a:ext cx="1562100" cy="1231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2" name="Line 1019"/>
          <p:cNvSpPr>
            <a:spLocks noChangeShapeType="1"/>
          </p:cNvSpPr>
          <p:nvPr/>
        </p:nvSpPr>
        <p:spPr bwMode="auto">
          <a:xfrm flipH="1" flipV="1">
            <a:off x="3260254" y="5311775"/>
            <a:ext cx="1562100" cy="1231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3" name="Line 1020"/>
          <p:cNvSpPr>
            <a:spLocks noChangeShapeType="1"/>
          </p:cNvSpPr>
          <p:nvPr/>
        </p:nvSpPr>
        <p:spPr bwMode="auto">
          <a:xfrm flipV="1">
            <a:off x="5512917" y="2339975"/>
            <a:ext cx="2066925" cy="203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4" name="Line 1021"/>
          <p:cNvSpPr>
            <a:spLocks noChangeShapeType="1"/>
          </p:cNvSpPr>
          <p:nvPr/>
        </p:nvSpPr>
        <p:spPr bwMode="auto">
          <a:xfrm flipH="1">
            <a:off x="5512917" y="2339975"/>
            <a:ext cx="2066925" cy="203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5" name="Line 1022"/>
          <p:cNvSpPr>
            <a:spLocks noChangeShapeType="1"/>
          </p:cNvSpPr>
          <p:nvPr/>
        </p:nvSpPr>
        <p:spPr bwMode="auto">
          <a:xfrm flipV="1">
            <a:off x="5512917" y="1931988"/>
            <a:ext cx="1855788" cy="611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6" name="Line 1023"/>
          <p:cNvSpPr>
            <a:spLocks noChangeShapeType="1"/>
          </p:cNvSpPr>
          <p:nvPr/>
        </p:nvSpPr>
        <p:spPr bwMode="auto">
          <a:xfrm flipH="1">
            <a:off x="5512917" y="1931988"/>
            <a:ext cx="1855788" cy="611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7" name="Line 1024"/>
          <p:cNvSpPr>
            <a:spLocks noChangeShapeType="1"/>
          </p:cNvSpPr>
          <p:nvPr/>
        </p:nvSpPr>
        <p:spPr bwMode="auto">
          <a:xfrm flipH="1">
            <a:off x="3760317" y="2543175"/>
            <a:ext cx="1752600" cy="866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8" name="Line 1025"/>
          <p:cNvSpPr>
            <a:spLocks noChangeShapeType="1"/>
          </p:cNvSpPr>
          <p:nvPr/>
        </p:nvSpPr>
        <p:spPr bwMode="auto">
          <a:xfrm flipV="1">
            <a:off x="3760317" y="2543175"/>
            <a:ext cx="1752600" cy="866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9" name="Line 1026"/>
          <p:cNvSpPr>
            <a:spLocks noChangeShapeType="1"/>
          </p:cNvSpPr>
          <p:nvPr/>
        </p:nvSpPr>
        <p:spPr bwMode="auto">
          <a:xfrm flipV="1">
            <a:off x="5512917" y="623888"/>
            <a:ext cx="15081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0" name="Line 1027"/>
          <p:cNvSpPr>
            <a:spLocks noChangeShapeType="1"/>
          </p:cNvSpPr>
          <p:nvPr/>
        </p:nvSpPr>
        <p:spPr bwMode="auto">
          <a:xfrm flipH="1">
            <a:off x="5512917" y="623888"/>
            <a:ext cx="15081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1" name="Line 1028"/>
          <p:cNvSpPr>
            <a:spLocks noChangeShapeType="1"/>
          </p:cNvSpPr>
          <p:nvPr/>
        </p:nvSpPr>
        <p:spPr bwMode="auto">
          <a:xfrm flipH="1">
            <a:off x="5092229" y="2543175"/>
            <a:ext cx="420688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2" name="Line 1029"/>
          <p:cNvSpPr>
            <a:spLocks noChangeShapeType="1"/>
          </p:cNvSpPr>
          <p:nvPr/>
        </p:nvSpPr>
        <p:spPr bwMode="auto">
          <a:xfrm flipV="1">
            <a:off x="5092229" y="2543175"/>
            <a:ext cx="420688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3" name="Line 1030"/>
          <p:cNvSpPr>
            <a:spLocks noChangeShapeType="1"/>
          </p:cNvSpPr>
          <p:nvPr/>
        </p:nvSpPr>
        <p:spPr bwMode="auto">
          <a:xfrm flipV="1">
            <a:off x="5512917" y="2381250"/>
            <a:ext cx="1928813" cy="16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4" name="Line 1031"/>
          <p:cNvSpPr>
            <a:spLocks noChangeShapeType="1"/>
          </p:cNvSpPr>
          <p:nvPr/>
        </p:nvSpPr>
        <p:spPr bwMode="auto">
          <a:xfrm flipH="1">
            <a:off x="5512917" y="2381250"/>
            <a:ext cx="1928813" cy="16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5" name="Line 1032"/>
          <p:cNvSpPr>
            <a:spLocks noChangeShapeType="1"/>
          </p:cNvSpPr>
          <p:nvPr/>
        </p:nvSpPr>
        <p:spPr bwMode="auto">
          <a:xfrm flipH="1">
            <a:off x="3712692" y="2543175"/>
            <a:ext cx="1800225" cy="987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6" name="Line 1033"/>
          <p:cNvSpPr>
            <a:spLocks noChangeShapeType="1"/>
          </p:cNvSpPr>
          <p:nvPr/>
        </p:nvSpPr>
        <p:spPr bwMode="auto">
          <a:xfrm flipV="1">
            <a:off x="3712692" y="2543175"/>
            <a:ext cx="1800225" cy="987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7" name="Line 1034"/>
          <p:cNvSpPr>
            <a:spLocks noChangeShapeType="1"/>
          </p:cNvSpPr>
          <p:nvPr/>
        </p:nvSpPr>
        <p:spPr bwMode="auto">
          <a:xfrm flipH="1">
            <a:off x="4654079" y="2543175"/>
            <a:ext cx="858838" cy="1771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8" name="Line 1035"/>
          <p:cNvSpPr>
            <a:spLocks noChangeShapeType="1"/>
          </p:cNvSpPr>
          <p:nvPr/>
        </p:nvSpPr>
        <p:spPr bwMode="auto">
          <a:xfrm flipV="1">
            <a:off x="4654079" y="2543175"/>
            <a:ext cx="858838" cy="1771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9" name="Line 1036"/>
          <p:cNvSpPr>
            <a:spLocks noChangeShapeType="1"/>
          </p:cNvSpPr>
          <p:nvPr/>
        </p:nvSpPr>
        <p:spPr bwMode="auto">
          <a:xfrm flipH="1">
            <a:off x="3588867" y="2543175"/>
            <a:ext cx="1924050" cy="53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0" name="Line 1037"/>
          <p:cNvSpPr>
            <a:spLocks noChangeShapeType="1"/>
          </p:cNvSpPr>
          <p:nvPr/>
        </p:nvSpPr>
        <p:spPr bwMode="auto">
          <a:xfrm flipV="1">
            <a:off x="3588867" y="2543175"/>
            <a:ext cx="1924050" cy="53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1" name="Line 1038"/>
          <p:cNvSpPr>
            <a:spLocks noChangeShapeType="1"/>
          </p:cNvSpPr>
          <p:nvPr/>
        </p:nvSpPr>
        <p:spPr bwMode="auto">
          <a:xfrm flipH="1">
            <a:off x="3980979" y="2543175"/>
            <a:ext cx="153193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2" name="Line 1039"/>
          <p:cNvSpPr>
            <a:spLocks noChangeShapeType="1"/>
          </p:cNvSpPr>
          <p:nvPr/>
        </p:nvSpPr>
        <p:spPr bwMode="auto">
          <a:xfrm flipV="1">
            <a:off x="3980979" y="2543175"/>
            <a:ext cx="153193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3" name="Line 1040"/>
          <p:cNvSpPr>
            <a:spLocks noChangeShapeType="1"/>
          </p:cNvSpPr>
          <p:nvPr/>
        </p:nvSpPr>
        <p:spPr bwMode="auto">
          <a:xfrm flipV="1">
            <a:off x="5512917" y="2454275"/>
            <a:ext cx="2051050" cy="88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4" name="Line 1041"/>
          <p:cNvSpPr>
            <a:spLocks noChangeShapeType="1"/>
          </p:cNvSpPr>
          <p:nvPr/>
        </p:nvSpPr>
        <p:spPr bwMode="auto">
          <a:xfrm flipH="1">
            <a:off x="5512917" y="2454275"/>
            <a:ext cx="2051050" cy="88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5" name="Line 1042"/>
          <p:cNvSpPr>
            <a:spLocks noChangeShapeType="1"/>
          </p:cNvSpPr>
          <p:nvPr/>
        </p:nvSpPr>
        <p:spPr bwMode="auto">
          <a:xfrm flipV="1">
            <a:off x="5512917" y="1833563"/>
            <a:ext cx="1843088" cy="70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6" name="Line 1043"/>
          <p:cNvSpPr>
            <a:spLocks noChangeShapeType="1"/>
          </p:cNvSpPr>
          <p:nvPr/>
        </p:nvSpPr>
        <p:spPr bwMode="auto">
          <a:xfrm flipH="1">
            <a:off x="5512917" y="1833563"/>
            <a:ext cx="1843088" cy="70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7" name="Line 1044"/>
          <p:cNvSpPr>
            <a:spLocks noChangeShapeType="1"/>
          </p:cNvSpPr>
          <p:nvPr/>
        </p:nvSpPr>
        <p:spPr bwMode="auto">
          <a:xfrm flipH="1">
            <a:off x="3819054" y="2543175"/>
            <a:ext cx="1693863" cy="976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8" name="Line 1045"/>
          <p:cNvSpPr>
            <a:spLocks noChangeShapeType="1"/>
          </p:cNvSpPr>
          <p:nvPr/>
        </p:nvSpPr>
        <p:spPr bwMode="auto">
          <a:xfrm flipV="1">
            <a:off x="3819054" y="2543175"/>
            <a:ext cx="1693863" cy="976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9" name="Line 1046"/>
          <p:cNvSpPr>
            <a:spLocks noChangeShapeType="1"/>
          </p:cNvSpPr>
          <p:nvPr/>
        </p:nvSpPr>
        <p:spPr bwMode="auto">
          <a:xfrm flipV="1">
            <a:off x="2896717" y="3854450"/>
            <a:ext cx="1084263" cy="1565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0" name="Line 1047"/>
          <p:cNvSpPr>
            <a:spLocks noChangeShapeType="1"/>
          </p:cNvSpPr>
          <p:nvPr/>
        </p:nvSpPr>
        <p:spPr bwMode="auto">
          <a:xfrm flipH="1">
            <a:off x="2896717" y="3854450"/>
            <a:ext cx="1084263" cy="1565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1" name="Line 1048"/>
          <p:cNvSpPr>
            <a:spLocks noChangeShapeType="1"/>
          </p:cNvSpPr>
          <p:nvPr/>
        </p:nvSpPr>
        <p:spPr bwMode="auto">
          <a:xfrm flipV="1">
            <a:off x="2896717" y="3471863"/>
            <a:ext cx="606425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2" name="Line 1049"/>
          <p:cNvSpPr>
            <a:spLocks noChangeShapeType="1"/>
          </p:cNvSpPr>
          <p:nvPr/>
        </p:nvSpPr>
        <p:spPr bwMode="auto">
          <a:xfrm flipH="1">
            <a:off x="2896717" y="3471863"/>
            <a:ext cx="606425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3" name="Line 1050"/>
          <p:cNvSpPr>
            <a:spLocks noChangeShapeType="1"/>
          </p:cNvSpPr>
          <p:nvPr/>
        </p:nvSpPr>
        <p:spPr bwMode="auto">
          <a:xfrm flipV="1">
            <a:off x="2896717" y="3519488"/>
            <a:ext cx="922338" cy="190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4" name="Line 1051"/>
          <p:cNvSpPr>
            <a:spLocks noChangeShapeType="1"/>
          </p:cNvSpPr>
          <p:nvPr/>
        </p:nvSpPr>
        <p:spPr bwMode="auto">
          <a:xfrm flipH="1">
            <a:off x="2896717" y="3519488"/>
            <a:ext cx="922338" cy="190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5" name="Line 1052"/>
          <p:cNvSpPr>
            <a:spLocks noChangeShapeType="1"/>
          </p:cNvSpPr>
          <p:nvPr/>
        </p:nvSpPr>
        <p:spPr bwMode="auto">
          <a:xfrm flipH="1" flipV="1">
            <a:off x="2784004" y="3398838"/>
            <a:ext cx="112713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6" name="Line 1053"/>
          <p:cNvSpPr>
            <a:spLocks noChangeShapeType="1"/>
          </p:cNvSpPr>
          <p:nvPr/>
        </p:nvSpPr>
        <p:spPr bwMode="auto">
          <a:xfrm>
            <a:off x="2784004" y="3398838"/>
            <a:ext cx="112713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7" name="Line 1054"/>
          <p:cNvSpPr>
            <a:spLocks noChangeShapeType="1"/>
          </p:cNvSpPr>
          <p:nvPr/>
        </p:nvSpPr>
        <p:spPr bwMode="auto">
          <a:xfrm flipH="1" flipV="1">
            <a:off x="2545879" y="3433763"/>
            <a:ext cx="350838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8" name="Line 1055"/>
          <p:cNvSpPr>
            <a:spLocks noChangeShapeType="1"/>
          </p:cNvSpPr>
          <p:nvPr/>
        </p:nvSpPr>
        <p:spPr bwMode="auto">
          <a:xfrm>
            <a:off x="2545879" y="3433763"/>
            <a:ext cx="350838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9" name="Line 1056"/>
          <p:cNvSpPr>
            <a:spLocks noChangeShapeType="1"/>
          </p:cNvSpPr>
          <p:nvPr/>
        </p:nvSpPr>
        <p:spPr bwMode="auto">
          <a:xfrm flipV="1">
            <a:off x="4598517" y="334963"/>
            <a:ext cx="981075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0" name="Line 1057"/>
          <p:cNvSpPr>
            <a:spLocks noChangeShapeType="1"/>
          </p:cNvSpPr>
          <p:nvPr/>
        </p:nvSpPr>
        <p:spPr bwMode="auto">
          <a:xfrm flipH="1">
            <a:off x="4598517" y="334963"/>
            <a:ext cx="981075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1" name="Line 1058"/>
          <p:cNvSpPr>
            <a:spLocks noChangeShapeType="1"/>
          </p:cNvSpPr>
          <p:nvPr/>
        </p:nvSpPr>
        <p:spPr bwMode="auto">
          <a:xfrm flipH="1" flipV="1">
            <a:off x="2607792" y="1503363"/>
            <a:ext cx="1990725" cy="61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2" name="Line 1059"/>
          <p:cNvSpPr>
            <a:spLocks noChangeShapeType="1"/>
          </p:cNvSpPr>
          <p:nvPr/>
        </p:nvSpPr>
        <p:spPr bwMode="auto">
          <a:xfrm>
            <a:off x="2607792" y="1503363"/>
            <a:ext cx="1990725" cy="61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3" name="Line 1060"/>
          <p:cNvSpPr>
            <a:spLocks noChangeShapeType="1"/>
          </p:cNvSpPr>
          <p:nvPr/>
        </p:nvSpPr>
        <p:spPr bwMode="auto">
          <a:xfrm flipH="1" flipV="1">
            <a:off x="2541117" y="1719263"/>
            <a:ext cx="2057400" cy="400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4" name="Line 1061"/>
          <p:cNvSpPr>
            <a:spLocks noChangeShapeType="1"/>
          </p:cNvSpPr>
          <p:nvPr/>
        </p:nvSpPr>
        <p:spPr bwMode="auto">
          <a:xfrm>
            <a:off x="2541117" y="1719263"/>
            <a:ext cx="2057400" cy="400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5" name="Line 1062"/>
          <p:cNvSpPr>
            <a:spLocks noChangeShapeType="1"/>
          </p:cNvSpPr>
          <p:nvPr/>
        </p:nvSpPr>
        <p:spPr bwMode="auto">
          <a:xfrm>
            <a:off x="4598517" y="2119313"/>
            <a:ext cx="1589088" cy="1023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6" name="Line 1063"/>
          <p:cNvSpPr>
            <a:spLocks noChangeShapeType="1"/>
          </p:cNvSpPr>
          <p:nvPr/>
        </p:nvSpPr>
        <p:spPr bwMode="auto">
          <a:xfrm flipH="1" flipV="1">
            <a:off x="4598517" y="2119313"/>
            <a:ext cx="1589088" cy="1023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7" name="Line 1064"/>
          <p:cNvSpPr>
            <a:spLocks noChangeShapeType="1"/>
          </p:cNvSpPr>
          <p:nvPr/>
        </p:nvSpPr>
        <p:spPr bwMode="auto">
          <a:xfrm flipH="1">
            <a:off x="3406304" y="2119313"/>
            <a:ext cx="1192213" cy="1697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8" name="Line 1065"/>
          <p:cNvSpPr>
            <a:spLocks noChangeShapeType="1"/>
          </p:cNvSpPr>
          <p:nvPr/>
        </p:nvSpPr>
        <p:spPr bwMode="auto">
          <a:xfrm flipV="1">
            <a:off x="3406304" y="2119313"/>
            <a:ext cx="1192213" cy="1697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9" name="Line 1066"/>
          <p:cNvSpPr>
            <a:spLocks noChangeShapeType="1"/>
          </p:cNvSpPr>
          <p:nvPr/>
        </p:nvSpPr>
        <p:spPr bwMode="auto">
          <a:xfrm flipH="1" flipV="1">
            <a:off x="2571279" y="1611313"/>
            <a:ext cx="2027238" cy="50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0" name="Line 1067"/>
          <p:cNvSpPr>
            <a:spLocks noChangeShapeType="1"/>
          </p:cNvSpPr>
          <p:nvPr/>
        </p:nvSpPr>
        <p:spPr bwMode="auto">
          <a:xfrm>
            <a:off x="2571279" y="1611313"/>
            <a:ext cx="2027238" cy="50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1" name="Line 1068"/>
          <p:cNvSpPr>
            <a:spLocks noChangeShapeType="1"/>
          </p:cNvSpPr>
          <p:nvPr/>
        </p:nvSpPr>
        <p:spPr bwMode="auto">
          <a:xfrm flipH="1" flipV="1">
            <a:off x="2468092" y="2068513"/>
            <a:ext cx="2130425" cy="5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2" name="Line 1069"/>
          <p:cNvSpPr>
            <a:spLocks noChangeShapeType="1"/>
          </p:cNvSpPr>
          <p:nvPr/>
        </p:nvSpPr>
        <p:spPr bwMode="auto">
          <a:xfrm>
            <a:off x="2468092" y="2068513"/>
            <a:ext cx="2130425" cy="5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3" name="Line 1070"/>
          <p:cNvSpPr>
            <a:spLocks noChangeShapeType="1"/>
          </p:cNvSpPr>
          <p:nvPr/>
        </p:nvSpPr>
        <p:spPr bwMode="auto">
          <a:xfrm flipH="1" flipV="1">
            <a:off x="2488729" y="1943100"/>
            <a:ext cx="2109788" cy="176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4" name="Line 1071"/>
          <p:cNvSpPr>
            <a:spLocks noChangeShapeType="1"/>
          </p:cNvSpPr>
          <p:nvPr/>
        </p:nvSpPr>
        <p:spPr bwMode="auto">
          <a:xfrm>
            <a:off x="2488729" y="1943100"/>
            <a:ext cx="2109788" cy="176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5" name="Line 1072"/>
          <p:cNvSpPr>
            <a:spLocks noChangeShapeType="1"/>
          </p:cNvSpPr>
          <p:nvPr/>
        </p:nvSpPr>
        <p:spPr bwMode="auto">
          <a:xfrm flipH="1">
            <a:off x="2458567" y="2119313"/>
            <a:ext cx="2139950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6" name="Line 1073"/>
          <p:cNvSpPr>
            <a:spLocks noChangeShapeType="1"/>
          </p:cNvSpPr>
          <p:nvPr/>
        </p:nvSpPr>
        <p:spPr bwMode="auto">
          <a:xfrm flipV="1">
            <a:off x="2458567" y="2119313"/>
            <a:ext cx="2139950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7" name="Line 1074"/>
          <p:cNvSpPr>
            <a:spLocks noChangeShapeType="1"/>
          </p:cNvSpPr>
          <p:nvPr/>
        </p:nvSpPr>
        <p:spPr bwMode="auto">
          <a:xfrm flipH="1">
            <a:off x="3596804" y="2119313"/>
            <a:ext cx="1001713" cy="1576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8" name="Line 1075"/>
          <p:cNvSpPr>
            <a:spLocks noChangeShapeType="1"/>
          </p:cNvSpPr>
          <p:nvPr/>
        </p:nvSpPr>
        <p:spPr bwMode="auto">
          <a:xfrm flipV="1">
            <a:off x="3596804" y="2119313"/>
            <a:ext cx="1001713" cy="1576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9" name="Line 1076"/>
          <p:cNvSpPr>
            <a:spLocks noChangeShapeType="1"/>
          </p:cNvSpPr>
          <p:nvPr/>
        </p:nvSpPr>
        <p:spPr bwMode="auto">
          <a:xfrm>
            <a:off x="4598517" y="2119313"/>
            <a:ext cx="271463" cy="2049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0" name="Line 1077"/>
          <p:cNvSpPr>
            <a:spLocks noChangeShapeType="1"/>
          </p:cNvSpPr>
          <p:nvPr/>
        </p:nvSpPr>
        <p:spPr bwMode="auto">
          <a:xfrm flipH="1" flipV="1">
            <a:off x="4598517" y="2119313"/>
            <a:ext cx="271463" cy="2049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1" name="Line 1078"/>
          <p:cNvSpPr>
            <a:spLocks noChangeShapeType="1"/>
          </p:cNvSpPr>
          <p:nvPr/>
        </p:nvSpPr>
        <p:spPr bwMode="auto">
          <a:xfrm flipH="1">
            <a:off x="4511204" y="2119313"/>
            <a:ext cx="87313" cy="205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2" name="Line 1079"/>
          <p:cNvSpPr>
            <a:spLocks noChangeShapeType="1"/>
          </p:cNvSpPr>
          <p:nvPr/>
        </p:nvSpPr>
        <p:spPr bwMode="auto">
          <a:xfrm flipV="1">
            <a:off x="4511204" y="2119313"/>
            <a:ext cx="87313" cy="205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3" name="Line 1080"/>
          <p:cNvSpPr>
            <a:spLocks noChangeShapeType="1"/>
          </p:cNvSpPr>
          <p:nvPr/>
        </p:nvSpPr>
        <p:spPr bwMode="auto">
          <a:xfrm flipV="1">
            <a:off x="4598517" y="431800"/>
            <a:ext cx="1082675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4" name="Line 1081"/>
          <p:cNvSpPr>
            <a:spLocks noChangeShapeType="1"/>
          </p:cNvSpPr>
          <p:nvPr/>
        </p:nvSpPr>
        <p:spPr bwMode="auto">
          <a:xfrm flipH="1">
            <a:off x="4598517" y="431800"/>
            <a:ext cx="1082675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5" name="Line 1082"/>
          <p:cNvSpPr>
            <a:spLocks noChangeShapeType="1"/>
          </p:cNvSpPr>
          <p:nvPr/>
        </p:nvSpPr>
        <p:spPr bwMode="auto">
          <a:xfrm flipH="1" flipV="1">
            <a:off x="2645892" y="1385888"/>
            <a:ext cx="1952625" cy="73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6" name="Line 1083"/>
          <p:cNvSpPr>
            <a:spLocks noChangeShapeType="1"/>
          </p:cNvSpPr>
          <p:nvPr/>
        </p:nvSpPr>
        <p:spPr bwMode="auto">
          <a:xfrm>
            <a:off x="2645892" y="1385888"/>
            <a:ext cx="1952625" cy="73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7" name="Line 1084"/>
          <p:cNvSpPr>
            <a:spLocks noChangeShapeType="1"/>
          </p:cNvSpPr>
          <p:nvPr/>
        </p:nvSpPr>
        <p:spPr bwMode="auto">
          <a:xfrm flipH="1">
            <a:off x="3036417" y="2119313"/>
            <a:ext cx="1562100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8" name="Line 1085"/>
          <p:cNvSpPr>
            <a:spLocks noChangeShapeType="1"/>
          </p:cNvSpPr>
          <p:nvPr/>
        </p:nvSpPr>
        <p:spPr bwMode="auto">
          <a:xfrm flipV="1">
            <a:off x="3036417" y="2119313"/>
            <a:ext cx="1562100" cy="1266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9" name="Line 1086"/>
          <p:cNvSpPr>
            <a:spLocks noChangeShapeType="1"/>
          </p:cNvSpPr>
          <p:nvPr/>
        </p:nvSpPr>
        <p:spPr bwMode="auto">
          <a:xfrm flipH="1" flipV="1">
            <a:off x="2747492" y="1141413"/>
            <a:ext cx="1851025" cy="977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0" name="Line 1087"/>
          <p:cNvSpPr>
            <a:spLocks noChangeShapeType="1"/>
          </p:cNvSpPr>
          <p:nvPr/>
        </p:nvSpPr>
        <p:spPr bwMode="auto">
          <a:xfrm>
            <a:off x="2747492" y="1141413"/>
            <a:ext cx="1851025" cy="977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1" name="Line 1088"/>
          <p:cNvSpPr>
            <a:spLocks noChangeShapeType="1"/>
          </p:cNvSpPr>
          <p:nvPr/>
        </p:nvSpPr>
        <p:spPr bwMode="auto">
          <a:xfrm flipH="1" flipV="1">
            <a:off x="2660179" y="1312863"/>
            <a:ext cx="1938338" cy="806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2" name="Line 1089"/>
          <p:cNvSpPr>
            <a:spLocks noChangeShapeType="1"/>
          </p:cNvSpPr>
          <p:nvPr/>
        </p:nvSpPr>
        <p:spPr bwMode="auto">
          <a:xfrm>
            <a:off x="2660179" y="1312863"/>
            <a:ext cx="1938338" cy="806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3" name="Line 1090"/>
          <p:cNvSpPr>
            <a:spLocks noChangeShapeType="1"/>
          </p:cNvSpPr>
          <p:nvPr/>
        </p:nvSpPr>
        <p:spPr bwMode="auto">
          <a:xfrm flipH="1" flipV="1">
            <a:off x="2544292" y="1541463"/>
            <a:ext cx="2054225" cy="57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4" name="Line 1091"/>
          <p:cNvSpPr>
            <a:spLocks noChangeShapeType="1"/>
          </p:cNvSpPr>
          <p:nvPr/>
        </p:nvSpPr>
        <p:spPr bwMode="auto">
          <a:xfrm>
            <a:off x="2544292" y="1541463"/>
            <a:ext cx="2054225" cy="57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5" name="Line 1092"/>
          <p:cNvSpPr>
            <a:spLocks noChangeShapeType="1"/>
          </p:cNvSpPr>
          <p:nvPr/>
        </p:nvSpPr>
        <p:spPr bwMode="auto">
          <a:xfrm flipH="1" flipV="1">
            <a:off x="2506192" y="1822450"/>
            <a:ext cx="2092325" cy="296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6" name="Line 1093"/>
          <p:cNvSpPr>
            <a:spLocks noChangeShapeType="1"/>
          </p:cNvSpPr>
          <p:nvPr/>
        </p:nvSpPr>
        <p:spPr bwMode="auto">
          <a:xfrm>
            <a:off x="2506192" y="1822450"/>
            <a:ext cx="2092325" cy="296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7" name="Line 1094"/>
          <p:cNvSpPr>
            <a:spLocks noChangeShapeType="1"/>
          </p:cNvSpPr>
          <p:nvPr/>
        </p:nvSpPr>
        <p:spPr bwMode="auto">
          <a:xfrm flipV="1">
            <a:off x="4598517" y="190500"/>
            <a:ext cx="461963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8" name="Line 1095"/>
          <p:cNvSpPr>
            <a:spLocks noChangeShapeType="1"/>
          </p:cNvSpPr>
          <p:nvPr/>
        </p:nvSpPr>
        <p:spPr bwMode="auto">
          <a:xfrm flipH="1">
            <a:off x="4598517" y="190500"/>
            <a:ext cx="461963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9" name="Line 1096"/>
          <p:cNvSpPr>
            <a:spLocks noChangeShapeType="1"/>
          </p:cNvSpPr>
          <p:nvPr/>
        </p:nvSpPr>
        <p:spPr bwMode="auto">
          <a:xfrm flipH="1">
            <a:off x="3290417" y="2119313"/>
            <a:ext cx="1308100" cy="1471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0" name="Line 1097"/>
          <p:cNvSpPr>
            <a:spLocks noChangeShapeType="1"/>
          </p:cNvSpPr>
          <p:nvPr/>
        </p:nvSpPr>
        <p:spPr bwMode="auto">
          <a:xfrm flipV="1">
            <a:off x="3290417" y="2119313"/>
            <a:ext cx="1308100" cy="1471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1" name="Line 1098"/>
          <p:cNvSpPr>
            <a:spLocks noChangeShapeType="1"/>
          </p:cNvSpPr>
          <p:nvPr/>
        </p:nvSpPr>
        <p:spPr bwMode="auto">
          <a:xfrm flipV="1">
            <a:off x="4598517" y="509588"/>
            <a:ext cx="1179513" cy="1609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2" name="Line 1099"/>
          <p:cNvSpPr>
            <a:spLocks noChangeShapeType="1"/>
          </p:cNvSpPr>
          <p:nvPr/>
        </p:nvSpPr>
        <p:spPr bwMode="auto">
          <a:xfrm flipH="1">
            <a:off x="4598517" y="509588"/>
            <a:ext cx="1179513" cy="1609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3" name="Line 1100"/>
          <p:cNvSpPr>
            <a:spLocks noChangeShapeType="1"/>
          </p:cNvSpPr>
          <p:nvPr/>
        </p:nvSpPr>
        <p:spPr bwMode="auto">
          <a:xfrm flipH="1" flipV="1">
            <a:off x="2698279" y="1236663"/>
            <a:ext cx="1900238" cy="882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4" name="Line 1101"/>
          <p:cNvSpPr>
            <a:spLocks noChangeShapeType="1"/>
          </p:cNvSpPr>
          <p:nvPr/>
        </p:nvSpPr>
        <p:spPr bwMode="auto">
          <a:xfrm>
            <a:off x="2698279" y="1236663"/>
            <a:ext cx="1900238" cy="882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5" name="Line 1102"/>
          <p:cNvSpPr>
            <a:spLocks noChangeShapeType="1"/>
          </p:cNvSpPr>
          <p:nvPr/>
        </p:nvSpPr>
        <p:spPr bwMode="auto">
          <a:xfrm>
            <a:off x="4598517" y="2119313"/>
            <a:ext cx="203200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6" name="Line 1103"/>
          <p:cNvSpPr>
            <a:spLocks noChangeShapeType="1"/>
          </p:cNvSpPr>
          <p:nvPr/>
        </p:nvSpPr>
        <p:spPr bwMode="auto">
          <a:xfrm flipH="1" flipV="1">
            <a:off x="4598517" y="2119313"/>
            <a:ext cx="203200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7" name="Line 1104"/>
          <p:cNvSpPr>
            <a:spLocks noChangeShapeType="1"/>
          </p:cNvSpPr>
          <p:nvPr/>
        </p:nvSpPr>
        <p:spPr bwMode="auto">
          <a:xfrm flipH="1" flipV="1">
            <a:off x="2476029" y="1752600"/>
            <a:ext cx="2122488" cy="366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8" name="Line 1105"/>
          <p:cNvSpPr>
            <a:spLocks noChangeShapeType="1"/>
          </p:cNvSpPr>
          <p:nvPr/>
        </p:nvSpPr>
        <p:spPr bwMode="auto">
          <a:xfrm>
            <a:off x="2476029" y="1752600"/>
            <a:ext cx="2122488" cy="366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9" name="Line 1106"/>
          <p:cNvSpPr>
            <a:spLocks noChangeShapeType="1"/>
          </p:cNvSpPr>
          <p:nvPr/>
        </p:nvSpPr>
        <p:spPr bwMode="auto">
          <a:xfrm flipH="1">
            <a:off x="2463329" y="2119313"/>
            <a:ext cx="2135188" cy="115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0" name="Line 1107"/>
          <p:cNvSpPr>
            <a:spLocks noChangeShapeType="1"/>
          </p:cNvSpPr>
          <p:nvPr/>
        </p:nvSpPr>
        <p:spPr bwMode="auto">
          <a:xfrm flipV="1">
            <a:off x="2463329" y="2119313"/>
            <a:ext cx="2135188" cy="115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1" name="Line 1108"/>
          <p:cNvSpPr>
            <a:spLocks noChangeShapeType="1"/>
          </p:cNvSpPr>
          <p:nvPr/>
        </p:nvSpPr>
        <p:spPr bwMode="auto">
          <a:xfrm flipH="1" flipV="1">
            <a:off x="2625254" y="1905000"/>
            <a:ext cx="1973263" cy="214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2" name="Line 1109"/>
          <p:cNvSpPr>
            <a:spLocks noChangeShapeType="1"/>
          </p:cNvSpPr>
          <p:nvPr/>
        </p:nvSpPr>
        <p:spPr bwMode="auto">
          <a:xfrm>
            <a:off x="2625254" y="1905000"/>
            <a:ext cx="1973263" cy="214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3" name="Line 1110"/>
          <p:cNvSpPr>
            <a:spLocks noChangeShapeType="1"/>
          </p:cNvSpPr>
          <p:nvPr/>
        </p:nvSpPr>
        <p:spPr bwMode="auto">
          <a:xfrm flipH="1" flipV="1">
            <a:off x="2449042" y="2000250"/>
            <a:ext cx="2149475" cy="119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4" name="Line 1111"/>
          <p:cNvSpPr>
            <a:spLocks noChangeShapeType="1"/>
          </p:cNvSpPr>
          <p:nvPr/>
        </p:nvSpPr>
        <p:spPr bwMode="auto">
          <a:xfrm>
            <a:off x="2449042" y="2000250"/>
            <a:ext cx="2149475" cy="119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5" name="Line 1112"/>
          <p:cNvSpPr>
            <a:spLocks noChangeShapeType="1"/>
          </p:cNvSpPr>
          <p:nvPr/>
        </p:nvSpPr>
        <p:spPr bwMode="auto">
          <a:xfrm flipH="1" flipV="1">
            <a:off x="2591917" y="1431925"/>
            <a:ext cx="2006600" cy="68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6" name="Line 1113"/>
          <p:cNvSpPr>
            <a:spLocks noChangeShapeType="1"/>
          </p:cNvSpPr>
          <p:nvPr/>
        </p:nvSpPr>
        <p:spPr bwMode="auto">
          <a:xfrm>
            <a:off x="2591917" y="1431925"/>
            <a:ext cx="2006600" cy="68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7" name="Line 1114"/>
          <p:cNvSpPr>
            <a:spLocks noChangeShapeType="1"/>
          </p:cNvSpPr>
          <p:nvPr/>
        </p:nvSpPr>
        <p:spPr bwMode="auto">
          <a:xfrm flipV="1">
            <a:off x="4598517" y="233363"/>
            <a:ext cx="695325" cy="188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8" name="Line 1115"/>
          <p:cNvSpPr>
            <a:spLocks noChangeShapeType="1"/>
          </p:cNvSpPr>
          <p:nvPr/>
        </p:nvSpPr>
        <p:spPr bwMode="auto">
          <a:xfrm flipH="1">
            <a:off x="4598517" y="233363"/>
            <a:ext cx="695325" cy="188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9" name="Line 1116"/>
          <p:cNvSpPr>
            <a:spLocks noChangeShapeType="1"/>
          </p:cNvSpPr>
          <p:nvPr/>
        </p:nvSpPr>
        <p:spPr bwMode="auto">
          <a:xfrm flipH="1" flipV="1">
            <a:off x="2506192" y="1647825"/>
            <a:ext cx="2092325" cy="47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0" name="Line 1117"/>
          <p:cNvSpPr>
            <a:spLocks noChangeShapeType="1"/>
          </p:cNvSpPr>
          <p:nvPr/>
        </p:nvSpPr>
        <p:spPr bwMode="auto">
          <a:xfrm>
            <a:off x="2506192" y="1647825"/>
            <a:ext cx="2092325" cy="47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1" name="Line 1118"/>
          <p:cNvSpPr>
            <a:spLocks noChangeShapeType="1"/>
          </p:cNvSpPr>
          <p:nvPr/>
        </p:nvSpPr>
        <p:spPr bwMode="auto">
          <a:xfrm flipH="1" flipV="1">
            <a:off x="2458567" y="1876425"/>
            <a:ext cx="2139950" cy="24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2" name="Line 1119"/>
          <p:cNvSpPr>
            <a:spLocks noChangeShapeType="1"/>
          </p:cNvSpPr>
          <p:nvPr/>
        </p:nvSpPr>
        <p:spPr bwMode="auto">
          <a:xfrm>
            <a:off x="2458567" y="1876425"/>
            <a:ext cx="2139950" cy="24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3" name="Line 1120"/>
          <p:cNvSpPr>
            <a:spLocks noChangeShapeType="1"/>
          </p:cNvSpPr>
          <p:nvPr/>
        </p:nvSpPr>
        <p:spPr bwMode="auto">
          <a:xfrm flipH="1">
            <a:off x="4636617" y="2235200"/>
            <a:ext cx="552450" cy="200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4" name="Line 1121"/>
          <p:cNvSpPr>
            <a:spLocks noChangeShapeType="1"/>
          </p:cNvSpPr>
          <p:nvPr/>
        </p:nvSpPr>
        <p:spPr bwMode="auto">
          <a:xfrm flipV="1">
            <a:off x="4636617" y="2235200"/>
            <a:ext cx="552450" cy="200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5" name="Line 1122"/>
          <p:cNvSpPr>
            <a:spLocks noChangeShapeType="1"/>
          </p:cNvSpPr>
          <p:nvPr/>
        </p:nvSpPr>
        <p:spPr bwMode="auto">
          <a:xfrm flipH="1">
            <a:off x="3655542" y="2235200"/>
            <a:ext cx="1533525" cy="1273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6" name="Line 1123"/>
          <p:cNvSpPr>
            <a:spLocks noChangeShapeType="1"/>
          </p:cNvSpPr>
          <p:nvPr/>
        </p:nvSpPr>
        <p:spPr bwMode="auto">
          <a:xfrm flipV="1">
            <a:off x="3655542" y="2235200"/>
            <a:ext cx="1533525" cy="1273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7" name="Line 1124"/>
          <p:cNvSpPr>
            <a:spLocks noChangeShapeType="1"/>
          </p:cNvSpPr>
          <p:nvPr/>
        </p:nvSpPr>
        <p:spPr bwMode="auto">
          <a:xfrm>
            <a:off x="5189067" y="2235200"/>
            <a:ext cx="1241425" cy="1563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8" name="Line 1125"/>
          <p:cNvSpPr>
            <a:spLocks noChangeShapeType="1"/>
          </p:cNvSpPr>
          <p:nvPr/>
        </p:nvSpPr>
        <p:spPr bwMode="auto">
          <a:xfrm flipH="1" flipV="1">
            <a:off x="5189067" y="2235200"/>
            <a:ext cx="1241425" cy="1563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9" name="Line 1126"/>
          <p:cNvSpPr>
            <a:spLocks noChangeShapeType="1"/>
          </p:cNvSpPr>
          <p:nvPr/>
        </p:nvSpPr>
        <p:spPr bwMode="auto">
          <a:xfrm flipH="1">
            <a:off x="5066829" y="2235200"/>
            <a:ext cx="122238" cy="2062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0" name="Line 1127"/>
          <p:cNvSpPr>
            <a:spLocks noChangeShapeType="1"/>
          </p:cNvSpPr>
          <p:nvPr/>
        </p:nvSpPr>
        <p:spPr bwMode="auto">
          <a:xfrm flipV="1">
            <a:off x="5066829" y="2235200"/>
            <a:ext cx="122238" cy="2062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1" name="Line 1128"/>
          <p:cNvSpPr>
            <a:spLocks noChangeShapeType="1"/>
          </p:cNvSpPr>
          <p:nvPr/>
        </p:nvSpPr>
        <p:spPr bwMode="auto">
          <a:xfrm>
            <a:off x="5189067" y="2235200"/>
            <a:ext cx="1931988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2" name="Line 1129"/>
          <p:cNvSpPr>
            <a:spLocks noChangeShapeType="1"/>
          </p:cNvSpPr>
          <p:nvPr/>
        </p:nvSpPr>
        <p:spPr bwMode="auto">
          <a:xfrm flipH="1" flipV="1">
            <a:off x="5189067" y="2235200"/>
            <a:ext cx="1931988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3" name="Line 1130"/>
          <p:cNvSpPr>
            <a:spLocks noChangeShapeType="1"/>
          </p:cNvSpPr>
          <p:nvPr/>
        </p:nvSpPr>
        <p:spPr bwMode="auto">
          <a:xfrm flipH="1" flipV="1">
            <a:off x="4808067" y="280988"/>
            <a:ext cx="381000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4" name="Line 1131"/>
          <p:cNvSpPr>
            <a:spLocks noChangeShapeType="1"/>
          </p:cNvSpPr>
          <p:nvPr/>
        </p:nvSpPr>
        <p:spPr bwMode="auto">
          <a:xfrm>
            <a:off x="4808067" y="280988"/>
            <a:ext cx="381000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5" name="Line 1132"/>
          <p:cNvSpPr>
            <a:spLocks noChangeShapeType="1"/>
          </p:cNvSpPr>
          <p:nvPr/>
        </p:nvSpPr>
        <p:spPr bwMode="auto">
          <a:xfrm flipV="1">
            <a:off x="5189067" y="2189163"/>
            <a:ext cx="1984375" cy="4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6" name="Line 1133"/>
          <p:cNvSpPr>
            <a:spLocks noChangeShapeType="1"/>
          </p:cNvSpPr>
          <p:nvPr/>
        </p:nvSpPr>
        <p:spPr bwMode="auto">
          <a:xfrm flipH="1">
            <a:off x="5189067" y="2189163"/>
            <a:ext cx="1984375" cy="4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7" name="Line 1134"/>
          <p:cNvSpPr>
            <a:spLocks noChangeShapeType="1"/>
          </p:cNvSpPr>
          <p:nvPr/>
        </p:nvSpPr>
        <p:spPr bwMode="auto">
          <a:xfrm flipH="1" flipV="1">
            <a:off x="3758729" y="766763"/>
            <a:ext cx="1430338" cy="1468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8" name="Line 1135"/>
          <p:cNvSpPr>
            <a:spLocks noChangeShapeType="1"/>
          </p:cNvSpPr>
          <p:nvPr/>
        </p:nvSpPr>
        <p:spPr bwMode="auto">
          <a:xfrm>
            <a:off x="3758729" y="766763"/>
            <a:ext cx="1430338" cy="1468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9" name="Line 1136"/>
          <p:cNvSpPr>
            <a:spLocks noChangeShapeType="1"/>
          </p:cNvSpPr>
          <p:nvPr/>
        </p:nvSpPr>
        <p:spPr bwMode="auto">
          <a:xfrm>
            <a:off x="5189067" y="2235200"/>
            <a:ext cx="628650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0" name="Line 1137"/>
          <p:cNvSpPr>
            <a:spLocks noChangeShapeType="1"/>
          </p:cNvSpPr>
          <p:nvPr/>
        </p:nvSpPr>
        <p:spPr bwMode="auto">
          <a:xfrm flipH="1" flipV="1">
            <a:off x="5189067" y="2235200"/>
            <a:ext cx="628650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1" name="Line 1138"/>
          <p:cNvSpPr>
            <a:spLocks noChangeShapeType="1"/>
          </p:cNvSpPr>
          <p:nvPr/>
        </p:nvSpPr>
        <p:spPr bwMode="auto">
          <a:xfrm>
            <a:off x="5189067" y="2235200"/>
            <a:ext cx="1587500" cy="1216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2" name="Line 1139"/>
          <p:cNvSpPr>
            <a:spLocks noChangeShapeType="1"/>
          </p:cNvSpPr>
          <p:nvPr/>
        </p:nvSpPr>
        <p:spPr bwMode="auto">
          <a:xfrm flipH="1" flipV="1">
            <a:off x="5189067" y="2235200"/>
            <a:ext cx="1587500" cy="1216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3" name="Line 1140"/>
          <p:cNvSpPr>
            <a:spLocks noChangeShapeType="1"/>
          </p:cNvSpPr>
          <p:nvPr/>
        </p:nvSpPr>
        <p:spPr bwMode="auto">
          <a:xfrm flipH="1" flipV="1">
            <a:off x="4312767" y="387350"/>
            <a:ext cx="876300" cy="184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4" name="Line 1141"/>
          <p:cNvSpPr>
            <a:spLocks noChangeShapeType="1"/>
          </p:cNvSpPr>
          <p:nvPr/>
        </p:nvSpPr>
        <p:spPr bwMode="auto">
          <a:xfrm>
            <a:off x="4312767" y="387350"/>
            <a:ext cx="876300" cy="184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5" name="Line 1142"/>
          <p:cNvSpPr>
            <a:spLocks noChangeShapeType="1"/>
          </p:cNvSpPr>
          <p:nvPr/>
        </p:nvSpPr>
        <p:spPr bwMode="auto">
          <a:xfrm>
            <a:off x="5189067" y="2235200"/>
            <a:ext cx="1882775" cy="67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6" name="Line 1143"/>
          <p:cNvSpPr>
            <a:spLocks noChangeShapeType="1"/>
          </p:cNvSpPr>
          <p:nvPr/>
        </p:nvSpPr>
        <p:spPr bwMode="auto">
          <a:xfrm flipH="1" flipV="1">
            <a:off x="5189067" y="2235200"/>
            <a:ext cx="1882775" cy="67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7" name="Line 1144"/>
          <p:cNvSpPr>
            <a:spLocks noChangeShapeType="1"/>
          </p:cNvSpPr>
          <p:nvPr/>
        </p:nvSpPr>
        <p:spPr bwMode="auto">
          <a:xfrm flipH="1">
            <a:off x="4658842" y="2235200"/>
            <a:ext cx="530225" cy="1911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8" name="Line 1145"/>
          <p:cNvSpPr>
            <a:spLocks noChangeShapeType="1"/>
          </p:cNvSpPr>
          <p:nvPr/>
        </p:nvSpPr>
        <p:spPr bwMode="auto">
          <a:xfrm flipV="1">
            <a:off x="4658842" y="2235200"/>
            <a:ext cx="530225" cy="1911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9" name="Line 1146"/>
          <p:cNvSpPr>
            <a:spLocks noChangeShapeType="1"/>
          </p:cNvSpPr>
          <p:nvPr/>
        </p:nvSpPr>
        <p:spPr bwMode="auto">
          <a:xfrm>
            <a:off x="5189067" y="2235200"/>
            <a:ext cx="1814513" cy="831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0" name="Line 1147"/>
          <p:cNvSpPr>
            <a:spLocks noChangeShapeType="1"/>
          </p:cNvSpPr>
          <p:nvPr/>
        </p:nvSpPr>
        <p:spPr bwMode="auto">
          <a:xfrm flipH="1" flipV="1">
            <a:off x="5189067" y="2235200"/>
            <a:ext cx="1814513" cy="831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1" name="Line 1148"/>
          <p:cNvSpPr>
            <a:spLocks noChangeShapeType="1"/>
          </p:cNvSpPr>
          <p:nvPr/>
        </p:nvSpPr>
        <p:spPr bwMode="auto">
          <a:xfrm flipV="1">
            <a:off x="5189067" y="1554163"/>
            <a:ext cx="1860550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2" name="Line 1149"/>
          <p:cNvSpPr>
            <a:spLocks noChangeShapeType="1"/>
          </p:cNvSpPr>
          <p:nvPr/>
        </p:nvSpPr>
        <p:spPr bwMode="auto">
          <a:xfrm flipH="1">
            <a:off x="5189067" y="1554163"/>
            <a:ext cx="1860550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3" name="Line 1150"/>
          <p:cNvSpPr>
            <a:spLocks noChangeShapeType="1"/>
          </p:cNvSpPr>
          <p:nvPr/>
        </p:nvSpPr>
        <p:spPr bwMode="auto">
          <a:xfrm flipV="1">
            <a:off x="5189067" y="1346200"/>
            <a:ext cx="1766888" cy="889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4" name="Line 1151"/>
          <p:cNvSpPr>
            <a:spLocks noChangeShapeType="1"/>
          </p:cNvSpPr>
          <p:nvPr/>
        </p:nvSpPr>
        <p:spPr bwMode="auto">
          <a:xfrm flipH="1">
            <a:off x="5189067" y="1346200"/>
            <a:ext cx="1766888" cy="889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5" name="Line 1152"/>
          <p:cNvSpPr>
            <a:spLocks noChangeShapeType="1"/>
          </p:cNvSpPr>
          <p:nvPr/>
        </p:nvSpPr>
        <p:spPr bwMode="auto">
          <a:xfrm>
            <a:off x="5189067" y="2235200"/>
            <a:ext cx="1781175" cy="911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6" name="Line 1153"/>
          <p:cNvSpPr>
            <a:spLocks noChangeShapeType="1"/>
          </p:cNvSpPr>
          <p:nvPr/>
        </p:nvSpPr>
        <p:spPr bwMode="auto">
          <a:xfrm flipH="1" flipV="1">
            <a:off x="5189067" y="2235200"/>
            <a:ext cx="1781175" cy="911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7" name="Line 1154"/>
          <p:cNvSpPr>
            <a:spLocks noChangeShapeType="1"/>
          </p:cNvSpPr>
          <p:nvPr/>
        </p:nvSpPr>
        <p:spPr bwMode="auto">
          <a:xfrm>
            <a:off x="5189067" y="2235200"/>
            <a:ext cx="1971675" cy="29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8" name="Line 1155"/>
          <p:cNvSpPr>
            <a:spLocks noChangeShapeType="1"/>
          </p:cNvSpPr>
          <p:nvPr/>
        </p:nvSpPr>
        <p:spPr bwMode="auto">
          <a:xfrm flipH="1" flipV="1">
            <a:off x="5189067" y="2235200"/>
            <a:ext cx="1971675" cy="29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9" name="Line 1156"/>
          <p:cNvSpPr>
            <a:spLocks noChangeShapeType="1"/>
          </p:cNvSpPr>
          <p:nvPr/>
        </p:nvSpPr>
        <p:spPr bwMode="auto">
          <a:xfrm flipV="1">
            <a:off x="5189067" y="1739900"/>
            <a:ext cx="1917700" cy="49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0" name="Line 1157"/>
          <p:cNvSpPr>
            <a:spLocks noChangeShapeType="1"/>
          </p:cNvSpPr>
          <p:nvPr/>
        </p:nvSpPr>
        <p:spPr bwMode="auto">
          <a:xfrm flipH="1">
            <a:off x="5189067" y="1739900"/>
            <a:ext cx="1917700" cy="49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1" name="Line 1158"/>
          <p:cNvSpPr>
            <a:spLocks noChangeShapeType="1"/>
          </p:cNvSpPr>
          <p:nvPr/>
        </p:nvSpPr>
        <p:spPr bwMode="auto">
          <a:xfrm>
            <a:off x="5189067" y="2235200"/>
            <a:ext cx="1911350" cy="598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2" name="Line 1159"/>
          <p:cNvSpPr>
            <a:spLocks noChangeShapeType="1"/>
          </p:cNvSpPr>
          <p:nvPr/>
        </p:nvSpPr>
        <p:spPr bwMode="auto">
          <a:xfrm flipH="1" flipV="1">
            <a:off x="5189067" y="2235200"/>
            <a:ext cx="1911350" cy="598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3" name="Line 1160"/>
          <p:cNvSpPr>
            <a:spLocks noChangeShapeType="1"/>
          </p:cNvSpPr>
          <p:nvPr/>
        </p:nvSpPr>
        <p:spPr bwMode="auto">
          <a:xfrm>
            <a:off x="5189067" y="2235200"/>
            <a:ext cx="647700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4" name="Line 1161"/>
          <p:cNvSpPr>
            <a:spLocks noChangeShapeType="1"/>
          </p:cNvSpPr>
          <p:nvPr/>
        </p:nvSpPr>
        <p:spPr bwMode="auto">
          <a:xfrm flipH="1" flipV="1">
            <a:off x="5189067" y="2235200"/>
            <a:ext cx="647700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5" name="Line 1162"/>
          <p:cNvSpPr>
            <a:spLocks noChangeShapeType="1"/>
          </p:cNvSpPr>
          <p:nvPr/>
        </p:nvSpPr>
        <p:spPr bwMode="auto">
          <a:xfrm>
            <a:off x="5189067" y="2235200"/>
            <a:ext cx="1166813" cy="1614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6" name="Line 1163"/>
          <p:cNvSpPr>
            <a:spLocks noChangeShapeType="1"/>
          </p:cNvSpPr>
          <p:nvPr/>
        </p:nvSpPr>
        <p:spPr bwMode="auto">
          <a:xfrm flipH="1" flipV="1">
            <a:off x="5189067" y="2235200"/>
            <a:ext cx="1166813" cy="1614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7" name="Line 1164"/>
          <p:cNvSpPr>
            <a:spLocks noChangeShapeType="1"/>
          </p:cNvSpPr>
          <p:nvPr/>
        </p:nvSpPr>
        <p:spPr bwMode="auto">
          <a:xfrm>
            <a:off x="5189067" y="2235200"/>
            <a:ext cx="549275" cy="188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8" name="Line 1165"/>
          <p:cNvSpPr>
            <a:spLocks noChangeShapeType="1"/>
          </p:cNvSpPr>
          <p:nvPr/>
        </p:nvSpPr>
        <p:spPr bwMode="auto">
          <a:xfrm flipH="1" flipV="1">
            <a:off x="5189067" y="2235200"/>
            <a:ext cx="549275" cy="188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9" name="Line 1166"/>
          <p:cNvSpPr>
            <a:spLocks noChangeShapeType="1"/>
          </p:cNvSpPr>
          <p:nvPr/>
        </p:nvSpPr>
        <p:spPr bwMode="auto">
          <a:xfrm flipH="1">
            <a:off x="4812829" y="2235200"/>
            <a:ext cx="376238" cy="208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0" name="Line 1167"/>
          <p:cNvSpPr>
            <a:spLocks noChangeShapeType="1"/>
          </p:cNvSpPr>
          <p:nvPr/>
        </p:nvSpPr>
        <p:spPr bwMode="auto">
          <a:xfrm flipV="1">
            <a:off x="4812829" y="2235200"/>
            <a:ext cx="376238" cy="208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1" name="Line 1168"/>
          <p:cNvSpPr>
            <a:spLocks noChangeShapeType="1"/>
          </p:cNvSpPr>
          <p:nvPr/>
        </p:nvSpPr>
        <p:spPr bwMode="auto">
          <a:xfrm flipH="1">
            <a:off x="3496792" y="2235200"/>
            <a:ext cx="1692275" cy="57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2" name="Line 1169"/>
          <p:cNvSpPr>
            <a:spLocks noChangeShapeType="1"/>
          </p:cNvSpPr>
          <p:nvPr/>
        </p:nvSpPr>
        <p:spPr bwMode="auto">
          <a:xfrm flipV="1">
            <a:off x="3496792" y="2235200"/>
            <a:ext cx="1692275" cy="57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3" name="Line 1170"/>
          <p:cNvSpPr>
            <a:spLocks noChangeShapeType="1"/>
          </p:cNvSpPr>
          <p:nvPr/>
        </p:nvSpPr>
        <p:spPr bwMode="auto">
          <a:xfrm flipH="1">
            <a:off x="4979517" y="2235200"/>
            <a:ext cx="209550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4" name="Line 1171"/>
          <p:cNvSpPr>
            <a:spLocks noChangeShapeType="1"/>
          </p:cNvSpPr>
          <p:nvPr/>
        </p:nvSpPr>
        <p:spPr bwMode="auto">
          <a:xfrm flipV="1">
            <a:off x="4979517" y="2235200"/>
            <a:ext cx="209550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5" name="Line 1172"/>
          <p:cNvSpPr>
            <a:spLocks noChangeShapeType="1"/>
          </p:cNvSpPr>
          <p:nvPr/>
        </p:nvSpPr>
        <p:spPr bwMode="auto">
          <a:xfrm>
            <a:off x="5189067" y="2235200"/>
            <a:ext cx="825500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6" name="Line 1173"/>
          <p:cNvSpPr>
            <a:spLocks noChangeShapeType="1"/>
          </p:cNvSpPr>
          <p:nvPr/>
        </p:nvSpPr>
        <p:spPr bwMode="auto">
          <a:xfrm flipH="1" flipV="1">
            <a:off x="5189067" y="2235200"/>
            <a:ext cx="825500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7" name="Line 1174"/>
          <p:cNvSpPr>
            <a:spLocks noChangeShapeType="1"/>
          </p:cNvSpPr>
          <p:nvPr/>
        </p:nvSpPr>
        <p:spPr bwMode="auto">
          <a:xfrm flipV="1">
            <a:off x="5189067" y="315913"/>
            <a:ext cx="228600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8" name="Line 1175"/>
          <p:cNvSpPr>
            <a:spLocks noChangeShapeType="1"/>
          </p:cNvSpPr>
          <p:nvPr/>
        </p:nvSpPr>
        <p:spPr bwMode="auto">
          <a:xfrm flipH="1">
            <a:off x="5189067" y="315913"/>
            <a:ext cx="228600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9" name="Line 1176"/>
          <p:cNvSpPr>
            <a:spLocks noChangeShapeType="1"/>
          </p:cNvSpPr>
          <p:nvPr/>
        </p:nvSpPr>
        <p:spPr bwMode="auto">
          <a:xfrm>
            <a:off x="5189067" y="2235200"/>
            <a:ext cx="931863" cy="1751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0" name="Line 1177"/>
          <p:cNvSpPr>
            <a:spLocks noChangeShapeType="1"/>
          </p:cNvSpPr>
          <p:nvPr/>
        </p:nvSpPr>
        <p:spPr bwMode="auto">
          <a:xfrm flipH="1" flipV="1">
            <a:off x="5189067" y="2235200"/>
            <a:ext cx="931863" cy="1751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1" name="Line 1178"/>
          <p:cNvSpPr>
            <a:spLocks noChangeShapeType="1"/>
          </p:cNvSpPr>
          <p:nvPr/>
        </p:nvSpPr>
        <p:spPr bwMode="auto">
          <a:xfrm>
            <a:off x="5189067" y="2235200"/>
            <a:ext cx="474663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2" name="Line 1179"/>
          <p:cNvSpPr>
            <a:spLocks noChangeShapeType="1"/>
          </p:cNvSpPr>
          <p:nvPr/>
        </p:nvSpPr>
        <p:spPr bwMode="auto">
          <a:xfrm flipH="1" flipV="1">
            <a:off x="5189067" y="2235200"/>
            <a:ext cx="474663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3" name="Line 1180"/>
          <p:cNvSpPr>
            <a:spLocks noChangeShapeType="1"/>
          </p:cNvSpPr>
          <p:nvPr/>
        </p:nvSpPr>
        <p:spPr bwMode="auto">
          <a:xfrm flipH="1">
            <a:off x="3826992" y="2235200"/>
            <a:ext cx="1362075" cy="146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4" name="Line 1181"/>
          <p:cNvSpPr>
            <a:spLocks noChangeShapeType="1"/>
          </p:cNvSpPr>
          <p:nvPr/>
        </p:nvSpPr>
        <p:spPr bwMode="auto">
          <a:xfrm flipV="1">
            <a:off x="3826992" y="2235200"/>
            <a:ext cx="1362075" cy="146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5" name="Line 1182"/>
          <p:cNvSpPr>
            <a:spLocks noChangeShapeType="1"/>
          </p:cNvSpPr>
          <p:nvPr/>
        </p:nvSpPr>
        <p:spPr bwMode="auto">
          <a:xfrm flipV="1">
            <a:off x="5189067" y="233363"/>
            <a:ext cx="104775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6" name="Line 1183"/>
          <p:cNvSpPr>
            <a:spLocks noChangeShapeType="1"/>
          </p:cNvSpPr>
          <p:nvPr/>
        </p:nvSpPr>
        <p:spPr bwMode="auto">
          <a:xfrm flipH="1">
            <a:off x="5189067" y="233363"/>
            <a:ext cx="104775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7" name="Line 1184"/>
          <p:cNvSpPr>
            <a:spLocks noChangeShapeType="1"/>
          </p:cNvSpPr>
          <p:nvPr/>
        </p:nvSpPr>
        <p:spPr bwMode="auto">
          <a:xfrm>
            <a:off x="5189067" y="2235200"/>
            <a:ext cx="1098550" cy="1662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8" name="Line 1185"/>
          <p:cNvSpPr>
            <a:spLocks noChangeShapeType="1"/>
          </p:cNvSpPr>
          <p:nvPr/>
        </p:nvSpPr>
        <p:spPr bwMode="auto">
          <a:xfrm flipH="1" flipV="1">
            <a:off x="5189067" y="2235200"/>
            <a:ext cx="1098550" cy="1662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9" name="Line 1186"/>
          <p:cNvSpPr>
            <a:spLocks noChangeShapeType="1"/>
          </p:cNvSpPr>
          <p:nvPr/>
        </p:nvSpPr>
        <p:spPr bwMode="auto">
          <a:xfrm flipH="1">
            <a:off x="3265017" y="2235200"/>
            <a:ext cx="1924050" cy="63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0" name="Line 1187"/>
          <p:cNvSpPr>
            <a:spLocks noChangeShapeType="1"/>
          </p:cNvSpPr>
          <p:nvPr/>
        </p:nvSpPr>
        <p:spPr bwMode="auto">
          <a:xfrm flipV="1">
            <a:off x="3265017" y="2235200"/>
            <a:ext cx="1924050" cy="63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1" name="Line 1188"/>
          <p:cNvSpPr>
            <a:spLocks noChangeShapeType="1"/>
          </p:cNvSpPr>
          <p:nvPr/>
        </p:nvSpPr>
        <p:spPr bwMode="auto">
          <a:xfrm flipV="1">
            <a:off x="5189067" y="268288"/>
            <a:ext cx="352425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2" name="Line 1189"/>
          <p:cNvSpPr>
            <a:spLocks noChangeShapeType="1"/>
          </p:cNvSpPr>
          <p:nvPr/>
        </p:nvSpPr>
        <p:spPr bwMode="auto">
          <a:xfrm flipH="1">
            <a:off x="5189067" y="268288"/>
            <a:ext cx="352425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3" name="Line 1190"/>
          <p:cNvSpPr>
            <a:spLocks noChangeShapeType="1"/>
          </p:cNvSpPr>
          <p:nvPr/>
        </p:nvSpPr>
        <p:spPr bwMode="auto">
          <a:xfrm>
            <a:off x="5189067" y="2235200"/>
            <a:ext cx="1470025" cy="1354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4" name="Line 1191"/>
          <p:cNvSpPr>
            <a:spLocks noChangeShapeType="1"/>
          </p:cNvSpPr>
          <p:nvPr/>
        </p:nvSpPr>
        <p:spPr bwMode="auto">
          <a:xfrm flipH="1" flipV="1">
            <a:off x="5189067" y="2235200"/>
            <a:ext cx="1470025" cy="1354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5" name="Line 1192"/>
          <p:cNvSpPr>
            <a:spLocks noChangeShapeType="1"/>
          </p:cNvSpPr>
          <p:nvPr/>
        </p:nvSpPr>
        <p:spPr bwMode="auto">
          <a:xfrm>
            <a:off x="5189067" y="2235200"/>
            <a:ext cx="1689100" cy="1069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6" name="Line 1193"/>
          <p:cNvSpPr>
            <a:spLocks noChangeShapeType="1"/>
          </p:cNvSpPr>
          <p:nvPr/>
        </p:nvSpPr>
        <p:spPr bwMode="auto">
          <a:xfrm flipH="1" flipV="1">
            <a:off x="5189067" y="2235200"/>
            <a:ext cx="1689100" cy="1069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7" name="Line 1194"/>
          <p:cNvSpPr>
            <a:spLocks noChangeShapeType="1"/>
          </p:cNvSpPr>
          <p:nvPr/>
        </p:nvSpPr>
        <p:spPr bwMode="auto">
          <a:xfrm>
            <a:off x="5189067" y="2235200"/>
            <a:ext cx="1735138" cy="989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8" name="Line 1195"/>
          <p:cNvSpPr>
            <a:spLocks noChangeShapeType="1"/>
          </p:cNvSpPr>
          <p:nvPr/>
        </p:nvSpPr>
        <p:spPr bwMode="auto">
          <a:xfrm flipH="1" flipV="1">
            <a:off x="5189067" y="2235200"/>
            <a:ext cx="1735138" cy="989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9" name="Line 1196"/>
          <p:cNvSpPr>
            <a:spLocks noChangeShapeType="1"/>
          </p:cNvSpPr>
          <p:nvPr/>
        </p:nvSpPr>
        <p:spPr bwMode="auto">
          <a:xfrm>
            <a:off x="5189067" y="2235200"/>
            <a:ext cx="78422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0" name="Line 1197"/>
          <p:cNvSpPr>
            <a:spLocks noChangeShapeType="1"/>
          </p:cNvSpPr>
          <p:nvPr/>
        </p:nvSpPr>
        <p:spPr bwMode="auto">
          <a:xfrm flipH="1" flipV="1">
            <a:off x="5189067" y="2235200"/>
            <a:ext cx="78422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1" name="Line 1198"/>
          <p:cNvSpPr>
            <a:spLocks noChangeShapeType="1"/>
          </p:cNvSpPr>
          <p:nvPr/>
        </p:nvSpPr>
        <p:spPr bwMode="auto">
          <a:xfrm flipV="1">
            <a:off x="5189067" y="2035175"/>
            <a:ext cx="1978025" cy="20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2" name="Line 1199"/>
          <p:cNvSpPr>
            <a:spLocks noChangeShapeType="1"/>
          </p:cNvSpPr>
          <p:nvPr/>
        </p:nvSpPr>
        <p:spPr bwMode="auto">
          <a:xfrm flipH="1">
            <a:off x="5189067" y="2035175"/>
            <a:ext cx="1978025" cy="20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3" name="Line 1200"/>
          <p:cNvSpPr>
            <a:spLocks noChangeShapeType="1"/>
          </p:cNvSpPr>
          <p:nvPr/>
        </p:nvSpPr>
        <p:spPr bwMode="auto">
          <a:xfrm>
            <a:off x="5189067" y="2235200"/>
            <a:ext cx="1531938" cy="1285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4" name="Line 1201"/>
          <p:cNvSpPr>
            <a:spLocks noChangeShapeType="1"/>
          </p:cNvSpPr>
          <p:nvPr/>
        </p:nvSpPr>
        <p:spPr bwMode="auto">
          <a:xfrm flipH="1" flipV="1">
            <a:off x="5189067" y="2235200"/>
            <a:ext cx="1531938" cy="1285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5" name="Line 1202"/>
          <p:cNvSpPr>
            <a:spLocks noChangeShapeType="1"/>
          </p:cNvSpPr>
          <p:nvPr/>
        </p:nvSpPr>
        <p:spPr bwMode="auto">
          <a:xfrm>
            <a:off x="5189067" y="2235200"/>
            <a:ext cx="1314450" cy="1500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6" name="Line 1203"/>
          <p:cNvSpPr>
            <a:spLocks noChangeShapeType="1"/>
          </p:cNvSpPr>
          <p:nvPr/>
        </p:nvSpPr>
        <p:spPr bwMode="auto">
          <a:xfrm flipH="1" flipV="1">
            <a:off x="5189067" y="2235200"/>
            <a:ext cx="1314450" cy="1500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7" name="Line 1204"/>
          <p:cNvSpPr>
            <a:spLocks noChangeShapeType="1"/>
          </p:cNvSpPr>
          <p:nvPr/>
        </p:nvSpPr>
        <p:spPr bwMode="auto">
          <a:xfrm flipV="1">
            <a:off x="5189067" y="1890713"/>
            <a:ext cx="1957388" cy="344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8" name="Line 1205"/>
          <p:cNvSpPr>
            <a:spLocks noChangeShapeType="1"/>
          </p:cNvSpPr>
          <p:nvPr/>
        </p:nvSpPr>
        <p:spPr bwMode="auto">
          <a:xfrm flipH="1">
            <a:off x="5189067" y="1890713"/>
            <a:ext cx="1957388" cy="344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9" name="Line 1206"/>
          <p:cNvSpPr>
            <a:spLocks noChangeShapeType="1"/>
          </p:cNvSpPr>
          <p:nvPr/>
        </p:nvSpPr>
        <p:spPr bwMode="auto">
          <a:xfrm>
            <a:off x="5189067" y="2235200"/>
            <a:ext cx="1639888" cy="1147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0" name="Line 1207"/>
          <p:cNvSpPr>
            <a:spLocks noChangeShapeType="1"/>
          </p:cNvSpPr>
          <p:nvPr/>
        </p:nvSpPr>
        <p:spPr bwMode="auto">
          <a:xfrm flipH="1" flipV="1">
            <a:off x="5189067" y="2235200"/>
            <a:ext cx="1639888" cy="1147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1" name="Line 1208"/>
          <p:cNvSpPr>
            <a:spLocks noChangeShapeType="1"/>
          </p:cNvSpPr>
          <p:nvPr/>
        </p:nvSpPr>
        <p:spPr bwMode="auto">
          <a:xfrm>
            <a:off x="5189067" y="2235200"/>
            <a:ext cx="1023938" cy="1711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2" name="Line 1209"/>
          <p:cNvSpPr>
            <a:spLocks noChangeShapeType="1"/>
          </p:cNvSpPr>
          <p:nvPr/>
        </p:nvSpPr>
        <p:spPr bwMode="auto">
          <a:xfrm flipH="1" flipV="1">
            <a:off x="5189067" y="2235200"/>
            <a:ext cx="1023938" cy="1711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3" name="Line 1211"/>
          <p:cNvSpPr>
            <a:spLocks noChangeShapeType="1"/>
          </p:cNvSpPr>
          <p:nvPr/>
        </p:nvSpPr>
        <p:spPr bwMode="auto">
          <a:xfrm>
            <a:off x="5189067" y="2235200"/>
            <a:ext cx="1990725" cy="19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4" name="Line 1212"/>
          <p:cNvSpPr>
            <a:spLocks noChangeShapeType="1"/>
          </p:cNvSpPr>
          <p:nvPr/>
        </p:nvSpPr>
        <p:spPr bwMode="auto">
          <a:xfrm flipH="1" flipV="1">
            <a:off x="5189067" y="2235200"/>
            <a:ext cx="1990725" cy="19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5" name="Line 1213"/>
          <p:cNvSpPr>
            <a:spLocks noChangeShapeType="1"/>
          </p:cNvSpPr>
          <p:nvPr/>
        </p:nvSpPr>
        <p:spPr bwMode="auto">
          <a:xfrm>
            <a:off x="5189067" y="2235200"/>
            <a:ext cx="733425" cy="1833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6" name="Line 1214"/>
          <p:cNvSpPr>
            <a:spLocks noChangeShapeType="1"/>
          </p:cNvSpPr>
          <p:nvPr/>
        </p:nvSpPr>
        <p:spPr bwMode="auto">
          <a:xfrm flipH="1" flipV="1">
            <a:off x="5189067" y="2235200"/>
            <a:ext cx="733425" cy="1833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7" name="Line 1215"/>
          <p:cNvSpPr>
            <a:spLocks noChangeShapeType="1"/>
          </p:cNvSpPr>
          <p:nvPr/>
        </p:nvSpPr>
        <p:spPr bwMode="auto">
          <a:xfrm>
            <a:off x="5189067" y="2235200"/>
            <a:ext cx="1397000" cy="1423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8" name="Line 1216"/>
          <p:cNvSpPr>
            <a:spLocks noChangeShapeType="1"/>
          </p:cNvSpPr>
          <p:nvPr/>
        </p:nvSpPr>
        <p:spPr bwMode="auto">
          <a:xfrm flipH="1" flipV="1">
            <a:off x="5189067" y="2235200"/>
            <a:ext cx="1397000" cy="1423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9" name="Line 1217"/>
          <p:cNvSpPr>
            <a:spLocks noChangeShapeType="1"/>
          </p:cNvSpPr>
          <p:nvPr/>
        </p:nvSpPr>
        <p:spPr bwMode="auto">
          <a:xfrm>
            <a:off x="5189067" y="2235200"/>
            <a:ext cx="1944688" cy="433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0" name="Line 1218"/>
          <p:cNvSpPr>
            <a:spLocks noChangeShapeType="1"/>
          </p:cNvSpPr>
          <p:nvPr/>
        </p:nvSpPr>
        <p:spPr bwMode="auto">
          <a:xfrm flipH="1" flipV="1">
            <a:off x="5189067" y="2235200"/>
            <a:ext cx="1944688" cy="433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1" name="Line 1219"/>
          <p:cNvSpPr>
            <a:spLocks noChangeShapeType="1"/>
          </p:cNvSpPr>
          <p:nvPr/>
        </p:nvSpPr>
        <p:spPr bwMode="auto">
          <a:xfrm flipH="1">
            <a:off x="3614267" y="2974975"/>
            <a:ext cx="1974850" cy="61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2" name="Line 1220"/>
          <p:cNvSpPr>
            <a:spLocks noChangeShapeType="1"/>
          </p:cNvSpPr>
          <p:nvPr/>
        </p:nvSpPr>
        <p:spPr bwMode="auto">
          <a:xfrm flipV="1">
            <a:off x="3614267" y="2974975"/>
            <a:ext cx="1974850" cy="61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3" name="Line 1221"/>
          <p:cNvSpPr>
            <a:spLocks noChangeShapeType="1"/>
          </p:cNvSpPr>
          <p:nvPr/>
        </p:nvSpPr>
        <p:spPr bwMode="auto">
          <a:xfrm>
            <a:off x="5589117" y="2974975"/>
            <a:ext cx="1131888" cy="178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4" name="Line 1222"/>
          <p:cNvSpPr>
            <a:spLocks noChangeShapeType="1"/>
          </p:cNvSpPr>
          <p:nvPr/>
        </p:nvSpPr>
        <p:spPr bwMode="auto">
          <a:xfrm flipH="1" flipV="1">
            <a:off x="5589117" y="2974975"/>
            <a:ext cx="1131888" cy="178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5" name="Line 1223"/>
          <p:cNvSpPr>
            <a:spLocks noChangeShapeType="1"/>
          </p:cNvSpPr>
          <p:nvPr/>
        </p:nvSpPr>
        <p:spPr bwMode="auto">
          <a:xfrm>
            <a:off x="5589117" y="2974975"/>
            <a:ext cx="1055688" cy="1752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6" name="Line 1224"/>
          <p:cNvSpPr>
            <a:spLocks noChangeShapeType="1"/>
          </p:cNvSpPr>
          <p:nvPr/>
        </p:nvSpPr>
        <p:spPr bwMode="auto">
          <a:xfrm flipH="1" flipV="1">
            <a:off x="5589117" y="2974975"/>
            <a:ext cx="1055688" cy="1752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7" name="Line 1225"/>
          <p:cNvSpPr>
            <a:spLocks noChangeShapeType="1"/>
          </p:cNvSpPr>
          <p:nvPr/>
        </p:nvSpPr>
        <p:spPr bwMode="auto">
          <a:xfrm>
            <a:off x="5589117" y="2974975"/>
            <a:ext cx="1049338" cy="182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8" name="Line 1226"/>
          <p:cNvSpPr>
            <a:spLocks noChangeShapeType="1"/>
          </p:cNvSpPr>
          <p:nvPr/>
        </p:nvSpPr>
        <p:spPr bwMode="auto">
          <a:xfrm flipH="1" flipV="1">
            <a:off x="5589117" y="2974975"/>
            <a:ext cx="1049338" cy="182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9" name="Line 1227"/>
          <p:cNvSpPr>
            <a:spLocks noChangeShapeType="1"/>
          </p:cNvSpPr>
          <p:nvPr/>
        </p:nvSpPr>
        <p:spPr bwMode="auto">
          <a:xfrm>
            <a:off x="5589117" y="2974975"/>
            <a:ext cx="866775" cy="1851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0" name="Line 1228"/>
          <p:cNvSpPr>
            <a:spLocks noChangeShapeType="1"/>
          </p:cNvSpPr>
          <p:nvPr/>
        </p:nvSpPr>
        <p:spPr bwMode="auto">
          <a:xfrm flipH="1" flipV="1">
            <a:off x="5589117" y="2974975"/>
            <a:ext cx="866775" cy="1851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1" name="Line 1229"/>
          <p:cNvSpPr>
            <a:spLocks noChangeShapeType="1"/>
          </p:cNvSpPr>
          <p:nvPr/>
        </p:nvSpPr>
        <p:spPr bwMode="auto">
          <a:xfrm>
            <a:off x="5589117" y="2974975"/>
            <a:ext cx="539750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2" name="Line 1230"/>
          <p:cNvSpPr>
            <a:spLocks noChangeShapeType="1"/>
          </p:cNvSpPr>
          <p:nvPr/>
        </p:nvSpPr>
        <p:spPr bwMode="auto">
          <a:xfrm flipH="1" flipV="1">
            <a:off x="5589117" y="2974975"/>
            <a:ext cx="539750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3" name="Line 1231"/>
          <p:cNvSpPr>
            <a:spLocks noChangeShapeType="1"/>
          </p:cNvSpPr>
          <p:nvPr/>
        </p:nvSpPr>
        <p:spPr bwMode="auto">
          <a:xfrm>
            <a:off x="5589117" y="2974975"/>
            <a:ext cx="1565275" cy="137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4" name="Line 1232"/>
          <p:cNvSpPr>
            <a:spLocks noChangeShapeType="1"/>
          </p:cNvSpPr>
          <p:nvPr/>
        </p:nvSpPr>
        <p:spPr bwMode="auto">
          <a:xfrm flipH="1" flipV="1">
            <a:off x="5589117" y="2974975"/>
            <a:ext cx="1565275" cy="137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5" name="Line 1233"/>
          <p:cNvSpPr>
            <a:spLocks noChangeShapeType="1"/>
          </p:cNvSpPr>
          <p:nvPr/>
        </p:nvSpPr>
        <p:spPr bwMode="auto">
          <a:xfrm flipH="1">
            <a:off x="4457229" y="2974975"/>
            <a:ext cx="1131888" cy="1752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6" name="Line 1234"/>
          <p:cNvSpPr>
            <a:spLocks noChangeShapeType="1"/>
          </p:cNvSpPr>
          <p:nvPr/>
        </p:nvSpPr>
        <p:spPr bwMode="auto">
          <a:xfrm flipV="1">
            <a:off x="4457229" y="2974975"/>
            <a:ext cx="1131888" cy="1752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7" name="Line 1235"/>
          <p:cNvSpPr>
            <a:spLocks noChangeShapeType="1"/>
          </p:cNvSpPr>
          <p:nvPr/>
        </p:nvSpPr>
        <p:spPr bwMode="auto">
          <a:xfrm>
            <a:off x="5589117" y="2974975"/>
            <a:ext cx="625475" cy="194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8" name="Line 1236"/>
          <p:cNvSpPr>
            <a:spLocks noChangeShapeType="1"/>
          </p:cNvSpPr>
          <p:nvPr/>
        </p:nvSpPr>
        <p:spPr bwMode="auto">
          <a:xfrm flipH="1" flipV="1">
            <a:off x="5589117" y="2974975"/>
            <a:ext cx="625475" cy="194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9" name="Line 1237"/>
          <p:cNvSpPr>
            <a:spLocks noChangeShapeType="1"/>
          </p:cNvSpPr>
          <p:nvPr/>
        </p:nvSpPr>
        <p:spPr bwMode="auto">
          <a:xfrm>
            <a:off x="5589117" y="2974975"/>
            <a:ext cx="1314450" cy="1579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0" name="Line 1238"/>
          <p:cNvSpPr>
            <a:spLocks noChangeShapeType="1"/>
          </p:cNvSpPr>
          <p:nvPr/>
        </p:nvSpPr>
        <p:spPr bwMode="auto">
          <a:xfrm flipH="1" flipV="1">
            <a:off x="5589117" y="2974975"/>
            <a:ext cx="1314450" cy="1579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1" name="Line 1239"/>
          <p:cNvSpPr>
            <a:spLocks noChangeShapeType="1"/>
          </p:cNvSpPr>
          <p:nvPr/>
        </p:nvSpPr>
        <p:spPr bwMode="auto">
          <a:xfrm>
            <a:off x="5589117" y="2974975"/>
            <a:ext cx="1146175" cy="170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2" name="Line 1240"/>
          <p:cNvSpPr>
            <a:spLocks noChangeShapeType="1"/>
          </p:cNvSpPr>
          <p:nvPr/>
        </p:nvSpPr>
        <p:spPr bwMode="auto">
          <a:xfrm flipH="1" flipV="1">
            <a:off x="5589117" y="2974975"/>
            <a:ext cx="1146175" cy="170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3" name="Line 1241"/>
          <p:cNvSpPr>
            <a:spLocks noChangeShapeType="1"/>
          </p:cNvSpPr>
          <p:nvPr/>
        </p:nvSpPr>
        <p:spPr bwMode="auto">
          <a:xfrm>
            <a:off x="5589117" y="2974975"/>
            <a:ext cx="1509713" cy="1443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4" name="Line 1242"/>
          <p:cNvSpPr>
            <a:spLocks noChangeShapeType="1"/>
          </p:cNvSpPr>
          <p:nvPr/>
        </p:nvSpPr>
        <p:spPr bwMode="auto">
          <a:xfrm flipH="1" flipV="1">
            <a:off x="5589117" y="2974975"/>
            <a:ext cx="1509713" cy="1443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5" name="Line 1243"/>
          <p:cNvSpPr>
            <a:spLocks noChangeShapeType="1"/>
          </p:cNvSpPr>
          <p:nvPr/>
        </p:nvSpPr>
        <p:spPr bwMode="auto">
          <a:xfrm flipH="1">
            <a:off x="3712692" y="2974975"/>
            <a:ext cx="1876425" cy="555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6" name="Line 1244"/>
          <p:cNvSpPr>
            <a:spLocks noChangeShapeType="1"/>
          </p:cNvSpPr>
          <p:nvPr/>
        </p:nvSpPr>
        <p:spPr bwMode="auto">
          <a:xfrm flipV="1">
            <a:off x="3712692" y="2974975"/>
            <a:ext cx="1876425" cy="555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7" name="Line 1245"/>
          <p:cNvSpPr>
            <a:spLocks noChangeShapeType="1"/>
          </p:cNvSpPr>
          <p:nvPr/>
        </p:nvSpPr>
        <p:spPr bwMode="auto">
          <a:xfrm flipH="1">
            <a:off x="3655542" y="2974975"/>
            <a:ext cx="1933575" cy="53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8" name="Line 1246"/>
          <p:cNvSpPr>
            <a:spLocks noChangeShapeType="1"/>
          </p:cNvSpPr>
          <p:nvPr/>
        </p:nvSpPr>
        <p:spPr bwMode="auto">
          <a:xfrm flipV="1">
            <a:off x="3655542" y="2974975"/>
            <a:ext cx="1933575" cy="53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9" name="Line 1247"/>
          <p:cNvSpPr>
            <a:spLocks noChangeShapeType="1"/>
          </p:cNvSpPr>
          <p:nvPr/>
        </p:nvSpPr>
        <p:spPr bwMode="auto">
          <a:xfrm>
            <a:off x="5589117" y="2974975"/>
            <a:ext cx="1395413" cy="1514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0" name="Line 1248"/>
          <p:cNvSpPr>
            <a:spLocks noChangeShapeType="1"/>
          </p:cNvSpPr>
          <p:nvPr/>
        </p:nvSpPr>
        <p:spPr bwMode="auto">
          <a:xfrm flipH="1" flipV="1">
            <a:off x="5589117" y="2974975"/>
            <a:ext cx="1395413" cy="1514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1" name="Line 1249"/>
          <p:cNvSpPr>
            <a:spLocks noChangeShapeType="1"/>
          </p:cNvSpPr>
          <p:nvPr/>
        </p:nvSpPr>
        <p:spPr bwMode="auto">
          <a:xfrm>
            <a:off x="5589117" y="2974975"/>
            <a:ext cx="1301750" cy="1655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2" name="Line 1250"/>
          <p:cNvSpPr>
            <a:spLocks noChangeShapeType="1"/>
          </p:cNvSpPr>
          <p:nvPr/>
        </p:nvSpPr>
        <p:spPr bwMode="auto">
          <a:xfrm flipH="1" flipV="1">
            <a:off x="5589117" y="2974975"/>
            <a:ext cx="1301750" cy="1655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3" name="Line 1251"/>
          <p:cNvSpPr>
            <a:spLocks noChangeShapeType="1"/>
          </p:cNvSpPr>
          <p:nvPr/>
        </p:nvSpPr>
        <p:spPr bwMode="auto">
          <a:xfrm flipH="1">
            <a:off x="4341342" y="2974975"/>
            <a:ext cx="1247775" cy="167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4" name="Line 1252"/>
          <p:cNvSpPr>
            <a:spLocks noChangeShapeType="1"/>
          </p:cNvSpPr>
          <p:nvPr/>
        </p:nvSpPr>
        <p:spPr bwMode="auto">
          <a:xfrm flipV="1">
            <a:off x="4341342" y="2974975"/>
            <a:ext cx="1247775" cy="1676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5" name="Line 1253"/>
          <p:cNvSpPr>
            <a:spLocks noChangeShapeType="1"/>
          </p:cNvSpPr>
          <p:nvPr/>
        </p:nvSpPr>
        <p:spPr bwMode="auto">
          <a:xfrm>
            <a:off x="5589117" y="2974975"/>
            <a:ext cx="949325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6" name="Line 1254"/>
          <p:cNvSpPr>
            <a:spLocks noChangeShapeType="1"/>
          </p:cNvSpPr>
          <p:nvPr/>
        </p:nvSpPr>
        <p:spPr bwMode="auto">
          <a:xfrm flipH="1" flipV="1">
            <a:off x="5589117" y="2974975"/>
            <a:ext cx="949325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7" name="Line 1255"/>
          <p:cNvSpPr>
            <a:spLocks noChangeShapeType="1"/>
          </p:cNvSpPr>
          <p:nvPr/>
        </p:nvSpPr>
        <p:spPr bwMode="auto">
          <a:xfrm flipH="1">
            <a:off x="4863629" y="2974975"/>
            <a:ext cx="725488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8" name="Line 1256"/>
          <p:cNvSpPr>
            <a:spLocks noChangeShapeType="1"/>
          </p:cNvSpPr>
          <p:nvPr/>
        </p:nvSpPr>
        <p:spPr bwMode="auto">
          <a:xfrm flipV="1">
            <a:off x="4863629" y="2974975"/>
            <a:ext cx="725488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9" name="Line 1257"/>
          <p:cNvSpPr>
            <a:spLocks noChangeShapeType="1"/>
          </p:cNvSpPr>
          <p:nvPr/>
        </p:nvSpPr>
        <p:spPr bwMode="auto">
          <a:xfrm>
            <a:off x="5589117" y="2974975"/>
            <a:ext cx="425450" cy="199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0" name="Line 1258"/>
          <p:cNvSpPr>
            <a:spLocks noChangeShapeType="1"/>
          </p:cNvSpPr>
          <p:nvPr/>
        </p:nvSpPr>
        <p:spPr bwMode="auto">
          <a:xfrm flipH="1" flipV="1">
            <a:off x="5589117" y="2974975"/>
            <a:ext cx="425450" cy="199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1" name="Line 1259"/>
          <p:cNvSpPr>
            <a:spLocks noChangeShapeType="1"/>
          </p:cNvSpPr>
          <p:nvPr/>
        </p:nvSpPr>
        <p:spPr bwMode="auto">
          <a:xfrm>
            <a:off x="5589117" y="2974975"/>
            <a:ext cx="754063" cy="197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2" name="Line 1260"/>
          <p:cNvSpPr>
            <a:spLocks noChangeShapeType="1"/>
          </p:cNvSpPr>
          <p:nvPr/>
        </p:nvSpPr>
        <p:spPr bwMode="auto">
          <a:xfrm flipH="1" flipV="1">
            <a:off x="5589117" y="2974975"/>
            <a:ext cx="754063" cy="197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3" name="Line 1261"/>
          <p:cNvSpPr>
            <a:spLocks noChangeShapeType="1"/>
          </p:cNvSpPr>
          <p:nvPr/>
        </p:nvSpPr>
        <p:spPr bwMode="auto">
          <a:xfrm>
            <a:off x="5589117" y="2974975"/>
            <a:ext cx="701675" cy="1917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4" name="Line 1262"/>
          <p:cNvSpPr>
            <a:spLocks noChangeShapeType="1"/>
          </p:cNvSpPr>
          <p:nvPr/>
        </p:nvSpPr>
        <p:spPr bwMode="auto">
          <a:xfrm flipH="1" flipV="1">
            <a:off x="5589117" y="2974975"/>
            <a:ext cx="701675" cy="1917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5" name="Line 1263"/>
          <p:cNvSpPr>
            <a:spLocks noChangeShapeType="1"/>
          </p:cNvSpPr>
          <p:nvPr/>
        </p:nvSpPr>
        <p:spPr bwMode="auto">
          <a:xfrm>
            <a:off x="5589117" y="2974975"/>
            <a:ext cx="784225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6" name="Line 1264"/>
          <p:cNvSpPr>
            <a:spLocks noChangeShapeType="1"/>
          </p:cNvSpPr>
          <p:nvPr/>
        </p:nvSpPr>
        <p:spPr bwMode="auto">
          <a:xfrm flipH="1" flipV="1">
            <a:off x="5589117" y="2974975"/>
            <a:ext cx="784225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7" name="Line 1265"/>
          <p:cNvSpPr>
            <a:spLocks noChangeShapeType="1"/>
          </p:cNvSpPr>
          <p:nvPr/>
        </p:nvSpPr>
        <p:spPr bwMode="auto">
          <a:xfrm>
            <a:off x="5589117" y="2974975"/>
            <a:ext cx="838200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8" name="Line 1266"/>
          <p:cNvSpPr>
            <a:spLocks noChangeShapeType="1"/>
          </p:cNvSpPr>
          <p:nvPr/>
        </p:nvSpPr>
        <p:spPr bwMode="auto">
          <a:xfrm flipH="1" flipV="1">
            <a:off x="5589117" y="2974975"/>
            <a:ext cx="838200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9" name="Line 1267"/>
          <p:cNvSpPr>
            <a:spLocks noChangeShapeType="1"/>
          </p:cNvSpPr>
          <p:nvPr/>
        </p:nvSpPr>
        <p:spPr bwMode="auto">
          <a:xfrm>
            <a:off x="5589117" y="2974975"/>
            <a:ext cx="984250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0" name="Line 1268"/>
          <p:cNvSpPr>
            <a:spLocks noChangeShapeType="1"/>
          </p:cNvSpPr>
          <p:nvPr/>
        </p:nvSpPr>
        <p:spPr bwMode="auto">
          <a:xfrm flipH="1" flipV="1">
            <a:off x="5589117" y="2974975"/>
            <a:ext cx="984250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1" name="Line 1269"/>
          <p:cNvSpPr>
            <a:spLocks noChangeShapeType="1"/>
          </p:cNvSpPr>
          <p:nvPr/>
        </p:nvSpPr>
        <p:spPr bwMode="auto">
          <a:xfrm flipH="1">
            <a:off x="4909667" y="2974975"/>
            <a:ext cx="679450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2" name="Line 1270"/>
          <p:cNvSpPr>
            <a:spLocks noChangeShapeType="1"/>
          </p:cNvSpPr>
          <p:nvPr/>
        </p:nvSpPr>
        <p:spPr bwMode="auto">
          <a:xfrm flipV="1">
            <a:off x="4909667" y="2974975"/>
            <a:ext cx="679450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3" name="Line 1271"/>
          <p:cNvSpPr>
            <a:spLocks noChangeShapeType="1"/>
          </p:cNvSpPr>
          <p:nvPr/>
        </p:nvSpPr>
        <p:spPr bwMode="auto">
          <a:xfrm flipH="1">
            <a:off x="4604867" y="2974975"/>
            <a:ext cx="984250" cy="1795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4" name="Line 1272"/>
          <p:cNvSpPr>
            <a:spLocks noChangeShapeType="1"/>
          </p:cNvSpPr>
          <p:nvPr/>
        </p:nvSpPr>
        <p:spPr bwMode="auto">
          <a:xfrm flipV="1">
            <a:off x="4604867" y="2974975"/>
            <a:ext cx="984250" cy="1795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5" name="Line 1273"/>
          <p:cNvSpPr>
            <a:spLocks noChangeShapeType="1"/>
          </p:cNvSpPr>
          <p:nvPr/>
        </p:nvSpPr>
        <p:spPr bwMode="auto">
          <a:xfrm>
            <a:off x="5589117" y="2974975"/>
            <a:ext cx="1220788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6" name="Line 1274"/>
          <p:cNvSpPr>
            <a:spLocks noChangeShapeType="1"/>
          </p:cNvSpPr>
          <p:nvPr/>
        </p:nvSpPr>
        <p:spPr bwMode="auto">
          <a:xfrm flipH="1" flipV="1">
            <a:off x="5589117" y="2974975"/>
            <a:ext cx="1220788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7" name="Line 1275"/>
          <p:cNvSpPr>
            <a:spLocks noChangeShapeType="1"/>
          </p:cNvSpPr>
          <p:nvPr/>
        </p:nvSpPr>
        <p:spPr bwMode="auto">
          <a:xfrm flipH="1">
            <a:off x="3572992" y="2974975"/>
            <a:ext cx="2016125" cy="395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8" name="Line 1276"/>
          <p:cNvSpPr>
            <a:spLocks noChangeShapeType="1"/>
          </p:cNvSpPr>
          <p:nvPr/>
        </p:nvSpPr>
        <p:spPr bwMode="auto">
          <a:xfrm flipV="1">
            <a:off x="3572992" y="2974975"/>
            <a:ext cx="2016125" cy="395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9" name="Line 1277"/>
          <p:cNvSpPr>
            <a:spLocks noChangeShapeType="1"/>
          </p:cNvSpPr>
          <p:nvPr/>
        </p:nvSpPr>
        <p:spPr bwMode="auto">
          <a:xfrm>
            <a:off x="5589117" y="2974975"/>
            <a:ext cx="495300" cy="201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0" name="Line 1278"/>
          <p:cNvSpPr>
            <a:spLocks noChangeShapeType="1"/>
          </p:cNvSpPr>
          <p:nvPr/>
        </p:nvSpPr>
        <p:spPr bwMode="auto">
          <a:xfrm flipH="1" flipV="1">
            <a:off x="5589117" y="2974975"/>
            <a:ext cx="495300" cy="201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1" name="Line 1279"/>
          <p:cNvSpPr>
            <a:spLocks noChangeShapeType="1"/>
          </p:cNvSpPr>
          <p:nvPr/>
        </p:nvSpPr>
        <p:spPr bwMode="auto">
          <a:xfrm>
            <a:off x="5589117" y="2974975"/>
            <a:ext cx="1389063" cy="1590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2" name="Line 1280"/>
          <p:cNvSpPr>
            <a:spLocks noChangeShapeType="1"/>
          </p:cNvSpPr>
          <p:nvPr/>
        </p:nvSpPr>
        <p:spPr bwMode="auto">
          <a:xfrm flipH="1" flipV="1">
            <a:off x="5589117" y="2974975"/>
            <a:ext cx="1389063" cy="1590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3" name="Line 1281"/>
          <p:cNvSpPr>
            <a:spLocks noChangeShapeType="1"/>
          </p:cNvSpPr>
          <p:nvPr/>
        </p:nvSpPr>
        <p:spPr bwMode="auto">
          <a:xfrm>
            <a:off x="5589117" y="2974975"/>
            <a:ext cx="1785938" cy="1022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4" name="Line 1282"/>
          <p:cNvSpPr>
            <a:spLocks noChangeShapeType="1"/>
          </p:cNvSpPr>
          <p:nvPr/>
        </p:nvSpPr>
        <p:spPr bwMode="auto">
          <a:xfrm flipH="1" flipV="1">
            <a:off x="5589117" y="2974975"/>
            <a:ext cx="1785938" cy="1022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5" name="Line 1283"/>
          <p:cNvSpPr>
            <a:spLocks noChangeShapeType="1"/>
          </p:cNvSpPr>
          <p:nvPr/>
        </p:nvSpPr>
        <p:spPr bwMode="auto">
          <a:xfrm flipH="1">
            <a:off x="4771554" y="2974975"/>
            <a:ext cx="817563" cy="185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6" name="Line 1284"/>
          <p:cNvSpPr>
            <a:spLocks noChangeShapeType="1"/>
          </p:cNvSpPr>
          <p:nvPr/>
        </p:nvSpPr>
        <p:spPr bwMode="auto">
          <a:xfrm flipV="1">
            <a:off x="4771554" y="2974975"/>
            <a:ext cx="817563" cy="185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7" name="Line 1285"/>
          <p:cNvSpPr>
            <a:spLocks noChangeShapeType="1"/>
          </p:cNvSpPr>
          <p:nvPr/>
        </p:nvSpPr>
        <p:spPr bwMode="auto">
          <a:xfrm flipH="1" flipV="1">
            <a:off x="3496792" y="2813050"/>
            <a:ext cx="2092325" cy="16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8" name="Line 1286"/>
          <p:cNvSpPr>
            <a:spLocks noChangeShapeType="1"/>
          </p:cNvSpPr>
          <p:nvPr/>
        </p:nvSpPr>
        <p:spPr bwMode="auto">
          <a:xfrm>
            <a:off x="3496792" y="2813050"/>
            <a:ext cx="2092325" cy="16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9" name="Line 1287"/>
          <p:cNvSpPr>
            <a:spLocks noChangeShapeType="1"/>
          </p:cNvSpPr>
          <p:nvPr/>
        </p:nvSpPr>
        <p:spPr bwMode="auto">
          <a:xfrm>
            <a:off x="5589117" y="2974975"/>
            <a:ext cx="1225550" cy="1644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0" name="Line 1288"/>
          <p:cNvSpPr>
            <a:spLocks noChangeShapeType="1"/>
          </p:cNvSpPr>
          <p:nvPr/>
        </p:nvSpPr>
        <p:spPr bwMode="auto">
          <a:xfrm flipH="1" flipV="1">
            <a:off x="5589117" y="2974975"/>
            <a:ext cx="1225550" cy="1644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1" name="Line 1289"/>
          <p:cNvSpPr>
            <a:spLocks noChangeShapeType="1"/>
          </p:cNvSpPr>
          <p:nvPr/>
        </p:nvSpPr>
        <p:spPr bwMode="auto">
          <a:xfrm>
            <a:off x="5589117" y="2974975"/>
            <a:ext cx="1465263" cy="1501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2" name="Line 1290"/>
          <p:cNvSpPr>
            <a:spLocks noChangeShapeType="1"/>
          </p:cNvSpPr>
          <p:nvPr/>
        </p:nvSpPr>
        <p:spPr bwMode="auto">
          <a:xfrm flipH="1" flipV="1">
            <a:off x="5589117" y="2974975"/>
            <a:ext cx="1465263" cy="1501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3" name="Line 1291"/>
          <p:cNvSpPr>
            <a:spLocks noChangeShapeType="1"/>
          </p:cNvSpPr>
          <p:nvPr/>
        </p:nvSpPr>
        <p:spPr bwMode="auto">
          <a:xfrm flipV="1">
            <a:off x="5589117" y="1049338"/>
            <a:ext cx="231775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4" name="Line 1292"/>
          <p:cNvSpPr>
            <a:spLocks noChangeShapeType="1"/>
          </p:cNvSpPr>
          <p:nvPr/>
        </p:nvSpPr>
        <p:spPr bwMode="auto">
          <a:xfrm flipH="1">
            <a:off x="5589117" y="1049338"/>
            <a:ext cx="231775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5" name="Line 1293"/>
          <p:cNvSpPr>
            <a:spLocks noChangeShapeType="1"/>
          </p:cNvSpPr>
          <p:nvPr/>
        </p:nvSpPr>
        <p:spPr bwMode="auto">
          <a:xfrm flipV="1">
            <a:off x="5589117" y="1060450"/>
            <a:ext cx="379413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6" name="Line 1294"/>
          <p:cNvSpPr>
            <a:spLocks noChangeShapeType="1"/>
          </p:cNvSpPr>
          <p:nvPr/>
        </p:nvSpPr>
        <p:spPr bwMode="auto">
          <a:xfrm flipH="1">
            <a:off x="5589117" y="1060450"/>
            <a:ext cx="379413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7" name="Line 1295"/>
          <p:cNvSpPr>
            <a:spLocks noChangeShapeType="1"/>
          </p:cNvSpPr>
          <p:nvPr/>
        </p:nvSpPr>
        <p:spPr bwMode="auto">
          <a:xfrm>
            <a:off x="5589117" y="2974975"/>
            <a:ext cx="585788" cy="2027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8" name="Line 1296"/>
          <p:cNvSpPr>
            <a:spLocks noChangeShapeType="1"/>
          </p:cNvSpPr>
          <p:nvPr/>
        </p:nvSpPr>
        <p:spPr bwMode="auto">
          <a:xfrm flipH="1" flipV="1">
            <a:off x="5589117" y="2974975"/>
            <a:ext cx="585788" cy="2027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9" name="Line 1297"/>
          <p:cNvSpPr>
            <a:spLocks noChangeShapeType="1"/>
          </p:cNvSpPr>
          <p:nvPr/>
        </p:nvSpPr>
        <p:spPr bwMode="auto">
          <a:xfrm>
            <a:off x="5589117" y="2974975"/>
            <a:ext cx="674688" cy="200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0" name="Line 1298"/>
          <p:cNvSpPr>
            <a:spLocks noChangeShapeType="1"/>
          </p:cNvSpPr>
          <p:nvPr/>
        </p:nvSpPr>
        <p:spPr bwMode="auto">
          <a:xfrm flipH="1" flipV="1">
            <a:off x="5589117" y="2974975"/>
            <a:ext cx="674688" cy="200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1" name="Line 1299"/>
          <p:cNvSpPr>
            <a:spLocks noChangeShapeType="1"/>
          </p:cNvSpPr>
          <p:nvPr/>
        </p:nvSpPr>
        <p:spPr bwMode="auto">
          <a:xfrm flipV="1">
            <a:off x="5589117" y="1038225"/>
            <a:ext cx="84138" cy="193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2" name="Line 1300"/>
          <p:cNvSpPr>
            <a:spLocks noChangeShapeType="1"/>
          </p:cNvSpPr>
          <p:nvPr/>
        </p:nvSpPr>
        <p:spPr bwMode="auto">
          <a:xfrm flipH="1">
            <a:off x="5589117" y="1038225"/>
            <a:ext cx="84138" cy="193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3" name="Line 1301"/>
          <p:cNvSpPr>
            <a:spLocks noChangeShapeType="1"/>
          </p:cNvSpPr>
          <p:nvPr/>
        </p:nvSpPr>
        <p:spPr bwMode="auto">
          <a:xfrm>
            <a:off x="5589117" y="2974975"/>
            <a:ext cx="914400" cy="1911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4" name="Line 1302"/>
          <p:cNvSpPr>
            <a:spLocks noChangeShapeType="1"/>
          </p:cNvSpPr>
          <p:nvPr/>
        </p:nvSpPr>
        <p:spPr bwMode="auto">
          <a:xfrm flipH="1" flipV="1">
            <a:off x="5589117" y="2974975"/>
            <a:ext cx="914400" cy="1911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5" name="Line 1303"/>
          <p:cNvSpPr>
            <a:spLocks noChangeShapeType="1"/>
          </p:cNvSpPr>
          <p:nvPr/>
        </p:nvSpPr>
        <p:spPr bwMode="auto">
          <a:xfrm>
            <a:off x="2882429" y="4857750"/>
            <a:ext cx="1119188" cy="1608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6" name="Line 1304"/>
          <p:cNvSpPr>
            <a:spLocks noChangeShapeType="1"/>
          </p:cNvSpPr>
          <p:nvPr/>
        </p:nvSpPr>
        <p:spPr bwMode="auto">
          <a:xfrm flipH="1" flipV="1">
            <a:off x="2882429" y="4857750"/>
            <a:ext cx="1119188" cy="1608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7" name="Line 1305"/>
          <p:cNvSpPr>
            <a:spLocks noChangeShapeType="1"/>
          </p:cNvSpPr>
          <p:nvPr/>
        </p:nvSpPr>
        <p:spPr bwMode="auto">
          <a:xfrm>
            <a:off x="2882429" y="4857750"/>
            <a:ext cx="846138" cy="174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8" name="Line 1306"/>
          <p:cNvSpPr>
            <a:spLocks noChangeShapeType="1"/>
          </p:cNvSpPr>
          <p:nvPr/>
        </p:nvSpPr>
        <p:spPr bwMode="auto">
          <a:xfrm flipH="1" flipV="1">
            <a:off x="2882429" y="4857750"/>
            <a:ext cx="846138" cy="174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9" name="Line 1307"/>
          <p:cNvSpPr>
            <a:spLocks noChangeShapeType="1"/>
          </p:cNvSpPr>
          <p:nvPr/>
        </p:nvSpPr>
        <p:spPr bwMode="auto">
          <a:xfrm>
            <a:off x="2882429" y="4857750"/>
            <a:ext cx="674688" cy="1785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0" name="Line 1308"/>
          <p:cNvSpPr>
            <a:spLocks noChangeShapeType="1"/>
          </p:cNvSpPr>
          <p:nvPr/>
        </p:nvSpPr>
        <p:spPr bwMode="auto">
          <a:xfrm flipH="1" flipV="1">
            <a:off x="2882429" y="4857750"/>
            <a:ext cx="674688" cy="1785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1" name="Line 1309"/>
          <p:cNvSpPr>
            <a:spLocks noChangeShapeType="1"/>
          </p:cNvSpPr>
          <p:nvPr/>
        </p:nvSpPr>
        <p:spPr bwMode="auto">
          <a:xfrm>
            <a:off x="2882429" y="4857750"/>
            <a:ext cx="1741488" cy="877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2" name="Line 1310"/>
          <p:cNvSpPr>
            <a:spLocks noChangeShapeType="1"/>
          </p:cNvSpPr>
          <p:nvPr/>
        </p:nvSpPr>
        <p:spPr bwMode="auto">
          <a:xfrm flipH="1" flipV="1">
            <a:off x="2882429" y="4857750"/>
            <a:ext cx="1741488" cy="877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3" name="Line 1311"/>
          <p:cNvSpPr>
            <a:spLocks noChangeShapeType="1"/>
          </p:cNvSpPr>
          <p:nvPr/>
        </p:nvSpPr>
        <p:spPr bwMode="auto">
          <a:xfrm>
            <a:off x="2882429" y="4857750"/>
            <a:ext cx="996950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4" name="Line 1312"/>
          <p:cNvSpPr>
            <a:spLocks noChangeShapeType="1"/>
          </p:cNvSpPr>
          <p:nvPr/>
        </p:nvSpPr>
        <p:spPr bwMode="auto">
          <a:xfrm flipH="1" flipV="1">
            <a:off x="2882429" y="4857750"/>
            <a:ext cx="996950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5" name="Line 1313"/>
          <p:cNvSpPr>
            <a:spLocks noChangeShapeType="1"/>
          </p:cNvSpPr>
          <p:nvPr/>
        </p:nvSpPr>
        <p:spPr bwMode="auto">
          <a:xfrm>
            <a:off x="2882429" y="4857750"/>
            <a:ext cx="1446213" cy="1325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6" name="Line 1314"/>
          <p:cNvSpPr>
            <a:spLocks noChangeShapeType="1"/>
          </p:cNvSpPr>
          <p:nvPr/>
        </p:nvSpPr>
        <p:spPr bwMode="auto">
          <a:xfrm flipH="1" flipV="1">
            <a:off x="2882429" y="4857750"/>
            <a:ext cx="1446213" cy="1325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7" name="Line 1315"/>
          <p:cNvSpPr>
            <a:spLocks noChangeShapeType="1"/>
          </p:cNvSpPr>
          <p:nvPr/>
        </p:nvSpPr>
        <p:spPr bwMode="auto">
          <a:xfrm flipV="1">
            <a:off x="2882429" y="3989388"/>
            <a:ext cx="1828800" cy="868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8" name="Line 1316"/>
          <p:cNvSpPr>
            <a:spLocks noChangeShapeType="1"/>
          </p:cNvSpPr>
          <p:nvPr/>
        </p:nvSpPr>
        <p:spPr bwMode="auto">
          <a:xfrm flipH="1">
            <a:off x="2882429" y="3989388"/>
            <a:ext cx="1828800" cy="868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9" name="Line 1317"/>
          <p:cNvSpPr>
            <a:spLocks noChangeShapeType="1"/>
          </p:cNvSpPr>
          <p:nvPr/>
        </p:nvSpPr>
        <p:spPr bwMode="auto">
          <a:xfrm>
            <a:off x="2882429" y="4857750"/>
            <a:ext cx="471488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0" name="Line 1318"/>
          <p:cNvSpPr>
            <a:spLocks noChangeShapeType="1"/>
          </p:cNvSpPr>
          <p:nvPr/>
        </p:nvSpPr>
        <p:spPr bwMode="auto">
          <a:xfrm flipH="1" flipV="1">
            <a:off x="2882429" y="4857750"/>
            <a:ext cx="471488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1" name="Line 1319"/>
          <p:cNvSpPr>
            <a:spLocks noChangeShapeType="1"/>
          </p:cNvSpPr>
          <p:nvPr/>
        </p:nvSpPr>
        <p:spPr bwMode="auto">
          <a:xfrm flipH="1" flipV="1">
            <a:off x="1787054" y="3024188"/>
            <a:ext cx="1095375" cy="1833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2" name="Line 1320"/>
          <p:cNvSpPr>
            <a:spLocks noChangeShapeType="1"/>
          </p:cNvSpPr>
          <p:nvPr/>
        </p:nvSpPr>
        <p:spPr bwMode="auto">
          <a:xfrm>
            <a:off x="1787054" y="3024188"/>
            <a:ext cx="1095375" cy="1833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3" name="Line 1321"/>
          <p:cNvSpPr>
            <a:spLocks noChangeShapeType="1"/>
          </p:cNvSpPr>
          <p:nvPr/>
        </p:nvSpPr>
        <p:spPr bwMode="auto">
          <a:xfrm>
            <a:off x="2882429" y="4857750"/>
            <a:ext cx="1682750" cy="1004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4" name="Line 1322"/>
          <p:cNvSpPr>
            <a:spLocks noChangeShapeType="1"/>
          </p:cNvSpPr>
          <p:nvPr/>
        </p:nvSpPr>
        <p:spPr bwMode="auto">
          <a:xfrm flipH="1" flipV="1">
            <a:off x="2882429" y="4857750"/>
            <a:ext cx="1682750" cy="1004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5" name="Line 1323"/>
          <p:cNvSpPr>
            <a:spLocks noChangeShapeType="1"/>
          </p:cNvSpPr>
          <p:nvPr/>
        </p:nvSpPr>
        <p:spPr bwMode="auto">
          <a:xfrm>
            <a:off x="2882429" y="4857750"/>
            <a:ext cx="1185863" cy="1558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6" name="Line 1324"/>
          <p:cNvSpPr>
            <a:spLocks noChangeShapeType="1"/>
          </p:cNvSpPr>
          <p:nvPr/>
        </p:nvSpPr>
        <p:spPr bwMode="auto">
          <a:xfrm flipH="1" flipV="1">
            <a:off x="2882429" y="4857750"/>
            <a:ext cx="1185863" cy="1558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7" name="Line 1325"/>
          <p:cNvSpPr>
            <a:spLocks noChangeShapeType="1"/>
          </p:cNvSpPr>
          <p:nvPr/>
        </p:nvSpPr>
        <p:spPr bwMode="auto">
          <a:xfrm>
            <a:off x="2882429" y="4857750"/>
            <a:ext cx="1238250" cy="150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8" name="Line 1326"/>
          <p:cNvSpPr>
            <a:spLocks noChangeShapeType="1"/>
          </p:cNvSpPr>
          <p:nvPr/>
        </p:nvSpPr>
        <p:spPr bwMode="auto">
          <a:xfrm flipH="1" flipV="1">
            <a:off x="2882429" y="4857750"/>
            <a:ext cx="1238250" cy="150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9" name="Line 1327"/>
          <p:cNvSpPr>
            <a:spLocks noChangeShapeType="1"/>
          </p:cNvSpPr>
          <p:nvPr/>
        </p:nvSpPr>
        <p:spPr bwMode="auto">
          <a:xfrm>
            <a:off x="2882429" y="4857750"/>
            <a:ext cx="768350" cy="1762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0" name="Line 1328"/>
          <p:cNvSpPr>
            <a:spLocks noChangeShapeType="1"/>
          </p:cNvSpPr>
          <p:nvPr/>
        </p:nvSpPr>
        <p:spPr bwMode="auto">
          <a:xfrm flipH="1" flipV="1">
            <a:off x="2882429" y="4857750"/>
            <a:ext cx="768350" cy="1762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1" name="Line 1329"/>
          <p:cNvSpPr>
            <a:spLocks noChangeShapeType="1"/>
          </p:cNvSpPr>
          <p:nvPr/>
        </p:nvSpPr>
        <p:spPr bwMode="auto">
          <a:xfrm>
            <a:off x="2882429" y="4857750"/>
            <a:ext cx="1365250" cy="1406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2" name="Line 1330"/>
          <p:cNvSpPr>
            <a:spLocks noChangeShapeType="1"/>
          </p:cNvSpPr>
          <p:nvPr/>
        </p:nvSpPr>
        <p:spPr bwMode="auto">
          <a:xfrm flipH="1" flipV="1">
            <a:off x="2882429" y="4857750"/>
            <a:ext cx="1365250" cy="1406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3" name="Line 1331"/>
          <p:cNvSpPr>
            <a:spLocks noChangeShapeType="1"/>
          </p:cNvSpPr>
          <p:nvPr/>
        </p:nvSpPr>
        <p:spPr bwMode="auto">
          <a:xfrm>
            <a:off x="2882429" y="4857750"/>
            <a:ext cx="1793875" cy="72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4" name="Line 1332"/>
          <p:cNvSpPr>
            <a:spLocks noChangeShapeType="1"/>
          </p:cNvSpPr>
          <p:nvPr/>
        </p:nvSpPr>
        <p:spPr bwMode="auto">
          <a:xfrm flipH="1" flipV="1">
            <a:off x="2882429" y="4857750"/>
            <a:ext cx="1793875" cy="72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5" name="Line 1333"/>
          <p:cNvSpPr>
            <a:spLocks noChangeShapeType="1"/>
          </p:cNvSpPr>
          <p:nvPr/>
        </p:nvSpPr>
        <p:spPr bwMode="auto">
          <a:xfrm>
            <a:off x="2882429" y="4857750"/>
            <a:ext cx="920750" cy="1711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6" name="Line 1334"/>
          <p:cNvSpPr>
            <a:spLocks noChangeShapeType="1"/>
          </p:cNvSpPr>
          <p:nvPr/>
        </p:nvSpPr>
        <p:spPr bwMode="auto">
          <a:xfrm flipH="1" flipV="1">
            <a:off x="2882429" y="4857750"/>
            <a:ext cx="920750" cy="1711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7" name="Line 1335"/>
          <p:cNvSpPr>
            <a:spLocks noChangeShapeType="1"/>
          </p:cNvSpPr>
          <p:nvPr/>
        </p:nvSpPr>
        <p:spPr bwMode="auto">
          <a:xfrm>
            <a:off x="2882429" y="4857750"/>
            <a:ext cx="1044575" cy="162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8" name="Line 1336"/>
          <p:cNvSpPr>
            <a:spLocks noChangeShapeType="1"/>
          </p:cNvSpPr>
          <p:nvPr/>
        </p:nvSpPr>
        <p:spPr bwMode="auto">
          <a:xfrm flipH="1" flipV="1">
            <a:off x="2882429" y="4857750"/>
            <a:ext cx="1044575" cy="162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9" name="Line 1337"/>
          <p:cNvSpPr>
            <a:spLocks noChangeShapeType="1"/>
          </p:cNvSpPr>
          <p:nvPr/>
        </p:nvSpPr>
        <p:spPr bwMode="auto">
          <a:xfrm>
            <a:off x="2882429" y="4857750"/>
            <a:ext cx="923925" cy="1622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0" name="Line 1338"/>
          <p:cNvSpPr>
            <a:spLocks noChangeShapeType="1"/>
          </p:cNvSpPr>
          <p:nvPr/>
        </p:nvSpPr>
        <p:spPr bwMode="auto">
          <a:xfrm flipH="1" flipV="1">
            <a:off x="2882429" y="4857750"/>
            <a:ext cx="923925" cy="1622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1" name="Line 1339"/>
          <p:cNvSpPr>
            <a:spLocks noChangeShapeType="1"/>
          </p:cNvSpPr>
          <p:nvPr/>
        </p:nvSpPr>
        <p:spPr bwMode="auto">
          <a:xfrm>
            <a:off x="2882429" y="4857750"/>
            <a:ext cx="1693863" cy="935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2" name="Line 1340"/>
          <p:cNvSpPr>
            <a:spLocks noChangeShapeType="1"/>
          </p:cNvSpPr>
          <p:nvPr/>
        </p:nvSpPr>
        <p:spPr bwMode="auto">
          <a:xfrm flipH="1" flipV="1">
            <a:off x="2882429" y="4857750"/>
            <a:ext cx="1693863" cy="935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3" name="Line 1341"/>
          <p:cNvSpPr>
            <a:spLocks noChangeShapeType="1"/>
          </p:cNvSpPr>
          <p:nvPr/>
        </p:nvSpPr>
        <p:spPr bwMode="auto">
          <a:xfrm>
            <a:off x="2882429" y="4857750"/>
            <a:ext cx="1527175" cy="1243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4" name="Line 1342"/>
          <p:cNvSpPr>
            <a:spLocks noChangeShapeType="1"/>
          </p:cNvSpPr>
          <p:nvPr/>
        </p:nvSpPr>
        <p:spPr bwMode="auto">
          <a:xfrm flipH="1" flipV="1">
            <a:off x="2882429" y="4857750"/>
            <a:ext cx="1527175" cy="1243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5" name="Line 1343"/>
          <p:cNvSpPr>
            <a:spLocks noChangeShapeType="1"/>
          </p:cNvSpPr>
          <p:nvPr/>
        </p:nvSpPr>
        <p:spPr bwMode="auto">
          <a:xfrm flipH="1" flipV="1">
            <a:off x="2045817" y="2889250"/>
            <a:ext cx="836613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6" name="Line 1344"/>
          <p:cNvSpPr>
            <a:spLocks noChangeShapeType="1"/>
          </p:cNvSpPr>
          <p:nvPr/>
        </p:nvSpPr>
        <p:spPr bwMode="auto">
          <a:xfrm>
            <a:off x="2045817" y="2889250"/>
            <a:ext cx="836613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7" name="Line 1345"/>
          <p:cNvSpPr>
            <a:spLocks noChangeShapeType="1"/>
          </p:cNvSpPr>
          <p:nvPr/>
        </p:nvSpPr>
        <p:spPr bwMode="auto">
          <a:xfrm flipV="1">
            <a:off x="2882429" y="2805113"/>
            <a:ext cx="355600" cy="2052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8" name="Line 1346"/>
          <p:cNvSpPr>
            <a:spLocks noChangeShapeType="1"/>
          </p:cNvSpPr>
          <p:nvPr/>
        </p:nvSpPr>
        <p:spPr bwMode="auto">
          <a:xfrm flipH="1">
            <a:off x="2882429" y="2805113"/>
            <a:ext cx="355600" cy="2052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9" name="Line 1347"/>
          <p:cNvSpPr>
            <a:spLocks noChangeShapeType="1"/>
          </p:cNvSpPr>
          <p:nvPr/>
        </p:nvSpPr>
        <p:spPr bwMode="auto">
          <a:xfrm>
            <a:off x="2882429" y="4857750"/>
            <a:ext cx="1641475" cy="1101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0" name="Line 1348"/>
          <p:cNvSpPr>
            <a:spLocks noChangeShapeType="1"/>
          </p:cNvSpPr>
          <p:nvPr/>
        </p:nvSpPr>
        <p:spPr bwMode="auto">
          <a:xfrm flipH="1" flipV="1">
            <a:off x="2882429" y="4857750"/>
            <a:ext cx="1641475" cy="1101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1" name="Line 1349"/>
          <p:cNvSpPr>
            <a:spLocks noChangeShapeType="1"/>
          </p:cNvSpPr>
          <p:nvPr/>
        </p:nvSpPr>
        <p:spPr bwMode="auto">
          <a:xfrm>
            <a:off x="2882429" y="4857750"/>
            <a:ext cx="1238250" cy="1404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2" name="Line 1350"/>
          <p:cNvSpPr>
            <a:spLocks noChangeShapeType="1"/>
          </p:cNvSpPr>
          <p:nvPr/>
        </p:nvSpPr>
        <p:spPr bwMode="auto">
          <a:xfrm flipH="1" flipV="1">
            <a:off x="2882429" y="4857750"/>
            <a:ext cx="1238250" cy="1404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3" name="Line 1351"/>
          <p:cNvSpPr>
            <a:spLocks noChangeShapeType="1"/>
          </p:cNvSpPr>
          <p:nvPr/>
        </p:nvSpPr>
        <p:spPr bwMode="auto">
          <a:xfrm>
            <a:off x="2882429" y="4857750"/>
            <a:ext cx="1116013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4" name="Line 1352"/>
          <p:cNvSpPr>
            <a:spLocks noChangeShapeType="1"/>
          </p:cNvSpPr>
          <p:nvPr/>
        </p:nvSpPr>
        <p:spPr bwMode="auto">
          <a:xfrm flipH="1" flipV="1">
            <a:off x="2882429" y="4857750"/>
            <a:ext cx="1116013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5" name="Line 1353"/>
          <p:cNvSpPr>
            <a:spLocks noChangeShapeType="1"/>
          </p:cNvSpPr>
          <p:nvPr/>
        </p:nvSpPr>
        <p:spPr bwMode="auto">
          <a:xfrm>
            <a:off x="2882429" y="4857750"/>
            <a:ext cx="1311275" cy="1355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6" name="Line 1354"/>
          <p:cNvSpPr>
            <a:spLocks noChangeShapeType="1"/>
          </p:cNvSpPr>
          <p:nvPr/>
        </p:nvSpPr>
        <p:spPr bwMode="auto">
          <a:xfrm flipH="1" flipV="1">
            <a:off x="2882429" y="4857750"/>
            <a:ext cx="1311275" cy="1355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7" name="Line 1355"/>
          <p:cNvSpPr>
            <a:spLocks noChangeShapeType="1"/>
          </p:cNvSpPr>
          <p:nvPr/>
        </p:nvSpPr>
        <p:spPr bwMode="auto">
          <a:xfrm flipV="1">
            <a:off x="2882429" y="3919538"/>
            <a:ext cx="1828800" cy="938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8" name="Line 1356"/>
          <p:cNvSpPr>
            <a:spLocks noChangeShapeType="1"/>
          </p:cNvSpPr>
          <p:nvPr/>
        </p:nvSpPr>
        <p:spPr bwMode="auto">
          <a:xfrm flipH="1">
            <a:off x="2882429" y="3919538"/>
            <a:ext cx="1828800" cy="938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9" name="Line 1357"/>
          <p:cNvSpPr>
            <a:spLocks noChangeShapeType="1"/>
          </p:cNvSpPr>
          <p:nvPr/>
        </p:nvSpPr>
        <p:spPr bwMode="auto">
          <a:xfrm>
            <a:off x="2882429" y="4857750"/>
            <a:ext cx="555625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0" name="Line 1358"/>
          <p:cNvSpPr>
            <a:spLocks noChangeShapeType="1"/>
          </p:cNvSpPr>
          <p:nvPr/>
        </p:nvSpPr>
        <p:spPr bwMode="auto">
          <a:xfrm flipH="1" flipV="1">
            <a:off x="2882429" y="4857750"/>
            <a:ext cx="555625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1" name="Line 1359"/>
          <p:cNvSpPr>
            <a:spLocks noChangeShapeType="1"/>
          </p:cNvSpPr>
          <p:nvPr/>
        </p:nvSpPr>
        <p:spPr bwMode="auto">
          <a:xfrm>
            <a:off x="2882429" y="4857750"/>
            <a:ext cx="1516063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2" name="Line 1360"/>
          <p:cNvSpPr>
            <a:spLocks noChangeShapeType="1"/>
          </p:cNvSpPr>
          <p:nvPr/>
        </p:nvSpPr>
        <p:spPr bwMode="auto">
          <a:xfrm flipH="1" flipV="1">
            <a:off x="2882429" y="4857750"/>
            <a:ext cx="1516063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3" name="Line 1361"/>
          <p:cNvSpPr>
            <a:spLocks noChangeShapeType="1"/>
          </p:cNvSpPr>
          <p:nvPr/>
        </p:nvSpPr>
        <p:spPr bwMode="auto">
          <a:xfrm flipV="1">
            <a:off x="2882429" y="4264025"/>
            <a:ext cx="1863725" cy="59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4" name="Line 1362"/>
          <p:cNvSpPr>
            <a:spLocks noChangeShapeType="1"/>
          </p:cNvSpPr>
          <p:nvPr/>
        </p:nvSpPr>
        <p:spPr bwMode="auto">
          <a:xfrm flipH="1">
            <a:off x="2882429" y="4264025"/>
            <a:ext cx="1863725" cy="59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5" name="Line 1363"/>
          <p:cNvSpPr>
            <a:spLocks noChangeShapeType="1"/>
          </p:cNvSpPr>
          <p:nvPr/>
        </p:nvSpPr>
        <p:spPr bwMode="auto">
          <a:xfrm>
            <a:off x="2882429" y="4857750"/>
            <a:ext cx="703263" cy="170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6" name="Line 1364"/>
          <p:cNvSpPr>
            <a:spLocks noChangeShapeType="1"/>
          </p:cNvSpPr>
          <p:nvPr/>
        </p:nvSpPr>
        <p:spPr bwMode="auto">
          <a:xfrm flipH="1" flipV="1">
            <a:off x="2882429" y="4857750"/>
            <a:ext cx="703263" cy="170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7" name="Line 1365"/>
          <p:cNvSpPr>
            <a:spLocks noChangeShapeType="1"/>
          </p:cNvSpPr>
          <p:nvPr/>
        </p:nvSpPr>
        <p:spPr bwMode="auto">
          <a:xfrm>
            <a:off x="2882429" y="4857750"/>
            <a:ext cx="1166813" cy="145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8" name="Line 1366"/>
          <p:cNvSpPr>
            <a:spLocks noChangeShapeType="1"/>
          </p:cNvSpPr>
          <p:nvPr/>
        </p:nvSpPr>
        <p:spPr bwMode="auto">
          <a:xfrm flipH="1" flipV="1">
            <a:off x="2882429" y="4857750"/>
            <a:ext cx="1166813" cy="145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9" name="Line 1367"/>
          <p:cNvSpPr>
            <a:spLocks noChangeShapeType="1"/>
          </p:cNvSpPr>
          <p:nvPr/>
        </p:nvSpPr>
        <p:spPr bwMode="auto">
          <a:xfrm flipV="1">
            <a:off x="2882429" y="3081338"/>
            <a:ext cx="706438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0" name="Line 1368"/>
          <p:cNvSpPr>
            <a:spLocks noChangeShapeType="1"/>
          </p:cNvSpPr>
          <p:nvPr/>
        </p:nvSpPr>
        <p:spPr bwMode="auto">
          <a:xfrm flipH="1">
            <a:off x="2882429" y="3081338"/>
            <a:ext cx="706438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1" name="Line 1369"/>
          <p:cNvSpPr>
            <a:spLocks noChangeShapeType="1"/>
          </p:cNvSpPr>
          <p:nvPr/>
        </p:nvSpPr>
        <p:spPr bwMode="auto">
          <a:xfrm flipV="1">
            <a:off x="2882429" y="3603625"/>
            <a:ext cx="1568450" cy="1254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2" name="Line 1370"/>
          <p:cNvSpPr>
            <a:spLocks noChangeShapeType="1"/>
          </p:cNvSpPr>
          <p:nvPr/>
        </p:nvSpPr>
        <p:spPr bwMode="auto">
          <a:xfrm flipH="1">
            <a:off x="2882429" y="3603625"/>
            <a:ext cx="1568450" cy="1254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3" name="Line 1371"/>
          <p:cNvSpPr>
            <a:spLocks noChangeShapeType="1"/>
          </p:cNvSpPr>
          <p:nvPr/>
        </p:nvSpPr>
        <p:spPr bwMode="auto">
          <a:xfrm flipV="1">
            <a:off x="2882429" y="3995738"/>
            <a:ext cx="1906588" cy="862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4" name="Line 1372"/>
          <p:cNvSpPr>
            <a:spLocks noChangeShapeType="1"/>
          </p:cNvSpPr>
          <p:nvPr/>
        </p:nvSpPr>
        <p:spPr bwMode="auto">
          <a:xfrm flipH="1">
            <a:off x="2882429" y="3995738"/>
            <a:ext cx="1906588" cy="862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5" name="Line 1373"/>
          <p:cNvSpPr>
            <a:spLocks noChangeShapeType="1"/>
          </p:cNvSpPr>
          <p:nvPr/>
        </p:nvSpPr>
        <p:spPr bwMode="auto">
          <a:xfrm>
            <a:off x="2882429" y="4857750"/>
            <a:ext cx="852488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6" name="Line 1374"/>
          <p:cNvSpPr>
            <a:spLocks noChangeShapeType="1"/>
          </p:cNvSpPr>
          <p:nvPr/>
        </p:nvSpPr>
        <p:spPr bwMode="auto">
          <a:xfrm flipH="1" flipV="1">
            <a:off x="2882429" y="4857750"/>
            <a:ext cx="852488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7" name="Line 1375"/>
          <p:cNvSpPr>
            <a:spLocks noChangeShapeType="1"/>
          </p:cNvSpPr>
          <p:nvPr/>
        </p:nvSpPr>
        <p:spPr bwMode="auto">
          <a:xfrm flipV="1">
            <a:off x="2882429" y="4140200"/>
            <a:ext cx="1919288" cy="71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8" name="Line 1376"/>
          <p:cNvSpPr>
            <a:spLocks noChangeShapeType="1"/>
          </p:cNvSpPr>
          <p:nvPr/>
        </p:nvSpPr>
        <p:spPr bwMode="auto">
          <a:xfrm flipH="1">
            <a:off x="2882429" y="4140200"/>
            <a:ext cx="1919288" cy="71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9" name="Line 1377"/>
          <p:cNvSpPr>
            <a:spLocks noChangeShapeType="1"/>
          </p:cNvSpPr>
          <p:nvPr/>
        </p:nvSpPr>
        <p:spPr bwMode="auto">
          <a:xfrm flipV="1">
            <a:off x="2882429" y="2852738"/>
            <a:ext cx="487363" cy="200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0" name="Line 1378"/>
          <p:cNvSpPr>
            <a:spLocks noChangeShapeType="1"/>
          </p:cNvSpPr>
          <p:nvPr/>
        </p:nvSpPr>
        <p:spPr bwMode="auto">
          <a:xfrm flipH="1">
            <a:off x="2882429" y="2852738"/>
            <a:ext cx="487363" cy="200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1" name="Line 1379"/>
          <p:cNvSpPr>
            <a:spLocks noChangeShapeType="1"/>
          </p:cNvSpPr>
          <p:nvPr/>
        </p:nvSpPr>
        <p:spPr bwMode="auto">
          <a:xfrm flipH="1" flipV="1">
            <a:off x="2161704" y="2846388"/>
            <a:ext cx="720725" cy="201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2" name="Line 1380"/>
          <p:cNvSpPr>
            <a:spLocks noChangeShapeType="1"/>
          </p:cNvSpPr>
          <p:nvPr/>
        </p:nvSpPr>
        <p:spPr bwMode="auto">
          <a:xfrm>
            <a:off x="2161704" y="2846388"/>
            <a:ext cx="720725" cy="201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3" name="Line 1381"/>
          <p:cNvSpPr>
            <a:spLocks noChangeShapeType="1"/>
          </p:cNvSpPr>
          <p:nvPr/>
        </p:nvSpPr>
        <p:spPr bwMode="auto">
          <a:xfrm>
            <a:off x="2882429" y="4857750"/>
            <a:ext cx="1379538" cy="1306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4" name="Line 1382"/>
          <p:cNvSpPr>
            <a:spLocks noChangeShapeType="1"/>
          </p:cNvSpPr>
          <p:nvPr/>
        </p:nvSpPr>
        <p:spPr bwMode="auto">
          <a:xfrm flipH="1" flipV="1">
            <a:off x="2882429" y="4857750"/>
            <a:ext cx="1379538" cy="1306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5" name="Line 1383"/>
          <p:cNvSpPr>
            <a:spLocks noChangeShapeType="1"/>
          </p:cNvSpPr>
          <p:nvPr/>
        </p:nvSpPr>
        <p:spPr bwMode="auto">
          <a:xfrm flipH="1" flipV="1">
            <a:off x="1869604" y="2968625"/>
            <a:ext cx="1012825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6" name="Line 1384"/>
          <p:cNvSpPr>
            <a:spLocks noChangeShapeType="1"/>
          </p:cNvSpPr>
          <p:nvPr/>
        </p:nvSpPr>
        <p:spPr bwMode="auto">
          <a:xfrm>
            <a:off x="1869604" y="2968625"/>
            <a:ext cx="1012825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7" name="Line 1385"/>
          <p:cNvSpPr>
            <a:spLocks noChangeShapeType="1"/>
          </p:cNvSpPr>
          <p:nvPr/>
        </p:nvSpPr>
        <p:spPr bwMode="auto">
          <a:xfrm>
            <a:off x="2882429" y="4857750"/>
            <a:ext cx="1609725" cy="1039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8" name="Line 1386"/>
          <p:cNvSpPr>
            <a:spLocks noChangeShapeType="1"/>
          </p:cNvSpPr>
          <p:nvPr/>
        </p:nvSpPr>
        <p:spPr bwMode="auto">
          <a:xfrm flipH="1" flipV="1">
            <a:off x="2882429" y="4857750"/>
            <a:ext cx="1609725" cy="1039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9" name="Line 1387"/>
          <p:cNvSpPr>
            <a:spLocks noChangeShapeType="1"/>
          </p:cNvSpPr>
          <p:nvPr/>
        </p:nvSpPr>
        <p:spPr bwMode="auto">
          <a:xfrm>
            <a:off x="2882429" y="4857750"/>
            <a:ext cx="781050" cy="1671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0" name="Line 1388"/>
          <p:cNvSpPr>
            <a:spLocks noChangeShapeType="1"/>
          </p:cNvSpPr>
          <p:nvPr/>
        </p:nvSpPr>
        <p:spPr bwMode="auto">
          <a:xfrm flipH="1" flipV="1">
            <a:off x="2882429" y="4857750"/>
            <a:ext cx="781050" cy="1671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1" name="Line 1389"/>
          <p:cNvSpPr>
            <a:spLocks noChangeShapeType="1"/>
          </p:cNvSpPr>
          <p:nvPr/>
        </p:nvSpPr>
        <p:spPr bwMode="auto">
          <a:xfrm flipH="1" flipV="1">
            <a:off x="1955329" y="2925763"/>
            <a:ext cx="927100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2" name="Line 1390"/>
          <p:cNvSpPr>
            <a:spLocks noChangeShapeType="1"/>
          </p:cNvSpPr>
          <p:nvPr/>
        </p:nvSpPr>
        <p:spPr bwMode="auto">
          <a:xfrm>
            <a:off x="1955329" y="2925763"/>
            <a:ext cx="927100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3" name="Line 1391"/>
          <p:cNvSpPr>
            <a:spLocks noChangeShapeType="1"/>
          </p:cNvSpPr>
          <p:nvPr/>
        </p:nvSpPr>
        <p:spPr bwMode="auto">
          <a:xfrm>
            <a:off x="2882429" y="4857750"/>
            <a:ext cx="1665288" cy="1358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4" name="Line 1392"/>
          <p:cNvSpPr>
            <a:spLocks noChangeShapeType="1"/>
          </p:cNvSpPr>
          <p:nvPr/>
        </p:nvSpPr>
        <p:spPr bwMode="auto">
          <a:xfrm flipH="1" flipV="1">
            <a:off x="2882429" y="4857750"/>
            <a:ext cx="1665288" cy="1358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5" name="Line 1393"/>
          <p:cNvSpPr>
            <a:spLocks noChangeShapeType="1"/>
          </p:cNvSpPr>
          <p:nvPr/>
        </p:nvSpPr>
        <p:spPr bwMode="auto">
          <a:xfrm flipV="1">
            <a:off x="2882429" y="3825875"/>
            <a:ext cx="1727200" cy="1031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6" name="Line 1394"/>
          <p:cNvSpPr>
            <a:spLocks noChangeShapeType="1"/>
          </p:cNvSpPr>
          <p:nvPr/>
        </p:nvSpPr>
        <p:spPr bwMode="auto">
          <a:xfrm flipH="1">
            <a:off x="2882429" y="3825875"/>
            <a:ext cx="1727200" cy="1031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7" name="Line 1395"/>
          <p:cNvSpPr>
            <a:spLocks noChangeShapeType="1"/>
          </p:cNvSpPr>
          <p:nvPr/>
        </p:nvSpPr>
        <p:spPr bwMode="auto">
          <a:xfrm flipV="1">
            <a:off x="2882429" y="4418013"/>
            <a:ext cx="2071688" cy="43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8" name="Line 1396"/>
          <p:cNvSpPr>
            <a:spLocks noChangeShapeType="1"/>
          </p:cNvSpPr>
          <p:nvPr/>
        </p:nvSpPr>
        <p:spPr bwMode="auto">
          <a:xfrm flipH="1">
            <a:off x="2882429" y="4418013"/>
            <a:ext cx="2071688" cy="43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9" name="Line 1397"/>
          <p:cNvSpPr>
            <a:spLocks noChangeShapeType="1"/>
          </p:cNvSpPr>
          <p:nvPr/>
        </p:nvSpPr>
        <p:spPr bwMode="auto">
          <a:xfrm>
            <a:off x="2882429" y="4857750"/>
            <a:ext cx="614363" cy="1735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0" name="Line 1398"/>
          <p:cNvSpPr>
            <a:spLocks noChangeShapeType="1"/>
          </p:cNvSpPr>
          <p:nvPr/>
        </p:nvSpPr>
        <p:spPr bwMode="auto">
          <a:xfrm flipH="1" flipV="1">
            <a:off x="2882429" y="4857750"/>
            <a:ext cx="614363" cy="1735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1" name="Line 1399"/>
          <p:cNvSpPr>
            <a:spLocks noChangeShapeType="1"/>
          </p:cNvSpPr>
          <p:nvPr/>
        </p:nvSpPr>
        <p:spPr bwMode="auto">
          <a:xfrm flipV="1">
            <a:off x="2882429" y="3908425"/>
            <a:ext cx="1758950" cy="949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2" name="Line 1400"/>
          <p:cNvSpPr>
            <a:spLocks noChangeShapeType="1"/>
          </p:cNvSpPr>
          <p:nvPr/>
        </p:nvSpPr>
        <p:spPr bwMode="auto">
          <a:xfrm flipH="1">
            <a:off x="2882429" y="3908425"/>
            <a:ext cx="1758950" cy="949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3" name="Line 1401"/>
          <p:cNvSpPr>
            <a:spLocks noChangeShapeType="1"/>
          </p:cNvSpPr>
          <p:nvPr/>
        </p:nvSpPr>
        <p:spPr bwMode="auto">
          <a:xfrm>
            <a:off x="2882429" y="4857750"/>
            <a:ext cx="1762125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4" name="Line 1402"/>
          <p:cNvSpPr>
            <a:spLocks noChangeShapeType="1"/>
          </p:cNvSpPr>
          <p:nvPr/>
        </p:nvSpPr>
        <p:spPr bwMode="auto">
          <a:xfrm flipH="1" flipV="1">
            <a:off x="2882429" y="4857750"/>
            <a:ext cx="1762125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5" name="Line 1403"/>
          <p:cNvSpPr>
            <a:spLocks noChangeShapeType="1"/>
          </p:cNvSpPr>
          <p:nvPr/>
        </p:nvSpPr>
        <p:spPr bwMode="auto">
          <a:xfrm>
            <a:off x="2882429" y="4857750"/>
            <a:ext cx="1579563" cy="1141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6" name="Line 1404"/>
          <p:cNvSpPr>
            <a:spLocks noChangeShapeType="1"/>
          </p:cNvSpPr>
          <p:nvPr/>
        </p:nvSpPr>
        <p:spPr bwMode="auto">
          <a:xfrm flipH="1" flipV="1">
            <a:off x="2882429" y="4857750"/>
            <a:ext cx="1579563" cy="1141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7" name="Line 1405"/>
          <p:cNvSpPr>
            <a:spLocks noChangeShapeType="1"/>
          </p:cNvSpPr>
          <p:nvPr/>
        </p:nvSpPr>
        <p:spPr bwMode="auto">
          <a:xfrm>
            <a:off x="2882429" y="4857750"/>
            <a:ext cx="1300163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8" name="Line 1406"/>
          <p:cNvSpPr>
            <a:spLocks noChangeShapeType="1"/>
          </p:cNvSpPr>
          <p:nvPr/>
        </p:nvSpPr>
        <p:spPr bwMode="auto">
          <a:xfrm flipH="1" flipV="1">
            <a:off x="2882429" y="4857750"/>
            <a:ext cx="1300163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9" name="Line 1407"/>
          <p:cNvSpPr>
            <a:spLocks noChangeShapeType="1"/>
          </p:cNvSpPr>
          <p:nvPr/>
        </p:nvSpPr>
        <p:spPr bwMode="auto">
          <a:xfrm>
            <a:off x="2882429" y="4857750"/>
            <a:ext cx="1447800" cy="1239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0" name="Line 1408"/>
          <p:cNvSpPr>
            <a:spLocks noChangeShapeType="1"/>
          </p:cNvSpPr>
          <p:nvPr/>
        </p:nvSpPr>
        <p:spPr bwMode="auto">
          <a:xfrm flipH="1" flipV="1">
            <a:off x="2882429" y="4857750"/>
            <a:ext cx="1447800" cy="1239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1" name="Line 1409"/>
          <p:cNvSpPr>
            <a:spLocks noChangeShapeType="1"/>
          </p:cNvSpPr>
          <p:nvPr/>
        </p:nvSpPr>
        <p:spPr bwMode="auto">
          <a:xfrm>
            <a:off x="2882429" y="4857750"/>
            <a:ext cx="974725" cy="1570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2" name="Line 1410"/>
          <p:cNvSpPr>
            <a:spLocks noChangeShapeType="1"/>
          </p:cNvSpPr>
          <p:nvPr/>
        </p:nvSpPr>
        <p:spPr bwMode="auto">
          <a:xfrm flipH="1" flipV="1">
            <a:off x="2882429" y="4857750"/>
            <a:ext cx="974725" cy="1570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3" name="Line 1412"/>
          <p:cNvSpPr>
            <a:spLocks noChangeShapeType="1"/>
          </p:cNvSpPr>
          <p:nvPr/>
        </p:nvSpPr>
        <p:spPr bwMode="auto">
          <a:xfrm>
            <a:off x="2882429" y="4857751"/>
            <a:ext cx="1046163" cy="153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4" name="Line 1413"/>
          <p:cNvSpPr>
            <a:spLocks noChangeShapeType="1"/>
          </p:cNvSpPr>
          <p:nvPr/>
        </p:nvSpPr>
        <p:spPr bwMode="auto">
          <a:xfrm flipH="1" flipV="1">
            <a:off x="2882429" y="4857751"/>
            <a:ext cx="1046163" cy="153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5" name="Line 1414"/>
          <p:cNvSpPr>
            <a:spLocks noChangeShapeType="1"/>
          </p:cNvSpPr>
          <p:nvPr/>
        </p:nvSpPr>
        <p:spPr bwMode="auto">
          <a:xfrm flipH="1">
            <a:off x="4789017" y="1976438"/>
            <a:ext cx="395288" cy="201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6" name="Line 1415"/>
          <p:cNvSpPr>
            <a:spLocks noChangeShapeType="1"/>
          </p:cNvSpPr>
          <p:nvPr/>
        </p:nvSpPr>
        <p:spPr bwMode="auto">
          <a:xfrm flipV="1">
            <a:off x="4789017" y="1976438"/>
            <a:ext cx="395288" cy="201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7" name="Line 1416"/>
          <p:cNvSpPr>
            <a:spLocks noChangeShapeType="1"/>
          </p:cNvSpPr>
          <p:nvPr/>
        </p:nvSpPr>
        <p:spPr bwMode="auto">
          <a:xfrm flipH="1">
            <a:off x="4711229" y="1976438"/>
            <a:ext cx="473075" cy="201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8" name="Line 1417"/>
          <p:cNvSpPr>
            <a:spLocks noChangeShapeType="1"/>
          </p:cNvSpPr>
          <p:nvPr/>
        </p:nvSpPr>
        <p:spPr bwMode="auto">
          <a:xfrm flipV="1">
            <a:off x="4711229" y="1976438"/>
            <a:ext cx="473075" cy="201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9" name="Line 1418"/>
          <p:cNvSpPr>
            <a:spLocks noChangeShapeType="1"/>
          </p:cNvSpPr>
          <p:nvPr/>
        </p:nvSpPr>
        <p:spPr bwMode="auto">
          <a:xfrm>
            <a:off x="5184304" y="1976438"/>
            <a:ext cx="1952625" cy="341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0" name="Line 1419"/>
          <p:cNvSpPr>
            <a:spLocks noChangeShapeType="1"/>
          </p:cNvSpPr>
          <p:nvPr/>
        </p:nvSpPr>
        <p:spPr bwMode="auto">
          <a:xfrm flipH="1" flipV="1">
            <a:off x="5184304" y="1976438"/>
            <a:ext cx="1952625" cy="341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1" name="Line 1420"/>
          <p:cNvSpPr>
            <a:spLocks noChangeShapeType="1"/>
          </p:cNvSpPr>
          <p:nvPr/>
        </p:nvSpPr>
        <p:spPr bwMode="auto">
          <a:xfrm flipH="1">
            <a:off x="3685704" y="1976438"/>
            <a:ext cx="1498600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2" name="Line 1421"/>
          <p:cNvSpPr>
            <a:spLocks noChangeShapeType="1"/>
          </p:cNvSpPr>
          <p:nvPr/>
        </p:nvSpPr>
        <p:spPr bwMode="auto">
          <a:xfrm flipV="1">
            <a:off x="3685704" y="1976438"/>
            <a:ext cx="1498600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3" name="Line 1422"/>
          <p:cNvSpPr>
            <a:spLocks noChangeShapeType="1"/>
          </p:cNvSpPr>
          <p:nvPr/>
        </p:nvSpPr>
        <p:spPr bwMode="auto">
          <a:xfrm flipH="1">
            <a:off x="4609629" y="1976438"/>
            <a:ext cx="574675" cy="1849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4" name="Line 1423"/>
          <p:cNvSpPr>
            <a:spLocks noChangeShapeType="1"/>
          </p:cNvSpPr>
          <p:nvPr/>
        </p:nvSpPr>
        <p:spPr bwMode="auto">
          <a:xfrm flipV="1">
            <a:off x="4609629" y="1976438"/>
            <a:ext cx="574675" cy="1849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5" name="Line 1424"/>
          <p:cNvSpPr>
            <a:spLocks noChangeShapeType="1"/>
          </p:cNvSpPr>
          <p:nvPr/>
        </p:nvSpPr>
        <p:spPr bwMode="auto">
          <a:xfrm flipH="1" flipV="1">
            <a:off x="3666654" y="654051"/>
            <a:ext cx="1517650" cy="132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6" name="Line 1425"/>
          <p:cNvSpPr>
            <a:spLocks noChangeShapeType="1"/>
          </p:cNvSpPr>
          <p:nvPr/>
        </p:nvSpPr>
        <p:spPr bwMode="auto">
          <a:xfrm>
            <a:off x="3666654" y="654051"/>
            <a:ext cx="1517650" cy="132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7" name="Line 1426"/>
          <p:cNvSpPr>
            <a:spLocks noChangeShapeType="1"/>
          </p:cNvSpPr>
          <p:nvPr/>
        </p:nvSpPr>
        <p:spPr bwMode="auto">
          <a:xfrm>
            <a:off x="5184304" y="1976438"/>
            <a:ext cx="590550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8" name="Line 1427"/>
          <p:cNvSpPr>
            <a:spLocks noChangeShapeType="1"/>
          </p:cNvSpPr>
          <p:nvPr/>
        </p:nvSpPr>
        <p:spPr bwMode="auto">
          <a:xfrm flipH="1" flipV="1">
            <a:off x="5184304" y="1976438"/>
            <a:ext cx="590550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9" name="Line 1428"/>
          <p:cNvSpPr>
            <a:spLocks noChangeShapeType="1"/>
          </p:cNvSpPr>
          <p:nvPr/>
        </p:nvSpPr>
        <p:spPr bwMode="auto">
          <a:xfrm flipH="1">
            <a:off x="3196754" y="1939926"/>
            <a:ext cx="1651000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0" name="Line 1429"/>
          <p:cNvSpPr>
            <a:spLocks noChangeShapeType="1"/>
          </p:cNvSpPr>
          <p:nvPr/>
        </p:nvSpPr>
        <p:spPr bwMode="auto">
          <a:xfrm flipV="1">
            <a:off x="3196754" y="1939926"/>
            <a:ext cx="1651000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1" name="Line 1430"/>
          <p:cNvSpPr>
            <a:spLocks noChangeShapeType="1"/>
          </p:cNvSpPr>
          <p:nvPr/>
        </p:nvSpPr>
        <p:spPr bwMode="auto">
          <a:xfrm flipH="1" flipV="1">
            <a:off x="2937992" y="1227138"/>
            <a:ext cx="1909763" cy="71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2" name="Line 1431"/>
          <p:cNvSpPr>
            <a:spLocks noChangeShapeType="1"/>
          </p:cNvSpPr>
          <p:nvPr/>
        </p:nvSpPr>
        <p:spPr bwMode="auto">
          <a:xfrm>
            <a:off x="2937992" y="1227138"/>
            <a:ext cx="1909763" cy="71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3" name="Line 1432"/>
          <p:cNvSpPr>
            <a:spLocks noChangeShapeType="1"/>
          </p:cNvSpPr>
          <p:nvPr/>
        </p:nvSpPr>
        <p:spPr bwMode="auto">
          <a:xfrm flipH="1" flipV="1">
            <a:off x="3160242" y="819151"/>
            <a:ext cx="1687513" cy="1120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4" name="Line 1433"/>
          <p:cNvSpPr>
            <a:spLocks noChangeShapeType="1"/>
          </p:cNvSpPr>
          <p:nvPr/>
        </p:nvSpPr>
        <p:spPr bwMode="auto">
          <a:xfrm>
            <a:off x="3160242" y="819151"/>
            <a:ext cx="1687513" cy="1120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5" name="Line 1434"/>
          <p:cNvSpPr>
            <a:spLocks noChangeShapeType="1"/>
          </p:cNvSpPr>
          <p:nvPr/>
        </p:nvSpPr>
        <p:spPr bwMode="auto">
          <a:xfrm flipH="1" flipV="1">
            <a:off x="3025304" y="925513"/>
            <a:ext cx="1822450" cy="1014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6" name="Line 1435"/>
          <p:cNvSpPr>
            <a:spLocks noChangeShapeType="1"/>
          </p:cNvSpPr>
          <p:nvPr/>
        </p:nvSpPr>
        <p:spPr bwMode="auto">
          <a:xfrm>
            <a:off x="3025304" y="925513"/>
            <a:ext cx="1822450" cy="1014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7" name="Line 1436"/>
          <p:cNvSpPr>
            <a:spLocks noChangeShapeType="1"/>
          </p:cNvSpPr>
          <p:nvPr/>
        </p:nvSpPr>
        <p:spPr bwMode="auto">
          <a:xfrm flipH="1">
            <a:off x="4192117" y="1939926"/>
            <a:ext cx="655638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8" name="Line 1437"/>
          <p:cNvSpPr>
            <a:spLocks noChangeShapeType="1"/>
          </p:cNvSpPr>
          <p:nvPr/>
        </p:nvSpPr>
        <p:spPr bwMode="auto">
          <a:xfrm flipV="1">
            <a:off x="4192117" y="1939926"/>
            <a:ext cx="655638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9" name="Line 1438"/>
          <p:cNvSpPr>
            <a:spLocks noChangeShapeType="1"/>
          </p:cNvSpPr>
          <p:nvPr/>
        </p:nvSpPr>
        <p:spPr bwMode="auto">
          <a:xfrm flipV="1">
            <a:off x="4847754" y="762001"/>
            <a:ext cx="1660525" cy="1177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0" name="Line 1439"/>
          <p:cNvSpPr>
            <a:spLocks noChangeShapeType="1"/>
          </p:cNvSpPr>
          <p:nvPr/>
        </p:nvSpPr>
        <p:spPr bwMode="auto">
          <a:xfrm flipH="1">
            <a:off x="4847754" y="762001"/>
            <a:ext cx="1660525" cy="1177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1" name="Line 1440"/>
          <p:cNvSpPr>
            <a:spLocks noChangeShapeType="1"/>
          </p:cNvSpPr>
          <p:nvPr/>
        </p:nvSpPr>
        <p:spPr bwMode="auto">
          <a:xfrm flipH="1" flipV="1">
            <a:off x="3053879" y="1000126"/>
            <a:ext cx="1793875" cy="939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2" name="Line 1441"/>
          <p:cNvSpPr>
            <a:spLocks noChangeShapeType="1"/>
          </p:cNvSpPr>
          <p:nvPr/>
        </p:nvSpPr>
        <p:spPr bwMode="auto">
          <a:xfrm>
            <a:off x="3053879" y="1000126"/>
            <a:ext cx="1793875" cy="939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3" name="Line 1442"/>
          <p:cNvSpPr>
            <a:spLocks noChangeShapeType="1"/>
          </p:cNvSpPr>
          <p:nvPr/>
        </p:nvSpPr>
        <p:spPr bwMode="auto">
          <a:xfrm flipH="1" flipV="1">
            <a:off x="2979267" y="1011238"/>
            <a:ext cx="1868488" cy="928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4" name="Line 1443"/>
          <p:cNvSpPr>
            <a:spLocks noChangeShapeType="1"/>
          </p:cNvSpPr>
          <p:nvPr/>
        </p:nvSpPr>
        <p:spPr bwMode="auto">
          <a:xfrm>
            <a:off x="2979267" y="1011238"/>
            <a:ext cx="1868488" cy="928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5" name="Line 1444"/>
          <p:cNvSpPr>
            <a:spLocks noChangeShapeType="1"/>
          </p:cNvSpPr>
          <p:nvPr/>
        </p:nvSpPr>
        <p:spPr bwMode="auto">
          <a:xfrm flipH="1" flipV="1">
            <a:off x="2834804" y="1476376"/>
            <a:ext cx="2012950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6" name="Line 1445"/>
          <p:cNvSpPr>
            <a:spLocks noChangeShapeType="1"/>
          </p:cNvSpPr>
          <p:nvPr/>
        </p:nvSpPr>
        <p:spPr bwMode="auto">
          <a:xfrm>
            <a:off x="2834804" y="1476376"/>
            <a:ext cx="2012950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7" name="Line 1446"/>
          <p:cNvSpPr>
            <a:spLocks noChangeShapeType="1"/>
          </p:cNvSpPr>
          <p:nvPr/>
        </p:nvSpPr>
        <p:spPr bwMode="auto">
          <a:xfrm flipH="1" flipV="1">
            <a:off x="2887192" y="1336676"/>
            <a:ext cx="1960563" cy="60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8" name="Line 1447"/>
          <p:cNvSpPr>
            <a:spLocks noChangeShapeType="1"/>
          </p:cNvSpPr>
          <p:nvPr/>
        </p:nvSpPr>
        <p:spPr bwMode="auto">
          <a:xfrm>
            <a:off x="2887192" y="1336676"/>
            <a:ext cx="1960563" cy="60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9" name="Line 1448"/>
          <p:cNvSpPr>
            <a:spLocks noChangeShapeType="1"/>
          </p:cNvSpPr>
          <p:nvPr/>
        </p:nvSpPr>
        <p:spPr bwMode="auto">
          <a:xfrm>
            <a:off x="4847754" y="1939926"/>
            <a:ext cx="1931988" cy="228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0" name="Line 1449"/>
          <p:cNvSpPr>
            <a:spLocks noChangeShapeType="1"/>
          </p:cNvSpPr>
          <p:nvPr/>
        </p:nvSpPr>
        <p:spPr bwMode="auto">
          <a:xfrm flipH="1" flipV="1">
            <a:off x="4847754" y="1939926"/>
            <a:ext cx="1931988" cy="228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1" name="Line 1450"/>
          <p:cNvSpPr>
            <a:spLocks noChangeShapeType="1"/>
          </p:cNvSpPr>
          <p:nvPr/>
        </p:nvSpPr>
        <p:spPr bwMode="auto">
          <a:xfrm flipH="1" flipV="1">
            <a:off x="2850679" y="1400176"/>
            <a:ext cx="1997075" cy="53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2" name="Line 1451"/>
          <p:cNvSpPr>
            <a:spLocks noChangeShapeType="1"/>
          </p:cNvSpPr>
          <p:nvPr/>
        </p:nvSpPr>
        <p:spPr bwMode="auto">
          <a:xfrm>
            <a:off x="2850679" y="1400176"/>
            <a:ext cx="1997075" cy="53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3" name="Line 1452"/>
          <p:cNvSpPr>
            <a:spLocks noChangeShapeType="1"/>
          </p:cNvSpPr>
          <p:nvPr/>
        </p:nvSpPr>
        <p:spPr bwMode="auto">
          <a:xfrm flipH="1" flipV="1">
            <a:off x="3001492" y="1100138"/>
            <a:ext cx="1846263" cy="839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4" name="Line 1453"/>
          <p:cNvSpPr>
            <a:spLocks noChangeShapeType="1"/>
          </p:cNvSpPr>
          <p:nvPr/>
        </p:nvSpPr>
        <p:spPr bwMode="auto">
          <a:xfrm>
            <a:off x="3001492" y="1100138"/>
            <a:ext cx="1846263" cy="839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5" name="Line 1454"/>
          <p:cNvSpPr>
            <a:spLocks noChangeShapeType="1"/>
          </p:cNvSpPr>
          <p:nvPr/>
        </p:nvSpPr>
        <p:spPr bwMode="auto">
          <a:xfrm flipH="1" flipV="1">
            <a:off x="3236442" y="704851"/>
            <a:ext cx="1611313" cy="1235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6" name="Line 1455"/>
          <p:cNvSpPr>
            <a:spLocks noChangeShapeType="1"/>
          </p:cNvSpPr>
          <p:nvPr/>
        </p:nvSpPr>
        <p:spPr bwMode="auto">
          <a:xfrm>
            <a:off x="3236442" y="704851"/>
            <a:ext cx="1611313" cy="1235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7" name="Line 1456"/>
          <p:cNvSpPr>
            <a:spLocks noChangeShapeType="1"/>
          </p:cNvSpPr>
          <p:nvPr/>
        </p:nvSpPr>
        <p:spPr bwMode="auto">
          <a:xfrm>
            <a:off x="4847754" y="1939926"/>
            <a:ext cx="1835150" cy="60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8" name="Line 1457"/>
          <p:cNvSpPr>
            <a:spLocks noChangeShapeType="1"/>
          </p:cNvSpPr>
          <p:nvPr/>
        </p:nvSpPr>
        <p:spPr bwMode="auto">
          <a:xfrm flipH="1" flipV="1">
            <a:off x="4847754" y="1939926"/>
            <a:ext cx="1835150" cy="60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9" name="Line 1458"/>
          <p:cNvSpPr>
            <a:spLocks noChangeShapeType="1"/>
          </p:cNvSpPr>
          <p:nvPr/>
        </p:nvSpPr>
        <p:spPr bwMode="auto">
          <a:xfrm flipH="1">
            <a:off x="2990379" y="1939926"/>
            <a:ext cx="1857375" cy="893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0" name="Line 1459"/>
          <p:cNvSpPr>
            <a:spLocks noChangeShapeType="1"/>
          </p:cNvSpPr>
          <p:nvPr/>
        </p:nvSpPr>
        <p:spPr bwMode="auto">
          <a:xfrm flipV="1">
            <a:off x="2990379" y="1939926"/>
            <a:ext cx="1857375" cy="893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1" name="Line 1460"/>
          <p:cNvSpPr>
            <a:spLocks noChangeShapeType="1"/>
          </p:cNvSpPr>
          <p:nvPr/>
        </p:nvSpPr>
        <p:spPr bwMode="auto">
          <a:xfrm flipV="1">
            <a:off x="4847754" y="512763"/>
            <a:ext cx="1309688" cy="1427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2" name="Line 1461"/>
          <p:cNvSpPr>
            <a:spLocks noChangeShapeType="1"/>
          </p:cNvSpPr>
          <p:nvPr/>
        </p:nvSpPr>
        <p:spPr bwMode="auto">
          <a:xfrm flipH="1">
            <a:off x="4847754" y="512763"/>
            <a:ext cx="1309688" cy="1427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3" name="Line 1462"/>
          <p:cNvSpPr>
            <a:spLocks noChangeShapeType="1"/>
          </p:cNvSpPr>
          <p:nvPr/>
        </p:nvSpPr>
        <p:spPr bwMode="auto">
          <a:xfrm flipH="1" flipV="1">
            <a:off x="2922117" y="1158876"/>
            <a:ext cx="1925638" cy="78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4" name="Line 1463"/>
          <p:cNvSpPr>
            <a:spLocks noChangeShapeType="1"/>
          </p:cNvSpPr>
          <p:nvPr/>
        </p:nvSpPr>
        <p:spPr bwMode="auto">
          <a:xfrm>
            <a:off x="2922117" y="1158876"/>
            <a:ext cx="1925638" cy="78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5" name="Line 1464"/>
          <p:cNvSpPr>
            <a:spLocks noChangeShapeType="1"/>
          </p:cNvSpPr>
          <p:nvPr/>
        </p:nvSpPr>
        <p:spPr bwMode="auto">
          <a:xfrm flipH="1">
            <a:off x="2833217" y="1939926"/>
            <a:ext cx="2014538" cy="47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6" name="Line 1465"/>
          <p:cNvSpPr>
            <a:spLocks noChangeShapeType="1"/>
          </p:cNvSpPr>
          <p:nvPr/>
        </p:nvSpPr>
        <p:spPr bwMode="auto">
          <a:xfrm flipV="1">
            <a:off x="2833217" y="1939926"/>
            <a:ext cx="2014538" cy="47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7" name="Line 1466"/>
          <p:cNvSpPr>
            <a:spLocks noChangeShapeType="1"/>
          </p:cNvSpPr>
          <p:nvPr/>
        </p:nvSpPr>
        <p:spPr bwMode="auto">
          <a:xfrm flipH="1" flipV="1">
            <a:off x="2876079" y="1263651"/>
            <a:ext cx="1971675" cy="67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8" name="Line 1467"/>
          <p:cNvSpPr>
            <a:spLocks noChangeShapeType="1"/>
          </p:cNvSpPr>
          <p:nvPr/>
        </p:nvSpPr>
        <p:spPr bwMode="auto">
          <a:xfrm>
            <a:off x="2876079" y="1263651"/>
            <a:ext cx="1971675" cy="67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9" name="Line 1468"/>
          <p:cNvSpPr>
            <a:spLocks noChangeShapeType="1"/>
          </p:cNvSpPr>
          <p:nvPr/>
        </p:nvSpPr>
        <p:spPr bwMode="auto">
          <a:xfrm flipH="1" flipV="1">
            <a:off x="3085629" y="839788"/>
            <a:ext cx="1762125" cy="1100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0" name="Line 1469"/>
          <p:cNvSpPr>
            <a:spLocks noChangeShapeType="1"/>
          </p:cNvSpPr>
          <p:nvPr/>
        </p:nvSpPr>
        <p:spPr bwMode="auto">
          <a:xfrm>
            <a:off x="3085629" y="839788"/>
            <a:ext cx="1762125" cy="1100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1" name="Line 1470"/>
          <p:cNvSpPr>
            <a:spLocks noChangeShapeType="1"/>
          </p:cNvSpPr>
          <p:nvPr/>
        </p:nvSpPr>
        <p:spPr bwMode="auto">
          <a:xfrm flipH="1" flipV="1">
            <a:off x="2934817" y="1079501"/>
            <a:ext cx="1912938" cy="860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2" name="Line 1471"/>
          <p:cNvSpPr>
            <a:spLocks noChangeShapeType="1"/>
          </p:cNvSpPr>
          <p:nvPr/>
        </p:nvSpPr>
        <p:spPr bwMode="auto">
          <a:xfrm>
            <a:off x="2934817" y="1079501"/>
            <a:ext cx="1912938" cy="860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3" name="Line 1472"/>
          <p:cNvSpPr>
            <a:spLocks noChangeShapeType="1"/>
          </p:cNvSpPr>
          <p:nvPr/>
        </p:nvSpPr>
        <p:spPr bwMode="auto">
          <a:xfrm flipV="1">
            <a:off x="4847754" y="1830388"/>
            <a:ext cx="1930400" cy="10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4" name="Line 1473"/>
          <p:cNvSpPr>
            <a:spLocks noChangeShapeType="1"/>
          </p:cNvSpPr>
          <p:nvPr/>
        </p:nvSpPr>
        <p:spPr bwMode="auto">
          <a:xfrm flipH="1">
            <a:off x="4847754" y="1830388"/>
            <a:ext cx="1930400" cy="10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5" name="Line 1474"/>
          <p:cNvSpPr>
            <a:spLocks noChangeShapeType="1"/>
          </p:cNvSpPr>
          <p:nvPr/>
        </p:nvSpPr>
        <p:spPr bwMode="auto">
          <a:xfrm flipH="1" flipV="1">
            <a:off x="2987204" y="1562101"/>
            <a:ext cx="1860550" cy="377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6" name="Line 1475"/>
          <p:cNvSpPr>
            <a:spLocks noChangeShapeType="1"/>
          </p:cNvSpPr>
          <p:nvPr/>
        </p:nvSpPr>
        <p:spPr bwMode="auto">
          <a:xfrm>
            <a:off x="2987204" y="1562101"/>
            <a:ext cx="1860550" cy="377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7" name="Line 1476"/>
          <p:cNvSpPr>
            <a:spLocks noChangeShapeType="1"/>
          </p:cNvSpPr>
          <p:nvPr/>
        </p:nvSpPr>
        <p:spPr bwMode="auto">
          <a:xfrm flipH="1">
            <a:off x="4363567" y="1939926"/>
            <a:ext cx="48418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8" name="Line 1477"/>
          <p:cNvSpPr>
            <a:spLocks noChangeShapeType="1"/>
          </p:cNvSpPr>
          <p:nvPr/>
        </p:nvSpPr>
        <p:spPr bwMode="auto">
          <a:xfrm flipV="1">
            <a:off x="4363567" y="1939926"/>
            <a:ext cx="48418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9" name="Line 1478"/>
          <p:cNvSpPr>
            <a:spLocks noChangeShapeType="1"/>
          </p:cNvSpPr>
          <p:nvPr/>
        </p:nvSpPr>
        <p:spPr bwMode="auto">
          <a:xfrm flipH="1" flipV="1">
            <a:off x="3174529" y="749301"/>
            <a:ext cx="1673225" cy="1190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0" name="Line 1479"/>
          <p:cNvSpPr>
            <a:spLocks noChangeShapeType="1"/>
          </p:cNvSpPr>
          <p:nvPr/>
        </p:nvSpPr>
        <p:spPr bwMode="auto">
          <a:xfrm>
            <a:off x="3174529" y="749301"/>
            <a:ext cx="1673225" cy="1190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1" name="Line 1480"/>
          <p:cNvSpPr>
            <a:spLocks noChangeShapeType="1"/>
          </p:cNvSpPr>
          <p:nvPr/>
        </p:nvSpPr>
        <p:spPr bwMode="auto">
          <a:xfrm flipH="1" flipV="1">
            <a:off x="3098329" y="908051"/>
            <a:ext cx="1749425" cy="1031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2" name="Line 1481"/>
          <p:cNvSpPr>
            <a:spLocks noChangeShapeType="1"/>
          </p:cNvSpPr>
          <p:nvPr/>
        </p:nvSpPr>
        <p:spPr bwMode="auto">
          <a:xfrm>
            <a:off x="3098329" y="908051"/>
            <a:ext cx="1749425" cy="1031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3" name="Line 1482"/>
          <p:cNvSpPr>
            <a:spLocks noChangeShapeType="1"/>
          </p:cNvSpPr>
          <p:nvPr/>
        </p:nvSpPr>
        <p:spPr bwMode="auto">
          <a:xfrm>
            <a:off x="4847754" y="1939926"/>
            <a:ext cx="1927225" cy="74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4" name="Line 1483"/>
          <p:cNvSpPr>
            <a:spLocks noChangeShapeType="1"/>
          </p:cNvSpPr>
          <p:nvPr/>
        </p:nvSpPr>
        <p:spPr bwMode="auto">
          <a:xfrm flipH="1" flipV="1">
            <a:off x="4847754" y="1939926"/>
            <a:ext cx="1927225" cy="74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5" name="Line 1484"/>
          <p:cNvSpPr>
            <a:spLocks noChangeShapeType="1"/>
          </p:cNvSpPr>
          <p:nvPr/>
        </p:nvSpPr>
        <p:spPr bwMode="auto">
          <a:xfrm flipV="1">
            <a:off x="4847754" y="1787526"/>
            <a:ext cx="2014538" cy="15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6" name="Line 1485"/>
          <p:cNvSpPr>
            <a:spLocks noChangeShapeType="1"/>
          </p:cNvSpPr>
          <p:nvPr/>
        </p:nvSpPr>
        <p:spPr bwMode="auto">
          <a:xfrm flipH="1">
            <a:off x="4847754" y="1787526"/>
            <a:ext cx="2014538" cy="15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7" name="Line 1486"/>
          <p:cNvSpPr>
            <a:spLocks noChangeShapeType="1"/>
          </p:cNvSpPr>
          <p:nvPr/>
        </p:nvSpPr>
        <p:spPr bwMode="auto">
          <a:xfrm flipV="1">
            <a:off x="4847754" y="1241426"/>
            <a:ext cx="1863725" cy="69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8" name="Line 1487"/>
          <p:cNvSpPr>
            <a:spLocks noChangeShapeType="1"/>
          </p:cNvSpPr>
          <p:nvPr/>
        </p:nvSpPr>
        <p:spPr bwMode="auto">
          <a:xfrm flipH="1">
            <a:off x="4847754" y="1241426"/>
            <a:ext cx="1863725" cy="69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9" name="Line 1488"/>
          <p:cNvSpPr>
            <a:spLocks noChangeShapeType="1"/>
          </p:cNvSpPr>
          <p:nvPr/>
        </p:nvSpPr>
        <p:spPr bwMode="auto">
          <a:xfrm flipH="1" flipV="1">
            <a:off x="3452342" y="485776"/>
            <a:ext cx="1395413" cy="145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0" name="Line 1489"/>
          <p:cNvSpPr>
            <a:spLocks noChangeShapeType="1"/>
          </p:cNvSpPr>
          <p:nvPr/>
        </p:nvSpPr>
        <p:spPr bwMode="auto">
          <a:xfrm>
            <a:off x="3452342" y="485776"/>
            <a:ext cx="1395413" cy="145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1" name="Line 1490"/>
          <p:cNvSpPr>
            <a:spLocks noChangeShapeType="1"/>
          </p:cNvSpPr>
          <p:nvPr/>
        </p:nvSpPr>
        <p:spPr bwMode="auto">
          <a:xfrm>
            <a:off x="4847754" y="1939926"/>
            <a:ext cx="1938338" cy="22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2" name="Line 1491"/>
          <p:cNvSpPr>
            <a:spLocks noChangeShapeType="1"/>
          </p:cNvSpPr>
          <p:nvPr/>
        </p:nvSpPr>
        <p:spPr bwMode="auto">
          <a:xfrm flipH="1" flipV="1">
            <a:off x="4847754" y="1939926"/>
            <a:ext cx="1938338" cy="22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3" name="Line 1492"/>
          <p:cNvSpPr>
            <a:spLocks noChangeShapeType="1"/>
          </p:cNvSpPr>
          <p:nvPr/>
        </p:nvSpPr>
        <p:spPr bwMode="auto">
          <a:xfrm flipH="1" flipV="1">
            <a:off x="3355504" y="569913"/>
            <a:ext cx="1492250" cy="137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4" name="Line 1493"/>
          <p:cNvSpPr>
            <a:spLocks noChangeShapeType="1"/>
          </p:cNvSpPr>
          <p:nvPr/>
        </p:nvSpPr>
        <p:spPr bwMode="auto">
          <a:xfrm>
            <a:off x="3355504" y="569913"/>
            <a:ext cx="1492250" cy="137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5" name="Line 1494"/>
          <p:cNvSpPr>
            <a:spLocks noChangeShapeType="1"/>
          </p:cNvSpPr>
          <p:nvPr/>
        </p:nvSpPr>
        <p:spPr bwMode="auto">
          <a:xfrm flipV="1">
            <a:off x="4847754" y="423863"/>
            <a:ext cx="1144588" cy="1516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6" name="Line 1495"/>
          <p:cNvSpPr>
            <a:spLocks noChangeShapeType="1"/>
          </p:cNvSpPr>
          <p:nvPr/>
        </p:nvSpPr>
        <p:spPr bwMode="auto">
          <a:xfrm flipH="1">
            <a:off x="4847754" y="423863"/>
            <a:ext cx="1144588" cy="1516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7" name="Line 1496"/>
          <p:cNvSpPr>
            <a:spLocks noChangeShapeType="1"/>
          </p:cNvSpPr>
          <p:nvPr/>
        </p:nvSpPr>
        <p:spPr bwMode="auto">
          <a:xfrm flipH="1" flipV="1">
            <a:off x="3285654" y="639763"/>
            <a:ext cx="1562100" cy="130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8" name="Line 1497"/>
          <p:cNvSpPr>
            <a:spLocks noChangeShapeType="1"/>
          </p:cNvSpPr>
          <p:nvPr/>
        </p:nvSpPr>
        <p:spPr bwMode="auto">
          <a:xfrm>
            <a:off x="3285654" y="639763"/>
            <a:ext cx="1562100" cy="130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9" name="Line 1498"/>
          <p:cNvSpPr>
            <a:spLocks noChangeShapeType="1"/>
          </p:cNvSpPr>
          <p:nvPr/>
        </p:nvSpPr>
        <p:spPr bwMode="auto">
          <a:xfrm flipV="1">
            <a:off x="4847754" y="1606551"/>
            <a:ext cx="1911350" cy="33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0" name="Line 1499"/>
          <p:cNvSpPr>
            <a:spLocks noChangeShapeType="1"/>
          </p:cNvSpPr>
          <p:nvPr/>
        </p:nvSpPr>
        <p:spPr bwMode="auto">
          <a:xfrm flipH="1">
            <a:off x="4847754" y="1606551"/>
            <a:ext cx="1911350" cy="33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1" name="Line 1500"/>
          <p:cNvSpPr>
            <a:spLocks noChangeShapeType="1"/>
          </p:cNvSpPr>
          <p:nvPr/>
        </p:nvSpPr>
        <p:spPr bwMode="auto">
          <a:xfrm>
            <a:off x="4847754" y="1939926"/>
            <a:ext cx="1935163" cy="127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2" name="Line 1501"/>
          <p:cNvSpPr>
            <a:spLocks noChangeShapeType="1"/>
          </p:cNvSpPr>
          <p:nvPr/>
        </p:nvSpPr>
        <p:spPr bwMode="auto">
          <a:xfrm flipH="1" flipV="1">
            <a:off x="4847754" y="1939926"/>
            <a:ext cx="1935163" cy="127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3" name="Line 1502"/>
          <p:cNvSpPr>
            <a:spLocks noChangeShapeType="1"/>
          </p:cNvSpPr>
          <p:nvPr/>
        </p:nvSpPr>
        <p:spPr bwMode="auto">
          <a:xfrm flipV="1">
            <a:off x="3022129" y="3544888"/>
            <a:ext cx="519113" cy="1684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4" name="Line 1503"/>
          <p:cNvSpPr>
            <a:spLocks noChangeShapeType="1"/>
          </p:cNvSpPr>
          <p:nvPr/>
        </p:nvSpPr>
        <p:spPr bwMode="auto">
          <a:xfrm flipH="1">
            <a:off x="3022129" y="3544888"/>
            <a:ext cx="519113" cy="1684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5" name="Line 1504"/>
          <p:cNvSpPr>
            <a:spLocks noChangeShapeType="1"/>
          </p:cNvSpPr>
          <p:nvPr/>
        </p:nvSpPr>
        <p:spPr bwMode="auto">
          <a:xfrm>
            <a:off x="3022129" y="5229226"/>
            <a:ext cx="1749425" cy="876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6" name="Line 1505"/>
          <p:cNvSpPr>
            <a:spLocks noChangeShapeType="1"/>
          </p:cNvSpPr>
          <p:nvPr/>
        </p:nvSpPr>
        <p:spPr bwMode="auto">
          <a:xfrm flipH="1" flipV="1">
            <a:off x="3022129" y="5229226"/>
            <a:ext cx="1749425" cy="876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7" name="Line 1506"/>
          <p:cNvSpPr>
            <a:spLocks noChangeShapeType="1"/>
          </p:cNvSpPr>
          <p:nvPr/>
        </p:nvSpPr>
        <p:spPr bwMode="auto">
          <a:xfrm flipV="1">
            <a:off x="3022129" y="3287713"/>
            <a:ext cx="608013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8" name="Line 1507"/>
          <p:cNvSpPr>
            <a:spLocks noChangeShapeType="1"/>
          </p:cNvSpPr>
          <p:nvPr/>
        </p:nvSpPr>
        <p:spPr bwMode="auto">
          <a:xfrm flipH="1">
            <a:off x="3022129" y="3287713"/>
            <a:ext cx="608013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9" name="Line 1508"/>
          <p:cNvSpPr>
            <a:spLocks noChangeShapeType="1"/>
          </p:cNvSpPr>
          <p:nvPr/>
        </p:nvSpPr>
        <p:spPr bwMode="auto">
          <a:xfrm>
            <a:off x="3022129" y="5229226"/>
            <a:ext cx="1457325" cy="1343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0" name="Line 1509"/>
          <p:cNvSpPr>
            <a:spLocks noChangeShapeType="1"/>
          </p:cNvSpPr>
          <p:nvPr/>
        </p:nvSpPr>
        <p:spPr bwMode="auto">
          <a:xfrm flipH="1" flipV="1">
            <a:off x="3022129" y="5229226"/>
            <a:ext cx="1457325" cy="1343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1" name="Line 1510"/>
          <p:cNvSpPr>
            <a:spLocks noChangeShapeType="1"/>
          </p:cNvSpPr>
          <p:nvPr/>
        </p:nvSpPr>
        <p:spPr bwMode="auto">
          <a:xfrm flipV="1">
            <a:off x="3022129" y="3429001"/>
            <a:ext cx="977900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2" name="Line 1511"/>
          <p:cNvSpPr>
            <a:spLocks noChangeShapeType="1"/>
          </p:cNvSpPr>
          <p:nvPr/>
        </p:nvSpPr>
        <p:spPr bwMode="auto">
          <a:xfrm flipH="1">
            <a:off x="3022129" y="3429001"/>
            <a:ext cx="977900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3" name="Line 1512"/>
          <p:cNvSpPr>
            <a:spLocks noChangeShapeType="1"/>
          </p:cNvSpPr>
          <p:nvPr/>
        </p:nvSpPr>
        <p:spPr bwMode="auto">
          <a:xfrm flipV="1">
            <a:off x="3022129" y="4316413"/>
            <a:ext cx="1790700" cy="912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4" name="Line 1513"/>
          <p:cNvSpPr>
            <a:spLocks noChangeShapeType="1"/>
          </p:cNvSpPr>
          <p:nvPr/>
        </p:nvSpPr>
        <p:spPr bwMode="auto">
          <a:xfrm flipH="1">
            <a:off x="3022129" y="4316413"/>
            <a:ext cx="1790700" cy="912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5" name="Line 1514"/>
          <p:cNvSpPr>
            <a:spLocks noChangeShapeType="1"/>
          </p:cNvSpPr>
          <p:nvPr/>
        </p:nvSpPr>
        <p:spPr bwMode="auto">
          <a:xfrm flipV="1">
            <a:off x="3022129" y="4418013"/>
            <a:ext cx="1931988" cy="81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6" name="Line 1515"/>
          <p:cNvSpPr>
            <a:spLocks noChangeShapeType="1"/>
          </p:cNvSpPr>
          <p:nvPr/>
        </p:nvSpPr>
        <p:spPr bwMode="auto">
          <a:xfrm flipH="1">
            <a:off x="3022129" y="4418013"/>
            <a:ext cx="1931988" cy="81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7" name="Line 1516"/>
          <p:cNvSpPr>
            <a:spLocks noChangeShapeType="1"/>
          </p:cNvSpPr>
          <p:nvPr/>
        </p:nvSpPr>
        <p:spPr bwMode="auto">
          <a:xfrm>
            <a:off x="3022129" y="5229226"/>
            <a:ext cx="1827213" cy="693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8" name="Line 1517"/>
          <p:cNvSpPr>
            <a:spLocks noChangeShapeType="1"/>
          </p:cNvSpPr>
          <p:nvPr/>
        </p:nvSpPr>
        <p:spPr bwMode="auto">
          <a:xfrm flipH="1" flipV="1">
            <a:off x="3022129" y="5229226"/>
            <a:ext cx="1827213" cy="693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9" name="Line 1518"/>
          <p:cNvSpPr>
            <a:spLocks noChangeShapeType="1"/>
          </p:cNvSpPr>
          <p:nvPr/>
        </p:nvSpPr>
        <p:spPr bwMode="auto">
          <a:xfrm flipV="1">
            <a:off x="3022129" y="3519488"/>
            <a:ext cx="796925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0" name="Line 1519"/>
          <p:cNvSpPr>
            <a:spLocks noChangeShapeType="1"/>
          </p:cNvSpPr>
          <p:nvPr/>
        </p:nvSpPr>
        <p:spPr bwMode="auto">
          <a:xfrm flipH="1">
            <a:off x="3022129" y="3519488"/>
            <a:ext cx="796925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1" name="Line 1520"/>
          <p:cNvSpPr>
            <a:spLocks noChangeShapeType="1"/>
          </p:cNvSpPr>
          <p:nvPr/>
        </p:nvSpPr>
        <p:spPr bwMode="auto">
          <a:xfrm>
            <a:off x="3022129" y="5229226"/>
            <a:ext cx="1657350" cy="1063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2" name="Line 1521"/>
          <p:cNvSpPr>
            <a:spLocks noChangeShapeType="1"/>
          </p:cNvSpPr>
          <p:nvPr/>
        </p:nvSpPr>
        <p:spPr bwMode="auto">
          <a:xfrm flipH="1" flipV="1">
            <a:off x="3022129" y="5229226"/>
            <a:ext cx="1657350" cy="1063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3" name="Line 1522"/>
          <p:cNvSpPr>
            <a:spLocks noChangeShapeType="1"/>
          </p:cNvSpPr>
          <p:nvPr/>
        </p:nvSpPr>
        <p:spPr bwMode="auto">
          <a:xfrm>
            <a:off x="3022129" y="5229226"/>
            <a:ext cx="1597025" cy="1158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4" name="Line 1523"/>
          <p:cNvSpPr>
            <a:spLocks noChangeShapeType="1"/>
          </p:cNvSpPr>
          <p:nvPr/>
        </p:nvSpPr>
        <p:spPr bwMode="auto">
          <a:xfrm flipH="1" flipV="1">
            <a:off x="3022129" y="5229226"/>
            <a:ext cx="1597025" cy="1158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5" name="Line 1524"/>
          <p:cNvSpPr>
            <a:spLocks noChangeShapeType="1"/>
          </p:cNvSpPr>
          <p:nvPr/>
        </p:nvSpPr>
        <p:spPr bwMode="auto">
          <a:xfrm>
            <a:off x="3022129" y="5229226"/>
            <a:ext cx="1370013" cy="1427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6" name="Line 1525"/>
          <p:cNvSpPr>
            <a:spLocks noChangeShapeType="1"/>
          </p:cNvSpPr>
          <p:nvPr/>
        </p:nvSpPr>
        <p:spPr bwMode="auto">
          <a:xfrm flipH="1" flipV="1">
            <a:off x="3022129" y="5229226"/>
            <a:ext cx="1370013" cy="1427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7" name="Line 1526"/>
          <p:cNvSpPr>
            <a:spLocks noChangeShapeType="1"/>
          </p:cNvSpPr>
          <p:nvPr/>
        </p:nvSpPr>
        <p:spPr bwMode="auto">
          <a:xfrm>
            <a:off x="3022129" y="5229226"/>
            <a:ext cx="1797050" cy="785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8" name="Line 1527"/>
          <p:cNvSpPr>
            <a:spLocks noChangeShapeType="1"/>
          </p:cNvSpPr>
          <p:nvPr/>
        </p:nvSpPr>
        <p:spPr bwMode="auto">
          <a:xfrm flipH="1" flipV="1">
            <a:off x="3022129" y="5229226"/>
            <a:ext cx="1797050" cy="785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9" name="Line 1528"/>
          <p:cNvSpPr>
            <a:spLocks noChangeShapeType="1"/>
          </p:cNvSpPr>
          <p:nvPr/>
        </p:nvSpPr>
        <p:spPr bwMode="auto">
          <a:xfrm>
            <a:off x="3022129" y="5229226"/>
            <a:ext cx="1704975" cy="969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0" name="Line 1529"/>
          <p:cNvSpPr>
            <a:spLocks noChangeShapeType="1"/>
          </p:cNvSpPr>
          <p:nvPr/>
        </p:nvSpPr>
        <p:spPr bwMode="auto">
          <a:xfrm flipH="1" flipV="1">
            <a:off x="3022129" y="5229226"/>
            <a:ext cx="1704975" cy="969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1" name="Line 1530"/>
          <p:cNvSpPr>
            <a:spLocks noChangeShapeType="1"/>
          </p:cNvSpPr>
          <p:nvPr/>
        </p:nvSpPr>
        <p:spPr bwMode="auto">
          <a:xfrm flipH="1" flipV="1">
            <a:off x="1558454" y="4005263"/>
            <a:ext cx="1463675" cy="1223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2" name="Line 1531"/>
          <p:cNvSpPr>
            <a:spLocks noChangeShapeType="1"/>
          </p:cNvSpPr>
          <p:nvPr/>
        </p:nvSpPr>
        <p:spPr bwMode="auto">
          <a:xfrm>
            <a:off x="1558454" y="4005263"/>
            <a:ext cx="1463675" cy="1223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3" name="Line 1532"/>
          <p:cNvSpPr>
            <a:spLocks noChangeShapeType="1"/>
          </p:cNvSpPr>
          <p:nvPr/>
        </p:nvSpPr>
        <p:spPr bwMode="auto">
          <a:xfrm>
            <a:off x="3022129" y="5229226"/>
            <a:ext cx="1530350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4" name="Line 1533"/>
          <p:cNvSpPr>
            <a:spLocks noChangeShapeType="1"/>
          </p:cNvSpPr>
          <p:nvPr/>
        </p:nvSpPr>
        <p:spPr bwMode="auto">
          <a:xfrm flipH="1" flipV="1">
            <a:off x="3022129" y="5229226"/>
            <a:ext cx="1530350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5" name="Line 1534"/>
          <p:cNvSpPr>
            <a:spLocks noChangeShapeType="1"/>
          </p:cNvSpPr>
          <p:nvPr/>
        </p:nvSpPr>
        <p:spPr bwMode="auto">
          <a:xfrm flipV="1">
            <a:off x="3022129" y="3235326"/>
            <a:ext cx="82550" cy="199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6" name="Line 1535"/>
          <p:cNvSpPr>
            <a:spLocks noChangeShapeType="1"/>
          </p:cNvSpPr>
          <p:nvPr/>
        </p:nvSpPr>
        <p:spPr bwMode="auto">
          <a:xfrm flipH="1">
            <a:off x="3022129" y="3235326"/>
            <a:ext cx="82550" cy="199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7" name="Line 1536"/>
          <p:cNvSpPr>
            <a:spLocks noChangeShapeType="1"/>
          </p:cNvSpPr>
          <p:nvPr/>
        </p:nvSpPr>
        <p:spPr bwMode="auto">
          <a:xfrm>
            <a:off x="3022129" y="5229226"/>
            <a:ext cx="1855788" cy="58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8" name="Line 1537"/>
          <p:cNvSpPr>
            <a:spLocks noChangeShapeType="1"/>
          </p:cNvSpPr>
          <p:nvPr/>
        </p:nvSpPr>
        <p:spPr bwMode="auto">
          <a:xfrm flipH="1" flipV="1">
            <a:off x="3022129" y="5229226"/>
            <a:ext cx="1855788" cy="58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9" name="Line 1538"/>
          <p:cNvSpPr>
            <a:spLocks noChangeShapeType="1"/>
          </p:cNvSpPr>
          <p:nvPr/>
        </p:nvSpPr>
        <p:spPr bwMode="auto">
          <a:xfrm flipV="1">
            <a:off x="3022129" y="3081338"/>
            <a:ext cx="566738" cy="2147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0" name="Line 1539"/>
          <p:cNvSpPr>
            <a:spLocks noChangeShapeType="1"/>
          </p:cNvSpPr>
          <p:nvPr/>
        </p:nvSpPr>
        <p:spPr bwMode="auto">
          <a:xfrm flipH="1">
            <a:off x="3022129" y="3081338"/>
            <a:ext cx="566738" cy="2147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1" name="Line 1540"/>
          <p:cNvSpPr>
            <a:spLocks noChangeShapeType="1"/>
          </p:cNvSpPr>
          <p:nvPr/>
        </p:nvSpPr>
        <p:spPr bwMode="auto">
          <a:xfrm flipV="1">
            <a:off x="4860454" y="428626"/>
            <a:ext cx="450850" cy="2027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2" name="Line 1541"/>
          <p:cNvSpPr>
            <a:spLocks noChangeShapeType="1"/>
          </p:cNvSpPr>
          <p:nvPr/>
        </p:nvSpPr>
        <p:spPr bwMode="auto">
          <a:xfrm flipH="1">
            <a:off x="4860454" y="428626"/>
            <a:ext cx="450850" cy="2027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3" name="Line 1542"/>
          <p:cNvSpPr>
            <a:spLocks noChangeShapeType="1"/>
          </p:cNvSpPr>
          <p:nvPr/>
        </p:nvSpPr>
        <p:spPr bwMode="auto">
          <a:xfrm flipH="1" flipV="1">
            <a:off x="3225329" y="1214438"/>
            <a:ext cx="1635125" cy="1241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4" name="Line 1543"/>
          <p:cNvSpPr>
            <a:spLocks noChangeShapeType="1"/>
          </p:cNvSpPr>
          <p:nvPr/>
        </p:nvSpPr>
        <p:spPr bwMode="auto">
          <a:xfrm>
            <a:off x="3225329" y="1214438"/>
            <a:ext cx="1635125" cy="1241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5" name="Line 1544"/>
          <p:cNvSpPr>
            <a:spLocks noChangeShapeType="1"/>
          </p:cNvSpPr>
          <p:nvPr/>
        </p:nvSpPr>
        <p:spPr bwMode="auto">
          <a:xfrm flipH="1" flipV="1">
            <a:off x="2793529" y="2192338"/>
            <a:ext cx="2066925" cy="26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6" name="Line 1545"/>
          <p:cNvSpPr>
            <a:spLocks noChangeShapeType="1"/>
          </p:cNvSpPr>
          <p:nvPr/>
        </p:nvSpPr>
        <p:spPr bwMode="auto">
          <a:xfrm>
            <a:off x="2793529" y="2192338"/>
            <a:ext cx="2066925" cy="26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7" name="Line 1546"/>
          <p:cNvSpPr>
            <a:spLocks noChangeShapeType="1"/>
          </p:cNvSpPr>
          <p:nvPr/>
        </p:nvSpPr>
        <p:spPr bwMode="auto">
          <a:xfrm>
            <a:off x="4860454" y="2455863"/>
            <a:ext cx="481013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8" name="Line 1547"/>
          <p:cNvSpPr>
            <a:spLocks noChangeShapeType="1"/>
          </p:cNvSpPr>
          <p:nvPr/>
        </p:nvSpPr>
        <p:spPr bwMode="auto">
          <a:xfrm flipH="1" flipV="1">
            <a:off x="4860454" y="2455863"/>
            <a:ext cx="481013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9" name="Line 1548"/>
          <p:cNvSpPr>
            <a:spLocks noChangeShapeType="1"/>
          </p:cNvSpPr>
          <p:nvPr/>
        </p:nvSpPr>
        <p:spPr bwMode="auto">
          <a:xfrm flipV="1">
            <a:off x="4860454" y="522288"/>
            <a:ext cx="331788" cy="193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0" name="Line 1549"/>
          <p:cNvSpPr>
            <a:spLocks noChangeShapeType="1"/>
          </p:cNvSpPr>
          <p:nvPr/>
        </p:nvSpPr>
        <p:spPr bwMode="auto">
          <a:xfrm flipH="1">
            <a:off x="4860454" y="522288"/>
            <a:ext cx="331788" cy="193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1" name="Line 1550"/>
          <p:cNvSpPr>
            <a:spLocks noChangeShapeType="1"/>
          </p:cNvSpPr>
          <p:nvPr/>
        </p:nvSpPr>
        <p:spPr bwMode="auto">
          <a:xfrm flipH="1" flipV="1">
            <a:off x="4650904" y="474663"/>
            <a:ext cx="209550" cy="1981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2" name="Line 1551"/>
          <p:cNvSpPr>
            <a:spLocks noChangeShapeType="1"/>
          </p:cNvSpPr>
          <p:nvPr/>
        </p:nvSpPr>
        <p:spPr bwMode="auto">
          <a:xfrm>
            <a:off x="4650904" y="474663"/>
            <a:ext cx="209550" cy="1981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3" name="Line 1552"/>
          <p:cNvSpPr>
            <a:spLocks noChangeShapeType="1"/>
          </p:cNvSpPr>
          <p:nvPr/>
        </p:nvSpPr>
        <p:spPr bwMode="auto">
          <a:xfrm flipH="1">
            <a:off x="3528542" y="2455863"/>
            <a:ext cx="1331913" cy="1614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4" name="Line 1553"/>
          <p:cNvSpPr>
            <a:spLocks noChangeShapeType="1"/>
          </p:cNvSpPr>
          <p:nvPr/>
        </p:nvSpPr>
        <p:spPr bwMode="auto">
          <a:xfrm flipV="1">
            <a:off x="3528542" y="2455863"/>
            <a:ext cx="1331913" cy="1614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5" name="Line 1554"/>
          <p:cNvSpPr>
            <a:spLocks noChangeShapeType="1"/>
          </p:cNvSpPr>
          <p:nvPr/>
        </p:nvSpPr>
        <p:spPr bwMode="auto">
          <a:xfrm flipH="1">
            <a:off x="3398367" y="2455863"/>
            <a:ext cx="1462088" cy="1508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6" name="Line 1555"/>
          <p:cNvSpPr>
            <a:spLocks noChangeShapeType="1"/>
          </p:cNvSpPr>
          <p:nvPr/>
        </p:nvSpPr>
        <p:spPr bwMode="auto">
          <a:xfrm flipV="1">
            <a:off x="3398367" y="2455863"/>
            <a:ext cx="1462088" cy="1508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7" name="Line 1556"/>
          <p:cNvSpPr>
            <a:spLocks noChangeShapeType="1"/>
          </p:cNvSpPr>
          <p:nvPr/>
        </p:nvSpPr>
        <p:spPr bwMode="auto">
          <a:xfrm flipH="1" flipV="1">
            <a:off x="3091979" y="1401763"/>
            <a:ext cx="1768475" cy="1054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8" name="Line 1557"/>
          <p:cNvSpPr>
            <a:spLocks noChangeShapeType="1"/>
          </p:cNvSpPr>
          <p:nvPr/>
        </p:nvSpPr>
        <p:spPr bwMode="auto">
          <a:xfrm>
            <a:off x="3091979" y="1401763"/>
            <a:ext cx="1768475" cy="1054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9" name="Line 1558"/>
          <p:cNvSpPr>
            <a:spLocks noChangeShapeType="1"/>
          </p:cNvSpPr>
          <p:nvPr/>
        </p:nvSpPr>
        <p:spPr bwMode="auto">
          <a:xfrm flipH="1" flipV="1">
            <a:off x="2847504" y="1981201"/>
            <a:ext cx="2012950" cy="474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0" name="Line 1559"/>
          <p:cNvSpPr>
            <a:spLocks noChangeShapeType="1"/>
          </p:cNvSpPr>
          <p:nvPr/>
        </p:nvSpPr>
        <p:spPr bwMode="auto">
          <a:xfrm>
            <a:off x="2847504" y="1981201"/>
            <a:ext cx="2012950" cy="474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1" name="Line 1560"/>
          <p:cNvSpPr>
            <a:spLocks noChangeShapeType="1"/>
          </p:cNvSpPr>
          <p:nvPr/>
        </p:nvSpPr>
        <p:spPr bwMode="auto">
          <a:xfrm flipH="1" flipV="1">
            <a:off x="2893542" y="1819276"/>
            <a:ext cx="1966913" cy="63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2" name="Line 1561"/>
          <p:cNvSpPr>
            <a:spLocks noChangeShapeType="1"/>
          </p:cNvSpPr>
          <p:nvPr/>
        </p:nvSpPr>
        <p:spPr bwMode="auto">
          <a:xfrm>
            <a:off x="2893542" y="1819276"/>
            <a:ext cx="1966913" cy="63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3" name="Line 1562"/>
          <p:cNvSpPr>
            <a:spLocks noChangeShapeType="1"/>
          </p:cNvSpPr>
          <p:nvPr/>
        </p:nvSpPr>
        <p:spPr bwMode="auto">
          <a:xfrm>
            <a:off x="4860454" y="2455863"/>
            <a:ext cx="781050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4" name="Line 1563"/>
          <p:cNvSpPr>
            <a:spLocks noChangeShapeType="1"/>
          </p:cNvSpPr>
          <p:nvPr/>
        </p:nvSpPr>
        <p:spPr bwMode="auto">
          <a:xfrm flipH="1" flipV="1">
            <a:off x="4860454" y="2455863"/>
            <a:ext cx="781050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5" name="Line 1564"/>
          <p:cNvSpPr>
            <a:spLocks noChangeShapeType="1"/>
          </p:cNvSpPr>
          <p:nvPr/>
        </p:nvSpPr>
        <p:spPr bwMode="auto">
          <a:xfrm flipH="1" flipV="1">
            <a:off x="3161829" y="1306513"/>
            <a:ext cx="1698625" cy="1149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6" name="Line 1565"/>
          <p:cNvSpPr>
            <a:spLocks noChangeShapeType="1"/>
          </p:cNvSpPr>
          <p:nvPr/>
        </p:nvSpPr>
        <p:spPr bwMode="auto">
          <a:xfrm>
            <a:off x="3161829" y="1306513"/>
            <a:ext cx="1698625" cy="1149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7" name="Line 1566"/>
          <p:cNvSpPr>
            <a:spLocks noChangeShapeType="1"/>
          </p:cNvSpPr>
          <p:nvPr/>
        </p:nvSpPr>
        <p:spPr bwMode="auto">
          <a:xfrm flipH="1">
            <a:off x="2817342" y="2455863"/>
            <a:ext cx="2043113" cy="49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8" name="Line 1567"/>
          <p:cNvSpPr>
            <a:spLocks noChangeShapeType="1"/>
          </p:cNvSpPr>
          <p:nvPr/>
        </p:nvSpPr>
        <p:spPr bwMode="auto">
          <a:xfrm flipV="1">
            <a:off x="2817342" y="2455863"/>
            <a:ext cx="2043113" cy="49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9" name="Line 1568"/>
          <p:cNvSpPr>
            <a:spLocks noChangeShapeType="1"/>
          </p:cNvSpPr>
          <p:nvPr/>
        </p:nvSpPr>
        <p:spPr bwMode="auto">
          <a:xfrm flipH="1">
            <a:off x="3749204" y="2455863"/>
            <a:ext cx="1111250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0" name="Line 1569"/>
          <p:cNvSpPr>
            <a:spLocks noChangeShapeType="1"/>
          </p:cNvSpPr>
          <p:nvPr/>
        </p:nvSpPr>
        <p:spPr bwMode="auto">
          <a:xfrm flipV="1">
            <a:off x="3749204" y="2455863"/>
            <a:ext cx="1111250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1" name="Line 1570"/>
          <p:cNvSpPr>
            <a:spLocks noChangeShapeType="1"/>
          </p:cNvSpPr>
          <p:nvPr/>
        </p:nvSpPr>
        <p:spPr bwMode="auto">
          <a:xfrm flipH="1">
            <a:off x="3987329" y="2455863"/>
            <a:ext cx="873125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2" name="Line 1571"/>
          <p:cNvSpPr>
            <a:spLocks noChangeShapeType="1"/>
          </p:cNvSpPr>
          <p:nvPr/>
        </p:nvSpPr>
        <p:spPr bwMode="auto">
          <a:xfrm flipV="1">
            <a:off x="3987329" y="2455863"/>
            <a:ext cx="873125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3" name="Line 1572"/>
          <p:cNvSpPr>
            <a:spLocks noChangeShapeType="1"/>
          </p:cNvSpPr>
          <p:nvPr/>
        </p:nvSpPr>
        <p:spPr bwMode="auto">
          <a:xfrm flipH="1" flipV="1">
            <a:off x="3306292" y="1117601"/>
            <a:ext cx="1554163" cy="1338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4" name="Line 1573"/>
          <p:cNvSpPr>
            <a:spLocks noChangeShapeType="1"/>
          </p:cNvSpPr>
          <p:nvPr/>
        </p:nvSpPr>
        <p:spPr bwMode="auto">
          <a:xfrm>
            <a:off x="3306292" y="1117601"/>
            <a:ext cx="1554163" cy="1338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5" name="Line 1574"/>
          <p:cNvSpPr>
            <a:spLocks noChangeShapeType="1"/>
          </p:cNvSpPr>
          <p:nvPr/>
        </p:nvSpPr>
        <p:spPr bwMode="auto">
          <a:xfrm flipH="1">
            <a:off x="3674592" y="2455863"/>
            <a:ext cx="1185863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6" name="Line 1575"/>
          <p:cNvSpPr>
            <a:spLocks noChangeShapeType="1"/>
          </p:cNvSpPr>
          <p:nvPr/>
        </p:nvSpPr>
        <p:spPr bwMode="auto">
          <a:xfrm flipV="1">
            <a:off x="3674592" y="2455863"/>
            <a:ext cx="1185863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7" name="Line 1576"/>
          <p:cNvSpPr>
            <a:spLocks noChangeShapeType="1"/>
          </p:cNvSpPr>
          <p:nvPr/>
        </p:nvSpPr>
        <p:spPr bwMode="auto">
          <a:xfrm>
            <a:off x="4860454" y="2455863"/>
            <a:ext cx="48736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8" name="Line 1577"/>
          <p:cNvSpPr>
            <a:spLocks noChangeShapeType="1"/>
          </p:cNvSpPr>
          <p:nvPr/>
        </p:nvSpPr>
        <p:spPr bwMode="auto">
          <a:xfrm flipH="1" flipV="1">
            <a:off x="4860454" y="2455863"/>
            <a:ext cx="48736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9" name="Line 1578"/>
          <p:cNvSpPr>
            <a:spLocks noChangeShapeType="1"/>
          </p:cNvSpPr>
          <p:nvPr/>
        </p:nvSpPr>
        <p:spPr bwMode="auto">
          <a:xfrm flipH="1">
            <a:off x="3458692" y="2455863"/>
            <a:ext cx="1401763" cy="1563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0" name="Line 1579"/>
          <p:cNvSpPr>
            <a:spLocks noChangeShapeType="1"/>
          </p:cNvSpPr>
          <p:nvPr/>
        </p:nvSpPr>
        <p:spPr bwMode="auto">
          <a:xfrm flipV="1">
            <a:off x="3458692" y="2455863"/>
            <a:ext cx="1401763" cy="1563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1" name="Line 1580"/>
          <p:cNvSpPr>
            <a:spLocks noChangeShapeType="1"/>
          </p:cNvSpPr>
          <p:nvPr/>
        </p:nvSpPr>
        <p:spPr bwMode="auto">
          <a:xfrm flipH="1">
            <a:off x="3601567" y="2455863"/>
            <a:ext cx="1258888" cy="1673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2" name="Line 1581"/>
          <p:cNvSpPr>
            <a:spLocks noChangeShapeType="1"/>
          </p:cNvSpPr>
          <p:nvPr/>
        </p:nvSpPr>
        <p:spPr bwMode="auto">
          <a:xfrm flipV="1">
            <a:off x="3601567" y="2455863"/>
            <a:ext cx="1258888" cy="1673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3" name="Line 1582"/>
          <p:cNvSpPr>
            <a:spLocks noChangeShapeType="1"/>
          </p:cNvSpPr>
          <p:nvPr/>
        </p:nvSpPr>
        <p:spPr bwMode="auto">
          <a:xfrm flipV="1">
            <a:off x="4860454" y="463551"/>
            <a:ext cx="392113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4" name="Line 1583"/>
          <p:cNvSpPr>
            <a:spLocks noChangeShapeType="1"/>
          </p:cNvSpPr>
          <p:nvPr/>
        </p:nvSpPr>
        <p:spPr bwMode="auto">
          <a:xfrm flipH="1">
            <a:off x="4860454" y="463551"/>
            <a:ext cx="392113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5" name="Line 1584"/>
          <p:cNvSpPr>
            <a:spLocks noChangeShapeType="1"/>
          </p:cNvSpPr>
          <p:nvPr/>
        </p:nvSpPr>
        <p:spPr bwMode="auto">
          <a:xfrm flipH="1" flipV="1">
            <a:off x="2958629" y="1666876"/>
            <a:ext cx="1901825" cy="78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6" name="Line 1585"/>
          <p:cNvSpPr>
            <a:spLocks noChangeShapeType="1"/>
          </p:cNvSpPr>
          <p:nvPr/>
        </p:nvSpPr>
        <p:spPr bwMode="auto">
          <a:xfrm>
            <a:off x="2958629" y="1666876"/>
            <a:ext cx="1901825" cy="78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7" name="Line 1586"/>
          <p:cNvSpPr>
            <a:spLocks noChangeShapeType="1"/>
          </p:cNvSpPr>
          <p:nvPr/>
        </p:nvSpPr>
        <p:spPr bwMode="auto">
          <a:xfrm flipH="1">
            <a:off x="3841279" y="2455863"/>
            <a:ext cx="1019175" cy="1833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8" name="Line 1587"/>
          <p:cNvSpPr>
            <a:spLocks noChangeShapeType="1"/>
          </p:cNvSpPr>
          <p:nvPr/>
        </p:nvSpPr>
        <p:spPr bwMode="auto">
          <a:xfrm flipV="1">
            <a:off x="3841279" y="2455863"/>
            <a:ext cx="1019175" cy="1833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9" name="Line 1588"/>
          <p:cNvSpPr>
            <a:spLocks noChangeShapeType="1"/>
          </p:cNvSpPr>
          <p:nvPr/>
        </p:nvSpPr>
        <p:spPr bwMode="auto">
          <a:xfrm flipH="1">
            <a:off x="4468342" y="2546351"/>
            <a:ext cx="1246188" cy="1581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0" name="Line 1589"/>
          <p:cNvSpPr>
            <a:spLocks noChangeShapeType="1"/>
          </p:cNvSpPr>
          <p:nvPr/>
        </p:nvSpPr>
        <p:spPr bwMode="auto">
          <a:xfrm flipV="1">
            <a:off x="4468342" y="2546351"/>
            <a:ext cx="1246188" cy="1581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1" name="Line 1590"/>
          <p:cNvSpPr>
            <a:spLocks noChangeShapeType="1"/>
          </p:cNvSpPr>
          <p:nvPr/>
        </p:nvSpPr>
        <p:spPr bwMode="auto">
          <a:xfrm flipH="1" flipV="1">
            <a:off x="5020792" y="714376"/>
            <a:ext cx="693738" cy="183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2" name="Line 1591"/>
          <p:cNvSpPr>
            <a:spLocks noChangeShapeType="1"/>
          </p:cNvSpPr>
          <p:nvPr/>
        </p:nvSpPr>
        <p:spPr bwMode="auto">
          <a:xfrm>
            <a:off x="5020792" y="714376"/>
            <a:ext cx="693738" cy="183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3" name="Line 1592"/>
          <p:cNvSpPr>
            <a:spLocks noChangeShapeType="1"/>
          </p:cNvSpPr>
          <p:nvPr/>
        </p:nvSpPr>
        <p:spPr bwMode="auto">
          <a:xfrm>
            <a:off x="5714529" y="2546351"/>
            <a:ext cx="1173163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4" name="Line 1593"/>
          <p:cNvSpPr>
            <a:spLocks noChangeShapeType="1"/>
          </p:cNvSpPr>
          <p:nvPr/>
        </p:nvSpPr>
        <p:spPr bwMode="auto">
          <a:xfrm flipH="1" flipV="1">
            <a:off x="5714529" y="2546351"/>
            <a:ext cx="1173163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5" name="Line 1594"/>
          <p:cNvSpPr>
            <a:spLocks noChangeShapeType="1"/>
          </p:cNvSpPr>
          <p:nvPr/>
        </p:nvSpPr>
        <p:spPr bwMode="auto">
          <a:xfrm>
            <a:off x="5714529" y="2546351"/>
            <a:ext cx="1349375" cy="1535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6" name="Line 1595"/>
          <p:cNvSpPr>
            <a:spLocks noChangeShapeType="1"/>
          </p:cNvSpPr>
          <p:nvPr/>
        </p:nvSpPr>
        <p:spPr bwMode="auto">
          <a:xfrm flipH="1" flipV="1">
            <a:off x="5714529" y="2546351"/>
            <a:ext cx="1349375" cy="1535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7" name="Line 1596"/>
          <p:cNvSpPr>
            <a:spLocks noChangeShapeType="1"/>
          </p:cNvSpPr>
          <p:nvPr/>
        </p:nvSpPr>
        <p:spPr bwMode="auto">
          <a:xfrm flipH="1">
            <a:off x="4363567" y="2546351"/>
            <a:ext cx="1350963" cy="1590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8" name="Line 1597"/>
          <p:cNvSpPr>
            <a:spLocks noChangeShapeType="1"/>
          </p:cNvSpPr>
          <p:nvPr/>
        </p:nvSpPr>
        <p:spPr bwMode="auto">
          <a:xfrm flipV="1">
            <a:off x="4363567" y="2546351"/>
            <a:ext cx="1350963" cy="1590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9" name="Line 1598"/>
          <p:cNvSpPr>
            <a:spLocks noChangeShapeType="1"/>
          </p:cNvSpPr>
          <p:nvPr/>
        </p:nvSpPr>
        <p:spPr bwMode="auto">
          <a:xfrm flipH="1">
            <a:off x="4192117" y="2546351"/>
            <a:ext cx="1522413" cy="132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0" name="Line 1599"/>
          <p:cNvSpPr>
            <a:spLocks noChangeShapeType="1"/>
          </p:cNvSpPr>
          <p:nvPr/>
        </p:nvSpPr>
        <p:spPr bwMode="auto">
          <a:xfrm flipV="1">
            <a:off x="4192117" y="2546351"/>
            <a:ext cx="1522413" cy="132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1" name="Line 1600"/>
          <p:cNvSpPr>
            <a:spLocks noChangeShapeType="1"/>
          </p:cNvSpPr>
          <p:nvPr/>
        </p:nvSpPr>
        <p:spPr bwMode="auto">
          <a:xfrm flipH="1">
            <a:off x="4092104" y="2546351"/>
            <a:ext cx="1622425" cy="1128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2" name="Line 1601"/>
          <p:cNvSpPr>
            <a:spLocks noChangeShapeType="1"/>
          </p:cNvSpPr>
          <p:nvPr/>
        </p:nvSpPr>
        <p:spPr bwMode="auto">
          <a:xfrm flipV="1">
            <a:off x="4092104" y="2546351"/>
            <a:ext cx="1622425" cy="1128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3" name="Line 1602"/>
          <p:cNvSpPr>
            <a:spLocks noChangeShapeType="1"/>
          </p:cNvSpPr>
          <p:nvPr/>
        </p:nvSpPr>
        <p:spPr bwMode="auto">
          <a:xfrm flipH="1">
            <a:off x="4123854" y="2546351"/>
            <a:ext cx="1590675" cy="1333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4" name="Line 1603"/>
          <p:cNvSpPr>
            <a:spLocks noChangeShapeType="1"/>
          </p:cNvSpPr>
          <p:nvPr/>
        </p:nvSpPr>
        <p:spPr bwMode="auto">
          <a:xfrm flipV="1">
            <a:off x="4123854" y="2546351"/>
            <a:ext cx="1590675" cy="1333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5" name="Line 1604"/>
          <p:cNvSpPr>
            <a:spLocks noChangeShapeType="1"/>
          </p:cNvSpPr>
          <p:nvPr/>
        </p:nvSpPr>
        <p:spPr bwMode="auto">
          <a:xfrm>
            <a:off x="5714529" y="2546351"/>
            <a:ext cx="227013" cy="205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6" name="Line 1605"/>
          <p:cNvSpPr>
            <a:spLocks noChangeShapeType="1"/>
          </p:cNvSpPr>
          <p:nvPr/>
        </p:nvSpPr>
        <p:spPr bwMode="auto">
          <a:xfrm flipH="1" flipV="1">
            <a:off x="5714529" y="2546351"/>
            <a:ext cx="227013" cy="205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7" name="Line 1606"/>
          <p:cNvSpPr>
            <a:spLocks noChangeShapeType="1"/>
          </p:cNvSpPr>
          <p:nvPr/>
        </p:nvSpPr>
        <p:spPr bwMode="auto">
          <a:xfrm flipH="1">
            <a:off x="4954117" y="2546351"/>
            <a:ext cx="760413" cy="1871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8" name="Line 1607"/>
          <p:cNvSpPr>
            <a:spLocks noChangeShapeType="1"/>
          </p:cNvSpPr>
          <p:nvPr/>
        </p:nvSpPr>
        <p:spPr bwMode="auto">
          <a:xfrm flipV="1">
            <a:off x="4954117" y="2546351"/>
            <a:ext cx="760413" cy="1871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9" name="Line 1608"/>
          <p:cNvSpPr>
            <a:spLocks noChangeShapeType="1"/>
          </p:cNvSpPr>
          <p:nvPr/>
        </p:nvSpPr>
        <p:spPr bwMode="auto">
          <a:xfrm>
            <a:off x="5714529" y="2546351"/>
            <a:ext cx="74453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0" name="Line 1609"/>
          <p:cNvSpPr>
            <a:spLocks noChangeShapeType="1"/>
          </p:cNvSpPr>
          <p:nvPr/>
        </p:nvSpPr>
        <p:spPr bwMode="auto">
          <a:xfrm flipH="1" flipV="1">
            <a:off x="5714529" y="2546351"/>
            <a:ext cx="74453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1" name="Line 1610"/>
          <p:cNvSpPr>
            <a:spLocks noChangeShapeType="1"/>
          </p:cNvSpPr>
          <p:nvPr/>
        </p:nvSpPr>
        <p:spPr bwMode="auto">
          <a:xfrm>
            <a:off x="5714529" y="2546351"/>
            <a:ext cx="592138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2" name="Line 1611"/>
          <p:cNvSpPr>
            <a:spLocks noChangeShapeType="1"/>
          </p:cNvSpPr>
          <p:nvPr/>
        </p:nvSpPr>
        <p:spPr bwMode="auto">
          <a:xfrm flipH="1" flipV="1">
            <a:off x="5714529" y="2546351"/>
            <a:ext cx="592138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3" name="Line 1613"/>
          <p:cNvSpPr>
            <a:spLocks noChangeShapeType="1"/>
          </p:cNvSpPr>
          <p:nvPr/>
        </p:nvSpPr>
        <p:spPr bwMode="auto">
          <a:xfrm>
            <a:off x="5714529" y="2546351"/>
            <a:ext cx="1419225" cy="147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4" name="Line 1614"/>
          <p:cNvSpPr>
            <a:spLocks noChangeShapeType="1"/>
          </p:cNvSpPr>
          <p:nvPr/>
        </p:nvSpPr>
        <p:spPr bwMode="auto">
          <a:xfrm flipH="1" flipV="1">
            <a:off x="5714529" y="2546351"/>
            <a:ext cx="1419225" cy="147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5" name="Line 1615"/>
          <p:cNvSpPr>
            <a:spLocks noChangeShapeType="1"/>
          </p:cNvSpPr>
          <p:nvPr/>
        </p:nvSpPr>
        <p:spPr bwMode="auto">
          <a:xfrm flipH="1">
            <a:off x="4511204" y="2546351"/>
            <a:ext cx="1203325" cy="1631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6" name="Line 1616"/>
          <p:cNvSpPr>
            <a:spLocks noChangeShapeType="1"/>
          </p:cNvSpPr>
          <p:nvPr/>
        </p:nvSpPr>
        <p:spPr bwMode="auto">
          <a:xfrm flipV="1">
            <a:off x="4511204" y="2546351"/>
            <a:ext cx="1203325" cy="1631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7" name="Line 1617"/>
          <p:cNvSpPr>
            <a:spLocks noChangeShapeType="1"/>
          </p:cNvSpPr>
          <p:nvPr/>
        </p:nvSpPr>
        <p:spPr bwMode="auto">
          <a:xfrm flipH="1">
            <a:off x="3914304" y="2546351"/>
            <a:ext cx="1800225" cy="1057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8" name="Line 1618"/>
          <p:cNvSpPr>
            <a:spLocks noChangeShapeType="1"/>
          </p:cNvSpPr>
          <p:nvPr/>
        </p:nvSpPr>
        <p:spPr bwMode="auto">
          <a:xfrm flipV="1">
            <a:off x="3914304" y="2546351"/>
            <a:ext cx="1800225" cy="1057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9" name="Line 1619"/>
          <p:cNvSpPr>
            <a:spLocks noChangeShapeType="1"/>
          </p:cNvSpPr>
          <p:nvPr/>
        </p:nvSpPr>
        <p:spPr bwMode="auto">
          <a:xfrm>
            <a:off x="5714529" y="2546351"/>
            <a:ext cx="1614488" cy="1271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0" name="Line 1620"/>
          <p:cNvSpPr>
            <a:spLocks noChangeShapeType="1"/>
          </p:cNvSpPr>
          <p:nvPr/>
        </p:nvSpPr>
        <p:spPr bwMode="auto">
          <a:xfrm flipH="1" flipV="1">
            <a:off x="5714529" y="2546351"/>
            <a:ext cx="1614488" cy="1271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1" name="Line 1621"/>
          <p:cNvSpPr>
            <a:spLocks noChangeShapeType="1"/>
          </p:cNvSpPr>
          <p:nvPr/>
        </p:nvSpPr>
        <p:spPr bwMode="auto">
          <a:xfrm flipV="1">
            <a:off x="5714529" y="512763"/>
            <a:ext cx="442913" cy="203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2" name="Line 1622"/>
          <p:cNvSpPr>
            <a:spLocks noChangeShapeType="1"/>
          </p:cNvSpPr>
          <p:nvPr/>
        </p:nvSpPr>
        <p:spPr bwMode="auto">
          <a:xfrm flipH="1">
            <a:off x="5714529" y="512763"/>
            <a:ext cx="442913" cy="203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3" name="Line 1623"/>
          <p:cNvSpPr>
            <a:spLocks noChangeShapeType="1"/>
          </p:cNvSpPr>
          <p:nvPr/>
        </p:nvSpPr>
        <p:spPr bwMode="auto">
          <a:xfrm>
            <a:off x="5714529" y="2546351"/>
            <a:ext cx="1543050" cy="1344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4" name="Line 1624"/>
          <p:cNvSpPr>
            <a:spLocks noChangeShapeType="1"/>
          </p:cNvSpPr>
          <p:nvPr/>
        </p:nvSpPr>
        <p:spPr bwMode="auto">
          <a:xfrm flipH="1" flipV="1">
            <a:off x="5714529" y="2546351"/>
            <a:ext cx="1543050" cy="1344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5" name="Line 1625"/>
          <p:cNvSpPr>
            <a:spLocks noChangeShapeType="1"/>
          </p:cNvSpPr>
          <p:nvPr/>
        </p:nvSpPr>
        <p:spPr bwMode="auto">
          <a:xfrm>
            <a:off x="5714529" y="2546351"/>
            <a:ext cx="1038225" cy="176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6" name="Line 1626"/>
          <p:cNvSpPr>
            <a:spLocks noChangeShapeType="1"/>
          </p:cNvSpPr>
          <p:nvPr/>
        </p:nvSpPr>
        <p:spPr bwMode="auto">
          <a:xfrm flipH="1" flipV="1">
            <a:off x="5714529" y="2546351"/>
            <a:ext cx="1038225" cy="176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7" name="Line 1627"/>
          <p:cNvSpPr>
            <a:spLocks noChangeShapeType="1"/>
          </p:cNvSpPr>
          <p:nvPr/>
        </p:nvSpPr>
        <p:spPr bwMode="auto">
          <a:xfrm flipH="1" flipV="1">
            <a:off x="4155604" y="1327151"/>
            <a:ext cx="1558925" cy="1219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8" name="Line 1628"/>
          <p:cNvSpPr>
            <a:spLocks noChangeShapeType="1"/>
          </p:cNvSpPr>
          <p:nvPr/>
        </p:nvSpPr>
        <p:spPr bwMode="auto">
          <a:xfrm>
            <a:off x="4155604" y="1327151"/>
            <a:ext cx="1558925" cy="1219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9" name="Line 1629"/>
          <p:cNvSpPr>
            <a:spLocks noChangeShapeType="1"/>
          </p:cNvSpPr>
          <p:nvPr/>
        </p:nvSpPr>
        <p:spPr bwMode="auto">
          <a:xfrm>
            <a:off x="5714529" y="2546351"/>
            <a:ext cx="1481138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0" name="Line 1630"/>
          <p:cNvSpPr>
            <a:spLocks noChangeShapeType="1"/>
          </p:cNvSpPr>
          <p:nvPr/>
        </p:nvSpPr>
        <p:spPr bwMode="auto">
          <a:xfrm flipH="1" flipV="1">
            <a:off x="5714529" y="2546351"/>
            <a:ext cx="1481138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1" name="Line 1631"/>
          <p:cNvSpPr>
            <a:spLocks noChangeShapeType="1"/>
          </p:cNvSpPr>
          <p:nvPr/>
        </p:nvSpPr>
        <p:spPr bwMode="auto">
          <a:xfrm flipV="1">
            <a:off x="5714529" y="509588"/>
            <a:ext cx="63500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2" name="Line 1632"/>
          <p:cNvSpPr>
            <a:spLocks noChangeShapeType="1"/>
          </p:cNvSpPr>
          <p:nvPr/>
        </p:nvSpPr>
        <p:spPr bwMode="auto">
          <a:xfrm flipH="1">
            <a:off x="5714529" y="509588"/>
            <a:ext cx="63500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3" name="Line 1633"/>
          <p:cNvSpPr>
            <a:spLocks noChangeShapeType="1"/>
          </p:cNvSpPr>
          <p:nvPr/>
        </p:nvSpPr>
        <p:spPr bwMode="auto">
          <a:xfrm>
            <a:off x="5714529" y="2546351"/>
            <a:ext cx="1273175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4" name="Line 1634"/>
          <p:cNvSpPr>
            <a:spLocks noChangeShapeType="1"/>
          </p:cNvSpPr>
          <p:nvPr/>
        </p:nvSpPr>
        <p:spPr bwMode="auto">
          <a:xfrm flipH="1" flipV="1">
            <a:off x="5714529" y="2546351"/>
            <a:ext cx="1273175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5" name="Line 1635"/>
          <p:cNvSpPr>
            <a:spLocks noChangeShapeType="1"/>
          </p:cNvSpPr>
          <p:nvPr/>
        </p:nvSpPr>
        <p:spPr bwMode="auto">
          <a:xfrm>
            <a:off x="5714529" y="2546351"/>
            <a:ext cx="1733550" cy="1077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6" name="Line 1636"/>
          <p:cNvSpPr>
            <a:spLocks noChangeShapeType="1"/>
          </p:cNvSpPr>
          <p:nvPr/>
        </p:nvSpPr>
        <p:spPr bwMode="auto">
          <a:xfrm flipH="1" flipV="1">
            <a:off x="5714529" y="2546351"/>
            <a:ext cx="1733550" cy="1077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7" name="Line 1637"/>
          <p:cNvSpPr>
            <a:spLocks noChangeShapeType="1"/>
          </p:cNvSpPr>
          <p:nvPr/>
        </p:nvSpPr>
        <p:spPr bwMode="auto">
          <a:xfrm>
            <a:off x="5714529" y="2546351"/>
            <a:ext cx="1917700" cy="72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8" name="Line 1638"/>
          <p:cNvSpPr>
            <a:spLocks noChangeShapeType="1"/>
          </p:cNvSpPr>
          <p:nvPr/>
        </p:nvSpPr>
        <p:spPr bwMode="auto">
          <a:xfrm flipH="1" flipV="1">
            <a:off x="5714529" y="2546351"/>
            <a:ext cx="1917700" cy="72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9" name="Line 1639"/>
          <p:cNvSpPr>
            <a:spLocks noChangeShapeType="1"/>
          </p:cNvSpPr>
          <p:nvPr/>
        </p:nvSpPr>
        <p:spPr bwMode="auto">
          <a:xfrm>
            <a:off x="5714529" y="2546351"/>
            <a:ext cx="862013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0" name="Line 1640"/>
          <p:cNvSpPr>
            <a:spLocks noChangeShapeType="1"/>
          </p:cNvSpPr>
          <p:nvPr/>
        </p:nvSpPr>
        <p:spPr bwMode="auto">
          <a:xfrm flipH="1" flipV="1">
            <a:off x="5714529" y="2546351"/>
            <a:ext cx="862013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1" name="Line 1641"/>
          <p:cNvSpPr>
            <a:spLocks noChangeShapeType="1"/>
          </p:cNvSpPr>
          <p:nvPr/>
        </p:nvSpPr>
        <p:spPr bwMode="auto">
          <a:xfrm>
            <a:off x="5714529" y="2546351"/>
            <a:ext cx="1677988" cy="1182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2" name="Line 1642"/>
          <p:cNvSpPr>
            <a:spLocks noChangeShapeType="1"/>
          </p:cNvSpPr>
          <p:nvPr/>
        </p:nvSpPr>
        <p:spPr bwMode="auto">
          <a:xfrm flipH="1" flipV="1">
            <a:off x="5714529" y="2546351"/>
            <a:ext cx="1677988" cy="1182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3" name="Line 1643"/>
          <p:cNvSpPr>
            <a:spLocks noChangeShapeType="1"/>
          </p:cNvSpPr>
          <p:nvPr/>
        </p:nvSpPr>
        <p:spPr bwMode="auto">
          <a:xfrm flipV="1">
            <a:off x="3492029" y="4511676"/>
            <a:ext cx="1927225" cy="993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4" name="Line 1644"/>
          <p:cNvSpPr>
            <a:spLocks noChangeShapeType="1"/>
          </p:cNvSpPr>
          <p:nvPr/>
        </p:nvSpPr>
        <p:spPr bwMode="auto">
          <a:xfrm flipH="1">
            <a:off x="3492029" y="4511676"/>
            <a:ext cx="1927225" cy="993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5" name="Line 1645"/>
          <p:cNvSpPr>
            <a:spLocks noChangeShapeType="1"/>
          </p:cNvSpPr>
          <p:nvPr/>
        </p:nvSpPr>
        <p:spPr bwMode="auto">
          <a:xfrm flipH="1" flipV="1">
            <a:off x="2048992" y="4121151"/>
            <a:ext cx="1443038" cy="1384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6" name="Line 1646"/>
          <p:cNvSpPr>
            <a:spLocks noChangeShapeType="1"/>
          </p:cNvSpPr>
          <p:nvPr/>
        </p:nvSpPr>
        <p:spPr bwMode="auto">
          <a:xfrm>
            <a:off x="2048992" y="4121151"/>
            <a:ext cx="1443038" cy="1384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7" name="Line 1647"/>
          <p:cNvSpPr>
            <a:spLocks noChangeShapeType="1"/>
          </p:cNvSpPr>
          <p:nvPr/>
        </p:nvSpPr>
        <p:spPr bwMode="auto">
          <a:xfrm flipH="1" flipV="1">
            <a:off x="1729904" y="4565651"/>
            <a:ext cx="1762125" cy="939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8" name="Line 1648"/>
          <p:cNvSpPr>
            <a:spLocks noChangeShapeType="1"/>
          </p:cNvSpPr>
          <p:nvPr/>
        </p:nvSpPr>
        <p:spPr bwMode="auto">
          <a:xfrm>
            <a:off x="1729904" y="4565651"/>
            <a:ext cx="1762125" cy="939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9" name="Line 1649"/>
          <p:cNvSpPr>
            <a:spLocks noChangeShapeType="1"/>
          </p:cNvSpPr>
          <p:nvPr/>
        </p:nvSpPr>
        <p:spPr bwMode="auto">
          <a:xfrm flipH="1" flipV="1">
            <a:off x="1621954" y="4791076"/>
            <a:ext cx="1870075" cy="714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0" name="Line 1650"/>
          <p:cNvSpPr>
            <a:spLocks noChangeShapeType="1"/>
          </p:cNvSpPr>
          <p:nvPr/>
        </p:nvSpPr>
        <p:spPr bwMode="auto">
          <a:xfrm>
            <a:off x="1621954" y="4791076"/>
            <a:ext cx="1870075" cy="714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1" name="Line 1651"/>
          <p:cNvSpPr>
            <a:spLocks noChangeShapeType="1"/>
          </p:cNvSpPr>
          <p:nvPr/>
        </p:nvSpPr>
        <p:spPr bwMode="auto">
          <a:xfrm flipH="1" flipV="1">
            <a:off x="1666404" y="4646613"/>
            <a:ext cx="1825625" cy="858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2" name="Line 1652"/>
          <p:cNvSpPr>
            <a:spLocks noChangeShapeType="1"/>
          </p:cNvSpPr>
          <p:nvPr/>
        </p:nvSpPr>
        <p:spPr bwMode="auto">
          <a:xfrm>
            <a:off x="1666404" y="4646613"/>
            <a:ext cx="1825625" cy="858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3" name="Line 1653"/>
          <p:cNvSpPr>
            <a:spLocks noChangeShapeType="1"/>
          </p:cNvSpPr>
          <p:nvPr/>
        </p:nvSpPr>
        <p:spPr bwMode="auto">
          <a:xfrm flipH="1" flipV="1">
            <a:off x="1964854" y="4206876"/>
            <a:ext cx="1527175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4" name="Line 1654"/>
          <p:cNvSpPr>
            <a:spLocks noChangeShapeType="1"/>
          </p:cNvSpPr>
          <p:nvPr/>
        </p:nvSpPr>
        <p:spPr bwMode="auto">
          <a:xfrm>
            <a:off x="1964854" y="4206876"/>
            <a:ext cx="1527175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5" name="Line 1655"/>
          <p:cNvSpPr>
            <a:spLocks noChangeShapeType="1"/>
          </p:cNvSpPr>
          <p:nvPr/>
        </p:nvSpPr>
        <p:spPr bwMode="auto">
          <a:xfrm flipV="1">
            <a:off x="3492029" y="5395913"/>
            <a:ext cx="1931988" cy="10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6" name="Line 1656"/>
          <p:cNvSpPr>
            <a:spLocks noChangeShapeType="1"/>
          </p:cNvSpPr>
          <p:nvPr/>
        </p:nvSpPr>
        <p:spPr bwMode="auto">
          <a:xfrm flipH="1">
            <a:off x="3492029" y="5395913"/>
            <a:ext cx="1931988" cy="10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7" name="Line 1657"/>
          <p:cNvSpPr>
            <a:spLocks noChangeShapeType="1"/>
          </p:cNvSpPr>
          <p:nvPr/>
        </p:nvSpPr>
        <p:spPr bwMode="auto">
          <a:xfrm flipH="1" flipV="1">
            <a:off x="2133129" y="4033838"/>
            <a:ext cx="1358900" cy="1471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8" name="Line 1658"/>
          <p:cNvSpPr>
            <a:spLocks noChangeShapeType="1"/>
          </p:cNvSpPr>
          <p:nvPr/>
        </p:nvSpPr>
        <p:spPr bwMode="auto">
          <a:xfrm>
            <a:off x="2133129" y="4033838"/>
            <a:ext cx="1358900" cy="1471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9" name="Line 1659"/>
          <p:cNvSpPr>
            <a:spLocks noChangeShapeType="1"/>
          </p:cNvSpPr>
          <p:nvPr/>
        </p:nvSpPr>
        <p:spPr bwMode="auto">
          <a:xfrm flipH="1" flipV="1">
            <a:off x="2499842" y="3765551"/>
            <a:ext cx="992188" cy="173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0" name="Line 1660"/>
          <p:cNvSpPr>
            <a:spLocks noChangeShapeType="1"/>
          </p:cNvSpPr>
          <p:nvPr/>
        </p:nvSpPr>
        <p:spPr bwMode="auto">
          <a:xfrm>
            <a:off x="2499842" y="3765551"/>
            <a:ext cx="992188" cy="173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1" name="Line 1661"/>
          <p:cNvSpPr>
            <a:spLocks noChangeShapeType="1"/>
          </p:cNvSpPr>
          <p:nvPr/>
        </p:nvSpPr>
        <p:spPr bwMode="auto">
          <a:xfrm flipH="1" flipV="1">
            <a:off x="1899767" y="4300538"/>
            <a:ext cx="1592263" cy="1204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2" name="Line 1662"/>
          <p:cNvSpPr>
            <a:spLocks noChangeShapeType="1"/>
          </p:cNvSpPr>
          <p:nvPr/>
        </p:nvSpPr>
        <p:spPr bwMode="auto">
          <a:xfrm>
            <a:off x="1899767" y="4300538"/>
            <a:ext cx="1592263" cy="1204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3" name="Line 1663"/>
          <p:cNvSpPr>
            <a:spLocks noChangeShapeType="1"/>
          </p:cNvSpPr>
          <p:nvPr/>
        </p:nvSpPr>
        <p:spPr bwMode="auto">
          <a:xfrm flipH="1" flipV="1">
            <a:off x="2722092" y="3660776"/>
            <a:ext cx="769938" cy="184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4" name="Line 1664"/>
          <p:cNvSpPr>
            <a:spLocks noChangeShapeType="1"/>
          </p:cNvSpPr>
          <p:nvPr/>
        </p:nvSpPr>
        <p:spPr bwMode="auto">
          <a:xfrm>
            <a:off x="2722092" y="3660776"/>
            <a:ext cx="769938" cy="184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5" name="Line 1665"/>
          <p:cNvSpPr>
            <a:spLocks noChangeShapeType="1"/>
          </p:cNvSpPr>
          <p:nvPr/>
        </p:nvSpPr>
        <p:spPr bwMode="auto">
          <a:xfrm flipH="1" flipV="1">
            <a:off x="2247429" y="3933826"/>
            <a:ext cx="1244600" cy="1571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6" name="Line 1666"/>
          <p:cNvSpPr>
            <a:spLocks noChangeShapeType="1"/>
          </p:cNvSpPr>
          <p:nvPr/>
        </p:nvSpPr>
        <p:spPr bwMode="auto">
          <a:xfrm>
            <a:off x="2247429" y="3933826"/>
            <a:ext cx="1244600" cy="1571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7" name="Line 1667"/>
          <p:cNvSpPr>
            <a:spLocks noChangeShapeType="1"/>
          </p:cNvSpPr>
          <p:nvPr/>
        </p:nvSpPr>
        <p:spPr bwMode="auto">
          <a:xfrm flipH="1" flipV="1">
            <a:off x="2388717" y="3827463"/>
            <a:ext cx="1103313" cy="1677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8" name="Line 1668"/>
          <p:cNvSpPr>
            <a:spLocks noChangeShapeType="1"/>
          </p:cNvSpPr>
          <p:nvPr/>
        </p:nvSpPr>
        <p:spPr bwMode="auto">
          <a:xfrm>
            <a:off x="2388717" y="3827463"/>
            <a:ext cx="1103313" cy="1677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9" name="Line 1669"/>
          <p:cNvSpPr>
            <a:spLocks noChangeShapeType="1"/>
          </p:cNvSpPr>
          <p:nvPr/>
        </p:nvSpPr>
        <p:spPr bwMode="auto">
          <a:xfrm flipH="1">
            <a:off x="4746154" y="2532063"/>
            <a:ext cx="836613" cy="1731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0" name="Line 1670"/>
          <p:cNvSpPr>
            <a:spLocks noChangeShapeType="1"/>
          </p:cNvSpPr>
          <p:nvPr/>
        </p:nvSpPr>
        <p:spPr bwMode="auto">
          <a:xfrm flipV="1">
            <a:off x="4746154" y="2532063"/>
            <a:ext cx="836613" cy="1731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1" name="Line 1671"/>
          <p:cNvSpPr>
            <a:spLocks noChangeShapeType="1"/>
          </p:cNvSpPr>
          <p:nvPr/>
        </p:nvSpPr>
        <p:spPr bwMode="auto">
          <a:xfrm flipH="1" flipV="1">
            <a:off x="4568354" y="731838"/>
            <a:ext cx="1014413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2" name="Line 1672"/>
          <p:cNvSpPr>
            <a:spLocks noChangeShapeType="1"/>
          </p:cNvSpPr>
          <p:nvPr/>
        </p:nvSpPr>
        <p:spPr bwMode="auto">
          <a:xfrm>
            <a:off x="4568354" y="731838"/>
            <a:ext cx="1014413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3" name="Line 1673"/>
          <p:cNvSpPr>
            <a:spLocks noChangeShapeType="1"/>
          </p:cNvSpPr>
          <p:nvPr/>
        </p:nvSpPr>
        <p:spPr bwMode="auto">
          <a:xfrm flipV="1">
            <a:off x="5582767" y="2030413"/>
            <a:ext cx="1870075" cy="501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4" name="Line 1674"/>
          <p:cNvSpPr>
            <a:spLocks noChangeShapeType="1"/>
          </p:cNvSpPr>
          <p:nvPr/>
        </p:nvSpPr>
        <p:spPr bwMode="auto">
          <a:xfrm flipH="1">
            <a:off x="5582767" y="2030413"/>
            <a:ext cx="1870075" cy="501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5" name="Line 1675"/>
          <p:cNvSpPr>
            <a:spLocks noChangeShapeType="1"/>
          </p:cNvSpPr>
          <p:nvPr/>
        </p:nvSpPr>
        <p:spPr bwMode="auto">
          <a:xfrm flipH="1">
            <a:off x="4468342" y="2532063"/>
            <a:ext cx="1114425" cy="1595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6" name="Line 1676"/>
          <p:cNvSpPr>
            <a:spLocks noChangeShapeType="1"/>
          </p:cNvSpPr>
          <p:nvPr/>
        </p:nvSpPr>
        <p:spPr bwMode="auto">
          <a:xfrm flipV="1">
            <a:off x="4468342" y="2532063"/>
            <a:ext cx="1114425" cy="1595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7" name="Line 1677"/>
          <p:cNvSpPr>
            <a:spLocks noChangeShapeType="1"/>
          </p:cNvSpPr>
          <p:nvPr/>
        </p:nvSpPr>
        <p:spPr bwMode="auto">
          <a:xfrm flipH="1">
            <a:off x="3592042" y="2532063"/>
            <a:ext cx="1990725" cy="66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8" name="Line 1678"/>
          <p:cNvSpPr>
            <a:spLocks noChangeShapeType="1"/>
          </p:cNvSpPr>
          <p:nvPr/>
        </p:nvSpPr>
        <p:spPr bwMode="auto">
          <a:xfrm flipV="1">
            <a:off x="3592042" y="2532063"/>
            <a:ext cx="1990725" cy="66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9" name="Line 1679"/>
          <p:cNvSpPr>
            <a:spLocks noChangeShapeType="1"/>
          </p:cNvSpPr>
          <p:nvPr/>
        </p:nvSpPr>
        <p:spPr bwMode="auto">
          <a:xfrm flipV="1">
            <a:off x="5582767" y="722313"/>
            <a:ext cx="757238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0" name="Line 1680"/>
          <p:cNvSpPr>
            <a:spLocks noChangeShapeType="1"/>
          </p:cNvSpPr>
          <p:nvPr/>
        </p:nvSpPr>
        <p:spPr bwMode="auto">
          <a:xfrm flipH="1">
            <a:off x="5582767" y="722313"/>
            <a:ext cx="757238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1" name="Line 1681"/>
          <p:cNvSpPr>
            <a:spLocks noChangeShapeType="1"/>
          </p:cNvSpPr>
          <p:nvPr/>
        </p:nvSpPr>
        <p:spPr bwMode="auto">
          <a:xfrm flipH="1">
            <a:off x="3826992" y="2532063"/>
            <a:ext cx="1755775" cy="1166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2" name="Line 1682"/>
          <p:cNvSpPr>
            <a:spLocks noChangeShapeType="1"/>
          </p:cNvSpPr>
          <p:nvPr/>
        </p:nvSpPr>
        <p:spPr bwMode="auto">
          <a:xfrm flipV="1">
            <a:off x="3826992" y="2532063"/>
            <a:ext cx="1755775" cy="1166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3" name="Line 1683"/>
          <p:cNvSpPr>
            <a:spLocks noChangeShapeType="1"/>
          </p:cNvSpPr>
          <p:nvPr/>
        </p:nvSpPr>
        <p:spPr bwMode="auto">
          <a:xfrm flipH="1">
            <a:off x="5228754" y="2532063"/>
            <a:ext cx="354013" cy="2025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4" name="Line 1684"/>
          <p:cNvSpPr>
            <a:spLocks noChangeShapeType="1"/>
          </p:cNvSpPr>
          <p:nvPr/>
        </p:nvSpPr>
        <p:spPr bwMode="auto">
          <a:xfrm flipV="1">
            <a:off x="5228754" y="2532063"/>
            <a:ext cx="354013" cy="2025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5" name="Line 1685"/>
          <p:cNvSpPr>
            <a:spLocks noChangeShapeType="1"/>
          </p:cNvSpPr>
          <p:nvPr/>
        </p:nvSpPr>
        <p:spPr bwMode="auto">
          <a:xfrm>
            <a:off x="5582767" y="2532063"/>
            <a:ext cx="1325563" cy="1539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6" name="Line 1686"/>
          <p:cNvSpPr>
            <a:spLocks noChangeShapeType="1"/>
          </p:cNvSpPr>
          <p:nvPr/>
        </p:nvSpPr>
        <p:spPr bwMode="auto">
          <a:xfrm flipH="1" flipV="1">
            <a:off x="5582767" y="2532063"/>
            <a:ext cx="1325563" cy="1539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7" name="Line 1687"/>
          <p:cNvSpPr>
            <a:spLocks noChangeShapeType="1"/>
          </p:cNvSpPr>
          <p:nvPr/>
        </p:nvSpPr>
        <p:spPr bwMode="auto">
          <a:xfrm flipH="1">
            <a:off x="4415954" y="2532063"/>
            <a:ext cx="1166813" cy="1657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8" name="Line 1688"/>
          <p:cNvSpPr>
            <a:spLocks noChangeShapeType="1"/>
          </p:cNvSpPr>
          <p:nvPr/>
        </p:nvSpPr>
        <p:spPr bwMode="auto">
          <a:xfrm flipV="1">
            <a:off x="4415954" y="2532063"/>
            <a:ext cx="1166813" cy="1657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9" name="Line 1689"/>
          <p:cNvSpPr>
            <a:spLocks noChangeShapeType="1"/>
          </p:cNvSpPr>
          <p:nvPr/>
        </p:nvSpPr>
        <p:spPr bwMode="auto">
          <a:xfrm>
            <a:off x="5582767" y="2532063"/>
            <a:ext cx="776288" cy="188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0" name="Line 1690"/>
          <p:cNvSpPr>
            <a:spLocks noChangeShapeType="1"/>
          </p:cNvSpPr>
          <p:nvPr/>
        </p:nvSpPr>
        <p:spPr bwMode="auto">
          <a:xfrm flipH="1" flipV="1">
            <a:off x="5582767" y="2532063"/>
            <a:ext cx="776288" cy="188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1" name="Line 1691"/>
          <p:cNvSpPr>
            <a:spLocks noChangeShapeType="1"/>
          </p:cNvSpPr>
          <p:nvPr/>
        </p:nvSpPr>
        <p:spPr bwMode="auto">
          <a:xfrm>
            <a:off x="5582767" y="2532063"/>
            <a:ext cx="633413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2" name="Line 1692"/>
          <p:cNvSpPr>
            <a:spLocks noChangeShapeType="1"/>
          </p:cNvSpPr>
          <p:nvPr/>
        </p:nvSpPr>
        <p:spPr bwMode="auto">
          <a:xfrm flipH="1" flipV="1">
            <a:off x="5582767" y="2532063"/>
            <a:ext cx="633413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3" name="Line 1693"/>
          <p:cNvSpPr>
            <a:spLocks noChangeShapeType="1"/>
          </p:cNvSpPr>
          <p:nvPr/>
        </p:nvSpPr>
        <p:spPr bwMode="auto">
          <a:xfrm flipH="1">
            <a:off x="5312892" y="2532063"/>
            <a:ext cx="269875" cy="2062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4" name="Line 1694"/>
          <p:cNvSpPr>
            <a:spLocks noChangeShapeType="1"/>
          </p:cNvSpPr>
          <p:nvPr/>
        </p:nvSpPr>
        <p:spPr bwMode="auto">
          <a:xfrm flipV="1">
            <a:off x="5312892" y="2532063"/>
            <a:ext cx="269875" cy="2062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5" name="Line 1695"/>
          <p:cNvSpPr>
            <a:spLocks noChangeShapeType="1"/>
          </p:cNvSpPr>
          <p:nvPr/>
        </p:nvSpPr>
        <p:spPr bwMode="auto">
          <a:xfrm>
            <a:off x="5582767" y="2532063"/>
            <a:ext cx="449263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6" name="Line 1696"/>
          <p:cNvSpPr>
            <a:spLocks noChangeShapeType="1"/>
          </p:cNvSpPr>
          <p:nvPr/>
        </p:nvSpPr>
        <p:spPr bwMode="auto">
          <a:xfrm flipH="1" flipV="1">
            <a:off x="5582767" y="2532063"/>
            <a:ext cx="449263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7" name="Line 1697"/>
          <p:cNvSpPr>
            <a:spLocks noChangeShapeType="1"/>
          </p:cNvSpPr>
          <p:nvPr/>
        </p:nvSpPr>
        <p:spPr bwMode="auto">
          <a:xfrm flipH="1">
            <a:off x="4863629" y="2532063"/>
            <a:ext cx="719138" cy="183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8" name="Line 1698"/>
          <p:cNvSpPr>
            <a:spLocks noChangeShapeType="1"/>
          </p:cNvSpPr>
          <p:nvPr/>
        </p:nvSpPr>
        <p:spPr bwMode="auto">
          <a:xfrm flipV="1">
            <a:off x="4863629" y="2532063"/>
            <a:ext cx="719138" cy="183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9" name="Line 1699"/>
          <p:cNvSpPr>
            <a:spLocks noChangeShapeType="1"/>
          </p:cNvSpPr>
          <p:nvPr/>
        </p:nvSpPr>
        <p:spPr bwMode="auto">
          <a:xfrm flipH="1">
            <a:off x="3633317" y="2532063"/>
            <a:ext cx="1949450" cy="119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0" name="Line 1700"/>
          <p:cNvSpPr>
            <a:spLocks noChangeShapeType="1"/>
          </p:cNvSpPr>
          <p:nvPr/>
        </p:nvSpPr>
        <p:spPr bwMode="auto">
          <a:xfrm flipV="1">
            <a:off x="3633317" y="2532063"/>
            <a:ext cx="1949450" cy="119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1" name="Line 1701"/>
          <p:cNvSpPr>
            <a:spLocks noChangeShapeType="1"/>
          </p:cNvSpPr>
          <p:nvPr/>
        </p:nvSpPr>
        <p:spPr bwMode="auto">
          <a:xfrm flipH="1">
            <a:off x="3914304" y="2532063"/>
            <a:ext cx="1668463" cy="1071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2" name="Line 1702"/>
          <p:cNvSpPr>
            <a:spLocks noChangeShapeType="1"/>
          </p:cNvSpPr>
          <p:nvPr/>
        </p:nvSpPr>
        <p:spPr bwMode="auto">
          <a:xfrm flipV="1">
            <a:off x="3914304" y="2532063"/>
            <a:ext cx="1668463" cy="1071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3" name="Line 1703"/>
          <p:cNvSpPr>
            <a:spLocks noChangeShapeType="1"/>
          </p:cNvSpPr>
          <p:nvPr/>
        </p:nvSpPr>
        <p:spPr bwMode="auto">
          <a:xfrm flipH="1">
            <a:off x="4714404" y="2532063"/>
            <a:ext cx="868363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4" name="Line 1704"/>
          <p:cNvSpPr>
            <a:spLocks noChangeShapeType="1"/>
          </p:cNvSpPr>
          <p:nvPr/>
        </p:nvSpPr>
        <p:spPr bwMode="auto">
          <a:xfrm flipV="1">
            <a:off x="4714404" y="2532063"/>
            <a:ext cx="868363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5" name="Line 1705"/>
          <p:cNvSpPr>
            <a:spLocks noChangeShapeType="1"/>
          </p:cNvSpPr>
          <p:nvPr/>
        </p:nvSpPr>
        <p:spPr bwMode="auto">
          <a:xfrm>
            <a:off x="5582767" y="2532063"/>
            <a:ext cx="1112838" cy="1495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6" name="Line 1706"/>
          <p:cNvSpPr>
            <a:spLocks noChangeShapeType="1"/>
          </p:cNvSpPr>
          <p:nvPr/>
        </p:nvSpPr>
        <p:spPr bwMode="auto">
          <a:xfrm flipH="1" flipV="1">
            <a:off x="5582767" y="2532063"/>
            <a:ext cx="1112838" cy="1495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7" name="Line 1707"/>
          <p:cNvSpPr>
            <a:spLocks noChangeShapeType="1"/>
          </p:cNvSpPr>
          <p:nvPr/>
        </p:nvSpPr>
        <p:spPr bwMode="auto">
          <a:xfrm>
            <a:off x="5582767" y="2532063"/>
            <a:ext cx="1671638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8" name="Line 1708"/>
          <p:cNvSpPr>
            <a:spLocks noChangeShapeType="1"/>
          </p:cNvSpPr>
          <p:nvPr/>
        </p:nvSpPr>
        <p:spPr bwMode="auto">
          <a:xfrm flipH="1" flipV="1">
            <a:off x="5582767" y="2532063"/>
            <a:ext cx="1671638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9" name="Line 1709"/>
          <p:cNvSpPr>
            <a:spLocks noChangeShapeType="1"/>
          </p:cNvSpPr>
          <p:nvPr/>
        </p:nvSpPr>
        <p:spPr bwMode="auto">
          <a:xfrm>
            <a:off x="5582767" y="2532063"/>
            <a:ext cx="1066800" cy="1731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0" name="Line 1710"/>
          <p:cNvSpPr>
            <a:spLocks noChangeShapeType="1"/>
          </p:cNvSpPr>
          <p:nvPr/>
        </p:nvSpPr>
        <p:spPr bwMode="auto">
          <a:xfrm flipH="1" flipV="1">
            <a:off x="5582767" y="2532063"/>
            <a:ext cx="1066800" cy="1731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1" name="Line 1711"/>
          <p:cNvSpPr>
            <a:spLocks noChangeShapeType="1"/>
          </p:cNvSpPr>
          <p:nvPr/>
        </p:nvSpPr>
        <p:spPr bwMode="auto">
          <a:xfrm flipH="1">
            <a:off x="3973042" y="2532063"/>
            <a:ext cx="1609725" cy="1200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2" name="Line 1712"/>
          <p:cNvSpPr>
            <a:spLocks noChangeShapeType="1"/>
          </p:cNvSpPr>
          <p:nvPr/>
        </p:nvSpPr>
        <p:spPr bwMode="auto">
          <a:xfrm flipV="1">
            <a:off x="3973042" y="2532063"/>
            <a:ext cx="1609725" cy="1200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3" name="Line 1713"/>
          <p:cNvSpPr>
            <a:spLocks noChangeShapeType="1"/>
          </p:cNvSpPr>
          <p:nvPr/>
        </p:nvSpPr>
        <p:spPr bwMode="auto">
          <a:xfrm flipH="1">
            <a:off x="3588867" y="2532063"/>
            <a:ext cx="1993900" cy="54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4" name="Line 1714"/>
          <p:cNvSpPr>
            <a:spLocks noChangeShapeType="1"/>
          </p:cNvSpPr>
          <p:nvPr/>
        </p:nvSpPr>
        <p:spPr bwMode="auto">
          <a:xfrm flipV="1">
            <a:off x="3588867" y="2532063"/>
            <a:ext cx="1993900" cy="54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5" name="Line 1715"/>
          <p:cNvSpPr>
            <a:spLocks noChangeShapeType="1"/>
          </p:cNvSpPr>
          <p:nvPr/>
        </p:nvSpPr>
        <p:spPr bwMode="auto">
          <a:xfrm flipH="1">
            <a:off x="3704754" y="2532063"/>
            <a:ext cx="1878013" cy="64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6" name="Line 1716"/>
          <p:cNvSpPr>
            <a:spLocks noChangeShapeType="1"/>
          </p:cNvSpPr>
          <p:nvPr/>
        </p:nvSpPr>
        <p:spPr bwMode="auto">
          <a:xfrm flipV="1">
            <a:off x="3704754" y="2532063"/>
            <a:ext cx="1878013" cy="64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7" name="Line 1717"/>
          <p:cNvSpPr>
            <a:spLocks noChangeShapeType="1"/>
          </p:cNvSpPr>
          <p:nvPr/>
        </p:nvSpPr>
        <p:spPr bwMode="auto">
          <a:xfrm flipH="1">
            <a:off x="3496792" y="2532063"/>
            <a:ext cx="2085975" cy="28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8" name="Line 1718"/>
          <p:cNvSpPr>
            <a:spLocks noChangeShapeType="1"/>
          </p:cNvSpPr>
          <p:nvPr/>
        </p:nvSpPr>
        <p:spPr bwMode="auto">
          <a:xfrm flipV="1">
            <a:off x="3496792" y="2532063"/>
            <a:ext cx="2085975" cy="28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9" name="Line 1719"/>
          <p:cNvSpPr>
            <a:spLocks noChangeShapeType="1"/>
          </p:cNvSpPr>
          <p:nvPr/>
        </p:nvSpPr>
        <p:spPr bwMode="auto">
          <a:xfrm>
            <a:off x="5582767" y="2532063"/>
            <a:ext cx="1185863" cy="1654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0" name="Line 1720"/>
          <p:cNvSpPr>
            <a:spLocks noChangeShapeType="1"/>
          </p:cNvSpPr>
          <p:nvPr/>
        </p:nvSpPr>
        <p:spPr bwMode="auto">
          <a:xfrm flipH="1" flipV="1">
            <a:off x="5582767" y="2532063"/>
            <a:ext cx="1185863" cy="1654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1" name="Line 1721"/>
          <p:cNvSpPr>
            <a:spLocks noChangeShapeType="1"/>
          </p:cNvSpPr>
          <p:nvPr/>
        </p:nvSpPr>
        <p:spPr bwMode="auto">
          <a:xfrm flipH="1">
            <a:off x="3668242" y="2532063"/>
            <a:ext cx="1914525" cy="59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2" name="Line 1722"/>
          <p:cNvSpPr>
            <a:spLocks noChangeShapeType="1"/>
          </p:cNvSpPr>
          <p:nvPr/>
        </p:nvSpPr>
        <p:spPr bwMode="auto">
          <a:xfrm flipV="1">
            <a:off x="3668242" y="2532063"/>
            <a:ext cx="1914525" cy="59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3" name="Line 1723"/>
          <p:cNvSpPr>
            <a:spLocks noChangeShapeType="1"/>
          </p:cNvSpPr>
          <p:nvPr/>
        </p:nvSpPr>
        <p:spPr bwMode="auto">
          <a:xfrm>
            <a:off x="5582767" y="2532063"/>
            <a:ext cx="1987550" cy="828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4" name="Line 1724"/>
          <p:cNvSpPr>
            <a:spLocks noChangeShapeType="1"/>
          </p:cNvSpPr>
          <p:nvPr/>
        </p:nvSpPr>
        <p:spPr bwMode="auto">
          <a:xfrm flipH="1" flipV="1">
            <a:off x="5582767" y="2532063"/>
            <a:ext cx="1987550" cy="828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5" name="Line 1725"/>
          <p:cNvSpPr>
            <a:spLocks noChangeShapeType="1"/>
          </p:cNvSpPr>
          <p:nvPr/>
        </p:nvSpPr>
        <p:spPr bwMode="auto">
          <a:xfrm flipH="1" flipV="1">
            <a:off x="4401667" y="949326"/>
            <a:ext cx="1181100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6" name="Line 1726"/>
          <p:cNvSpPr>
            <a:spLocks noChangeShapeType="1"/>
          </p:cNvSpPr>
          <p:nvPr/>
        </p:nvSpPr>
        <p:spPr bwMode="auto">
          <a:xfrm>
            <a:off x="4401667" y="949326"/>
            <a:ext cx="1181100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7" name="Line 1727"/>
          <p:cNvSpPr>
            <a:spLocks noChangeShapeType="1"/>
          </p:cNvSpPr>
          <p:nvPr/>
        </p:nvSpPr>
        <p:spPr bwMode="auto">
          <a:xfrm>
            <a:off x="5582767" y="2532063"/>
            <a:ext cx="965200" cy="1797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8" name="Line 1728"/>
          <p:cNvSpPr>
            <a:spLocks noChangeShapeType="1"/>
          </p:cNvSpPr>
          <p:nvPr/>
        </p:nvSpPr>
        <p:spPr bwMode="auto">
          <a:xfrm flipH="1" flipV="1">
            <a:off x="5582767" y="2532063"/>
            <a:ext cx="965200" cy="1797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9" name="Line 1729"/>
          <p:cNvSpPr>
            <a:spLocks noChangeShapeType="1"/>
          </p:cNvSpPr>
          <p:nvPr/>
        </p:nvSpPr>
        <p:spPr bwMode="auto">
          <a:xfrm flipH="1">
            <a:off x="3980979" y="2532063"/>
            <a:ext cx="1601788" cy="132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0" name="Line 1730"/>
          <p:cNvSpPr>
            <a:spLocks noChangeShapeType="1"/>
          </p:cNvSpPr>
          <p:nvPr/>
        </p:nvSpPr>
        <p:spPr bwMode="auto">
          <a:xfrm flipV="1">
            <a:off x="3980979" y="2532063"/>
            <a:ext cx="1601788" cy="132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1" name="Line 1731"/>
          <p:cNvSpPr>
            <a:spLocks noChangeShapeType="1"/>
          </p:cNvSpPr>
          <p:nvPr/>
        </p:nvSpPr>
        <p:spPr bwMode="auto">
          <a:xfrm flipH="1" flipV="1">
            <a:off x="4220692" y="1104901"/>
            <a:ext cx="1362075" cy="1427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2" name="Line 1732"/>
          <p:cNvSpPr>
            <a:spLocks noChangeShapeType="1"/>
          </p:cNvSpPr>
          <p:nvPr/>
        </p:nvSpPr>
        <p:spPr bwMode="auto">
          <a:xfrm>
            <a:off x="4220692" y="1104901"/>
            <a:ext cx="1362075" cy="1427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3" name="Line 1733"/>
          <p:cNvSpPr>
            <a:spLocks noChangeShapeType="1"/>
          </p:cNvSpPr>
          <p:nvPr/>
        </p:nvSpPr>
        <p:spPr bwMode="auto">
          <a:xfrm flipH="1">
            <a:off x="3914304" y="2657476"/>
            <a:ext cx="1717675" cy="946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4" name="Line 1734"/>
          <p:cNvSpPr>
            <a:spLocks noChangeShapeType="1"/>
          </p:cNvSpPr>
          <p:nvPr/>
        </p:nvSpPr>
        <p:spPr bwMode="auto">
          <a:xfrm flipV="1">
            <a:off x="3914304" y="2657476"/>
            <a:ext cx="1717675" cy="946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5" name="Line 1735"/>
          <p:cNvSpPr>
            <a:spLocks noChangeShapeType="1"/>
          </p:cNvSpPr>
          <p:nvPr/>
        </p:nvSpPr>
        <p:spPr bwMode="auto">
          <a:xfrm flipH="1" flipV="1">
            <a:off x="3633317" y="2651126"/>
            <a:ext cx="1998663" cy="6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6" name="Line 1736"/>
          <p:cNvSpPr>
            <a:spLocks noChangeShapeType="1"/>
          </p:cNvSpPr>
          <p:nvPr/>
        </p:nvSpPr>
        <p:spPr bwMode="auto">
          <a:xfrm>
            <a:off x="3633317" y="2651126"/>
            <a:ext cx="1998663" cy="6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7" name="Line 1737"/>
          <p:cNvSpPr>
            <a:spLocks noChangeShapeType="1"/>
          </p:cNvSpPr>
          <p:nvPr/>
        </p:nvSpPr>
        <p:spPr bwMode="auto">
          <a:xfrm>
            <a:off x="5631979" y="2657476"/>
            <a:ext cx="1984375" cy="500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8" name="Line 1738"/>
          <p:cNvSpPr>
            <a:spLocks noChangeShapeType="1"/>
          </p:cNvSpPr>
          <p:nvPr/>
        </p:nvSpPr>
        <p:spPr bwMode="auto">
          <a:xfrm flipH="1" flipV="1">
            <a:off x="5631979" y="2657476"/>
            <a:ext cx="1984375" cy="500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9" name="Line 1739"/>
          <p:cNvSpPr>
            <a:spLocks noChangeShapeType="1"/>
          </p:cNvSpPr>
          <p:nvPr/>
        </p:nvSpPr>
        <p:spPr bwMode="auto">
          <a:xfrm>
            <a:off x="5631979" y="2657476"/>
            <a:ext cx="1958975" cy="142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0" name="Line 1740"/>
          <p:cNvSpPr>
            <a:spLocks noChangeShapeType="1"/>
          </p:cNvSpPr>
          <p:nvPr/>
        </p:nvSpPr>
        <p:spPr bwMode="auto">
          <a:xfrm flipH="1" flipV="1">
            <a:off x="5631979" y="2657476"/>
            <a:ext cx="1958975" cy="142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1" name="Line 1741"/>
          <p:cNvSpPr>
            <a:spLocks noChangeShapeType="1"/>
          </p:cNvSpPr>
          <p:nvPr/>
        </p:nvSpPr>
        <p:spPr bwMode="auto">
          <a:xfrm>
            <a:off x="5631979" y="2657476"/>
            <a:ext cx="1862138" cy="839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2" name="Line 1742"/>
          <p:cNvSpPr>
            <a:spLocks noChangeShapeType="1"/>
          </p:cNvSpPr>
          <p:nvPr/>
        </p:nvSpPr>
        <p:spPr bwMode="auto">
          <a:xfrm flipH="1" flipV="1">
            <a:off x="5631979" y="2657476"/>
            <a:ext cx="1862138" cy="839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3" name="Line 1743"/>
          <p:cNvSpPr>
            <a:spLocks noChangeShapeType="1"/>
          </p:cNvSpPr>
          <p:nvPr/>
        </p:nvSpPr>
        <p:spPr bwMode="auto">
          <a:xfrm flipH="1">
            <a:off x="3685704" y="2657476"/>
            <a:ext cx="1946275" cy="73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4" name="Line 1744"/>
          <p:cNvSpPr>
            <a:spLocks noChangeShapeType="1"/>
          </p:cNvSpPr>
          <p:nvPr/>
        </p:nvSpPr>
        <p:spPr bwMode="auto">
          <a:xfrm flipV="1">
            <a:off x="3685704" y="2657476"/>
            <a:ext cx="1946275" cy="73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5" name="Line 1745"/>
          <p:cNvSpPr>
            <a:spLocks noChangeShapeType="1"/>
          </p:cNvSpPr>
          <p:nvPr/>
        </p:nvSpPr>
        <p:spPr bwMode="auto">
          <a:xfrm flipH="1" flipV="1">
            <a:off x="4884267" y="836613"/>
            <a:ext cx="747713" cy="1820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6" name="Line 1746"/>
          <p:cNvSpPr>
            <a:spLocks noChangeShapeType="1"/>
          </p:cNvSpPr>
          <p:nvPr/>
        </p:nvSpPr>
        <p:spPr bwMode="auto">
          <a:xfrm>
            <a:off x="4884267" y="836613"/>
            <a:ext cx="747713" cy="1820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7" name="Line 1747"/>
          <p:cNvSpPr>
            <a:spLocks noChangeShapeType="1"/>
          </p:cNvSpPr>
          <p:nvPr/>
        </p:nvSpPr>
        <p:spPr bwMode="auto">
          <a:xfrm flipH="1" flipV="1">
            <a:off x="4092104" y="1419226"/>
            <a:ext cx="1539875" cy="1238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8" name="Line 1748"/>
          <p:cNvSpPr>
            <a:spLocks noChangeShapeType="1"/>
          </p:cNvSpPr>
          <p:nvPr/>
        </p:nvSpPr>
        <p:spPr bwMode="auto">
          <a:xfrm>
            <a:off x="4092104" y="1419226"/>
            <a:ext cx="1539875" cy="1238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9" name="Line 1749"/>
          <p:cNvSpPr>
            <a:spLocks noChangeShapeType="1"/>
          </p:cNvSpPr>
          <p:nvPr/>
        </p:nvSpPr>
        <p:spPr bwMode="auto">
          <a:xfrm flipH="1">
            <a:off x="3819054" y="2657476"/>
            <a:ext cx="1812925" cy="862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0" name="Line 1750"/>
          <p:cNvSpPr>
            <a:spLocks noChangeShapeType="1"/>
          </p:cNvSpPr>
          <p:nvPr/>
        </p:nvSpPr>
        <p:spPr bwMode="auto">
          <a:xfrm flipV="1">
            <a:off x="3819054" y="2657476"/>
            <a:ext cx="1812925" cy="862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1" name="Line 1751"/>
          <p:cNvSpPr>
            <a:spLocks noChangeShapeType="1"/>
          </p:cNvSpPr>
          <p:nvPr/>
        </p:nvSpPr>
        <p:spPr bwMode="auto">
          <a:xfrm>
            <a:off x="3026892" y="5497513"/>
            <a:ext cx="1957388" cy="26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2" name="Line 1752"/>
          <p:cNvSpPr>
            <a:spLocks noChangeShapeType="1"/>
          </p:cNvSpPr>
          <p:nvPr/>
        </p:nvSpPr>
        <p:spPr bwMode="auto">
          <a:xfrm flipH="1" flipV="1">
            <a:off x="3026892" y="5497513"/>
            <a:ext cx="1957388" cy="26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3" name="Line 1753"/>
          <p:cNvSpPr>
            <a:spLocks noChangeShapeType="1"/>
          </p:cNvSpPr>
          <p:nvPr/>
        </p:nvSpPr>
        <p:spPr bwMode="auto">
          <a:xfrm flipH="1" flipV="1">
            <a:off x="2871317" y="3497263"/>
            <a:ext cx="155575" cy="2000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4" name="Line 1754"/>
          <p:cNvSpPr>
            <a:spLocks noChangeShapeType="1"/>
          </p:cNvSpPr>
          <p:nvPr/>
        </p:nvSpPr>
        <p:spPr bwMode="auto">
          <a:xfrm>
            <a:off x="2871317" y="3497263"/>
            <a:ext cx="155575" cy="2000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5" name="Line 1755"/>
          <p:cNvSpPr>
            <a:spLocks noChangeShapeType="1"/>
          </p:cNvSpPr>
          <p:nvPr/>
        </p:nvSpPr>
        <p:spPr bwMode="auto">
          <a:xfrm flipV="1">
            <a:off x="3026892" y="3530601"/>
            <a:ext cx="685800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6" name="Line 1756"/>
          <p:cNvSpPr>
            <a:spLocks noChangeShapeType="1"/>
          </p:cNvSpPr>
          <p:nvPr/>
        </p:nvSpPr>
        <p:spPr bwMode="auto">
          <a:xfrm flipH="1">
            <a:off x="3026892" y="3530601"/>
            <a:ext cx="685800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7" name="Line 1757"/>
          <p:cNvSpPr>
            <a:spLocks noChangeShapeType="1"/>
          </p:cNvSpPr>
          <p:nvPr/>
        </p:nvSpPr>
        <p:spPr bwMode="auto">
          <a:xfrm>
            <a:off x="3026892" y="5497513"/>
            <a:ext cx="1766888" cy="908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8" name="Line 1758"/>
          <p:cNvSpPr>
            <a:spLocks noChangeShapeType="1"/>
          </p:cNvSpPr>
          <p:nvPr/>
        </p:nvSpPr>
        <p:spPr bwMode="auto">
          <a:xfrm flipH="1" flipV="1">
            <a:off x="3026892" y="5497513"/>
            <a:ext cx="1766888" cy="908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9" name="Line 1759"/>
          <p:cNvSpPr>
            <a:spLocks noChangeShapeType="1"/>
          </p:cNvSpPr>
          <p:nvPr/>
        </p:nvSpPr>
        <p:spPr bwMode="auto">
          <a:xfrm>
            <a:off x="3026892" y="5497513"/>
            <a:ext cx="1908175" cy="56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0" name="Line 1760"/>
          <p:cNvSpPr>
            <a:spLocks noChangeShapeType="1"/>
          </p:cNvSpPr>
          <p:nvPr/>
        </p:nvSpPr>
        <p:spPr bwMode="auto">
          <a:xfrm flipH="1" flipV="1">
            <a:off x="3026892" y="5497513"/>
            <a:ext cx="1908175" cy="56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1" name="Line 1761"/>
          <p:cNvSpPr>
            <a:spLocks noChangeShapeType="1"/>
          </p:cNvSpPr>
          <p:nvPr/>
        </p:nvSpPr>
        <p:spPr bwMode="auto">
          <a:xfrm flipH="1" flipV="1">
            <a:off x="2485554" y="3562351"/>
            <a:ext cx="541338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2" name="Line 1762"/>
          <p:cNvSpPr>
            <a:spLocks noChangeShapeType="1"/>
          </p:cNvSpPr>
          <p:nvPr/>
        </p:nvSpPr>
        <p:spPr bwMode="auto">
          <a:xfrm>
            <a:off x="2485554" y="3562351"/>
            <a:ext cx="541338" cy="193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3" name="Line 1763"/>
          <p:cNvSpPr>
            <a:spLocks noChangeShapeType="1"/>
          </p:cNvSpPr>
          <p:nvPr/>
        </p:nvSpPr>
        <p:spPr bwMode="auto">
          <a:xfrm flipV="1">
            <a:off x="3026892" y="3508376"/>
            <a:ext cx="628650" cy="198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4" name="Line 1764"/>
          <p:cNvSpPr>
            <a:spLocks noChangeShapeType="1"/>
          </p:cNvSpPr>
          <p:nvPr/>
        </p:nvSpPr>
        <p:spPr bwMode="auto">
          <a:xfrm flipH="1">
            <a:off x="3026892" y="3508376"/>
            <a:ext cx="628650" cy="198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5" name="Line 1765"/>
          <p:cNvSpPr>
            <a:spLocks noChangeShapeType="1"/>
          </p:cNvSpPr>
          <p:nvPr/>
        </p:nvSpPr>
        <p:spPr bwMode="auto">
          <a:xfrm flipV="1">
            <a:off x="3026892" y="3698876"/>
            <a:ext cx="800100" cy="1798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6" name="Line 1766"/>
          <p:cNvSpPr>
            <a:spLocks noChangeShapeType="1"/>
          </p:cNvSpPr>
          <p:nvPr/>
        </p:nvSpPr>
        <p:spPr bwMode="auto">
          <a:xfrm flipH="1">
            <a:off x="3026892" y="3698876"/>
            <a:ext cx="800100" cy="1798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7" name="Line 1767"/>
          <p:cNvSpPr>
            <a:spLocks noChangeShapeType="1"/>
          </p:cNvSpPr>
          <p:nvPr/>
        </p:nvSpPr>
        <p:spPr bwMode="auto">
          <a:xfrm flipV="1">
            <a:off x="3026892" y="4264026"/>
            <a:ext cx="1719263" cy="1233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8" name="Line 1768"/>
          <p:cNvSpPr>
            <a:spLocks noChangeShapeType="1"/>
          </p:cNvSpPr>
          <p:nvPr/>
        </p:nvSpPr>
        <p:spPr bwMode="auto">
          <a:xfrm flipH="1">
            <a:off x="3026892" y="4264026"/>
            <a:ext cx="1719263" cy="1233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9" name="Line 1769"/>
          <p:cNvSpPr>
            <a:spLocks noChangeShapeType="1"/>
          </p:cNvSpPr>
          <p:nvPr/>
        </p:nvSpPr>
        <p:spPr bwMode="auto">
          <a:xfrm flipV="1">
            <a:off x="3026892" y="4854576"/>
            <a:ext cx="1836738" cy="64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0" name="Line 1770"/>
          <p:cNvSpPr>
            <a:spLocks noChangeShapeType="1"/>
          </p:cNvSpPr>
          <p:nvPr/>
        </p:nvSpPr>
        <p:spPr bwMode="auto">
          <a:xfrm flipH="1">
            <a:off x="3026892" y="4854576"/>
            <a:ext cx="1836738" cy="64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1" name="Line 1771"/>
          <p:cNvSpPr>
            <a:spLocks noChangeShapeType="1"/>
          </p:cNvSpPr>
          <p:nvPr/>
        </p:nvSpPr>
        <p:spPr bwMode="auto">
          <a:xfrm flipV="1">
            <a:off x="3026892" y="5205413"/>
            <a:ext cx="1931988" cy="29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2" name="Line 1772"/>
          <p:cNvSpPr>
            <a:spLocks noChangeShapeType="1"/>
          </p:cNvSpPr>
          <p:nvPr/>
        </p:nvSpPr>
        <p:spPr bwMode="auto">
          <a:xfrm flipH="1">
            <a:off x="3026892" y="5205413"/>
            <a:ext cx="1931988" cy="29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3" name="Line 1773"/>
          <p:cNvSpPr>
            <a:spLocks noChangeShapeType="1"/>
          </p:cNvSpPr>
          <p:nvPr/>
        </p:nvSpPr>
        <p:spPr bwMode="auto">
          <a:xfrm>
            <a:off x="3026892" y="5497513"/>
            <a:ext cx="1819275" cy="137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4" name="Line 1774"/>
          <p:cNvSpPr>
            <a:spLocks noChangeShapeType="1"/>
          </p:cNvSpPr>
          <p:nvPr/>
        </p:nvSpPr>
        <p:spPr bwMode="auto">
          <a:xfrm flipH="1" flipV="1">
            <a:off x="3026892" y="5497513"/>
            <a:ext cx="1819275" cy="137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5" name="Line 1775"/>
          <p:cNvSpPr>
            <a:spLocks noChangeShapeType="1"/>
          </p:cNvSpPr>
          <p:nvPr/>
        </p:nvSpPr>
        <p:spPr bwMode="auto">
          <a:xfrm flipV="1">
            <a:off x="3026892" y="3589338"/>
            <a:ext cx="587375" cy="1908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6" name="Line 1776"/>
          <p:cNvSpPr>
            <a:spLocks noChangeShapeType="1"/>
          </p:cNvSpPr>
          <p:nvPr/>
        </p:nvSpPr>
        <p:spPr bwMode="auto">
          <a:xfrm flipH="1">
            <a:off x="3026892" y="3589338"/>
            <a:ext cx="587375" cy="1908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7" name="Line 1777"/>
          <p:cNvSpPr>
            <a:spLocks noChangeShapeType="1"/>
          </p:cNvSpPr>
          <p:nvPr/>
        </p:nvSpPr>
        <p:spPr bwMode="auto">
          <a:xfrm flipH="1" flipV="1">
            <a:off x="2282354" y="3622676"/>
            <a:ext cx="744538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8" name="Line 1778"/>
          <p:cNvSpPr>
            <a:spLocks noChangeShapeType="1"/>
          </p:cNvSpPr>
          <p:nvPr/>
        </p:nvSpPr>
        <p:spPr bwMode="auto">
          <a:xfrm>
            <a:off x="2282354" y="3622676"/>
            <a:ext cx="744538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9" name="Line 1779"/>
          <p:cNvSpPr>
            <a:spLocks noChangeShapeType="1"/>
          </p:cNvSpPr>
          <p:nvPr/>
        </p:nvSpPr>
        <p:spPr bwMode="auto">
          <a:xfrm flipV="1">
            <a:off x="3026892" y="3492501"/>
            <a:ext cx="82550" cy="200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0" name="Line 1780"/>
          <p:cNvSpPr>
            <a:spLocks noChangeShapeType="1"/>
          </p:cNvSpPr>
          <p:nvPr/>
        </p:nvSpPr>
        <p:spPr bwMode="auto">
          <a:xfrm flipH="1">
            <a:off x="3026892" y="3492501"/>
            <a:ext cx="82550" cy="200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1" name="Line 1781"/>
          <p:cNvSpPr>
            <a:spLocks noChangeShapeType="1"/>
          </p:cNvSpPr>
          <p:nvPr/>
        </p:nvSpPr>
        <p:spPr bwMode="auto">
          <a:xfrm>
            <a:off x="3026892" y="5497513"/>
            <a:ext cx="1955800" cy="5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2" name="Line 1782"/>
          <p:cNvSpPr>
            <a:spLocks noChangeShapeType="1"/>
          </p:cNvSpPr>
          <p:nvPr/>
        </p:nvSpPr>
        <p:spPr bwMode="auto">
          <a:xfrm flipH="1" flipV="1">
            <a:off x="3026892" y="5497513"/>
            <a:ext cx="1955800" cy="50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3" name="Line 1783"/>
          <p:cNvSpPr>
            <a:spLocks noChangeShapeType="1"/>
          </p:cNvSpPr>
          <p:nvPr/>
        </p:nvSpPr>
        <p:spPr bwMode="auto">
          <a:xfrm flipV="1">
            <a:off x="3026892" y="4314826"/>
            <a:ext cx="1627188" cy="1182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4" name="Line 1784"/>
          <p:cNvSpPr>
            <a:spLocks noChangeShapeType="1"/>
          </p:cNvSpPr>
          <p:nvPr/>
        </p:nvSpPr>
        <p:spPr bwMode="auto">
          <a:xfrm flipH="1">
            <a:off x="3026892" y="4314826"/>
            <a:ext cx="1627188" cy="1182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5" name="Line 1785"/>
          <p:cNvSpPr>
            <a:spLocks noChangeShapeType="1"/>
          </p:cNvSpPr>
          <p:nvPr/>
        </p:nvSpPr>
        <p:spPr bwMode="auto">
          <a:xfrm flipV="1">
            <a:off x="3026892" y="3490913"/>
            <a:ext cx="187325" cy="2006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6" name="Line 1786"/>
          <p:cNvSpPr>
            <a:spLocks noChangeShapeType="1"/>
          </p:cNvSpPr>
          <p:nvPr/>
        </p:nvSpPr>
        <p:spPr bwMode="auto">
          <a:xfrm flipH="1">
            <a:off x="3026892" y="3490913"/>
            <a:ext cx="187325" cy="2006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7" name="Line 1787"/>
          <p:cNvSpPr>
            <a:spLocks noChangeShapeType="1"/>
          </p:cNvSpPr>
          <p:nvPr/>
        </p:nvSpPr>
        <p:spPr bwMode="auto">
          <a:xfrm flipV="1">
            <a:off x="3026892" y="4906963"/>
            <a:ext cx="1882775" cy="59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8" name="Line 1788"/>
          <p:cNvSpPr>
            <a:spLocks noChangeShapeType="1"/>
          </p:cNvSpPr>
          <p:nvPr/>
        </p:nvSpPr>
        <p:spPr bwMode="auto">
          <a:xfrm flipH="1">
            <a:off x="3026892" y="4906963"/>
            <a:ext cx="1882775" cy="59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9" name="Line 1789"/>
          <p:cNvSpPr>
            <a:spLocks noChangeShapeType="1"/>
          </p:cNvSpPr>
          <p:nvPr/>
        </p:nvSpPr>
        <p:spPr bwMode="auto">
          <a:xfrm flipH="1" flipV="1">
            <a:off x="1660054" y="4030663"/>
            <a:ext cx="1366838" cy="1466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0" name="Line 1790"/>
          <p:cNvSpPr>
            <a:spLocks noChangeShapeType="1"/>
          </p:cNvSpPr>
          <p:nvPr/>
        </p:nvSpPr>
        <p:spPr bwMode="auto">
          <a:xfrm>
            <a:off x="1660054" y="4030663"/>
            <a:ext cx="1366838" cy="1466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1" name="Line 1791"/>
          <p:cNvSpPr>
            <a:spLocks noChangeShapeType="1"/>
          </p:cNvSpPr>
          <p:nvPr/>
        </p:nvSpPr>
        <p:spPr bwMode="auto">
          <a:xfrm flipV="1">
            <a:off x="3026892" y="3624263"/>
            <a:ext cx="762000" cy="187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2" name="Line 1792"/>
          <p:cNvSpPr>
            <a:spLocks noChangeShapeType="1"/>
          </p:cNvSpPr>
          <p:nvPr/>
        </p:nvSpPr>
        <p:spPr bwMode="auto">
          <a:xfrm flipH="1">
            <a:off x="3026892" y="3624263"/>
            <a:ext cx="762000" cy="187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3" name="Line 1793"/>
          <p:cNvSpPr>
            <a:spLocks noChangeShapeType="1"/>
          </p:cNvSpPr>
          <p:nvPr/>
        </p:nvSpPr>
        <p:spPr bwMode="auto">
          <a:xfrm flipH="1" flipV="1">
            <a:off x="2734792" y="3511551"/>
            <a:ext cx="292100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4" name="Line 1794"/>
          <p:cNvSpPr>
            <a:spLocks noChangeShapeType="1"/>
          </p:cNvSpPr>
          <p:nvPr/>
        </p:nvSpPr>
        <p:spPr bwMode="auto">
          <a:xfrm>
            <a:off x="2734792" y="3511551"/>
            <a:ext cx="292100" cy="198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5" name="Line 1795"/>
          <p:cNvSpPr>
            <a:spLocks noChangeShapeType="1"/>
          </p:cNvSpPr>
          <p:nvPr/>
        </p:nvSpPr>
        <p:spPr bwMode="auto">
          <a:xfrm>
            <a:off x="3026892" y="5497513"/>
            <a:ext cx="1941513" cy="401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6" name="Line 1796"/>
          <p:cNvSpPr>
            <a:spLocks noChangeShapeType="1"/>
          </p:cNvSpPr>
          <p:nvPr/>
        </p:nvSpPr>
        <p:spPr bwMode="auto">
          <a:xfrm flipH="1" flipV="1">
            <a:off x="3026892" y="5497513"/>
            <a:ext cx="1941513" cy="401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7" name="Line 1797"/>
          <p:cNvSpPr>
            <a:spLocks noChangeShapeType="1"/>
          </p:cNvSpPr>
          <p:nvPr/>
        </p:nvSpPr>
        <p:spPr bwMode="auto">
          <a:xfrm flipH="1" flipV="1">
            <a:off x="2161704" y="3675063"/>
            <a:ext cx="865188" cy="182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8" name="Line 1798"/>
          <p:cNvSpPr>
            <a:spLocks noChangeShapeType="1"/>
          </p:cNvSpPr>
          <p:nvPr/>
        </p:nvSpPr>
        <p:spPr bwMode="auto">
          <a:xfrm>
            <a:off x="2161704" y="3675063"/>
            <a:ext cx="865188" cy="182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9" name="Line 1799"/>
          <p:cNvSpPr>
            <a:spLocks noChangeShapeType="1"/>
          </p:cNvSpPr>
          <p:nvPr/>
        </p:nvSpPr>
        <p:spPr bwMode="auto">
          <a:xfrm flipV="1">
            <a:off x="3026892" y="5106988"/>
            <a:ext cx="1908175" cy="39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0" name="Line 1800"/>
          <p:cNvSpPr>
            <a:spLocks noChangeShapeType="1"/>
          </p:cNvSpPr>
          <p:nvPr/>
        </p:nvSpPr>
        <p:spPr bwMode="auto">
          <a:xfrm flipH="1">
            <a:off x="3026892" y="5106988"/>
            <a:ext cx="1908175" cy="39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1" name="Line 1801"/>
          <p:cNvSpPr>
            <a:spLocks noChangeShapeType="1"/>
          </p:cNvSpPr>
          <p:nvPr/>
        </p:nvSpPr>
        <p:spPr bwMode="auto">
          <a:xfrm flipH="1" flipV="1">
            <a:off x="1482254" y="4181476"/>
            <a:ext cx="1544638" cy="131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2" name="Line 1802"/>
          <p:cNvSpPr>
            <a:spLocks noChangeShapeType="1"/>
          </p:cNvSpPr>
          <p:nvPr/>
        </p:nvSpPr>
        <p:spPr bwMode="auto">
          <a:xfrm>
            <a:off x="1482254" y="4181476"/>
            <a:ext cx="1544638" cy="131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3" name="Line 1803"/>
          <p:cNvSpPr>
            <a:spLocks noChangeShapeType="1"/>
          </p:cNvSpPr>
          <p:nvPr/>
        </p:nvSpPr>
        <p:spPr bwMode="auto">
          <a:xfrm flipV="1">
            <a:off x="3026892" y="4829176"/>
            <a:ext cx="1744663" cy="66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4" name="Line 1804"/>
          <p:cNvSpPr>
            <a:spLocks noChangeShapeType="1"/>
          </p:cNvSpPr>
          <p:nvPr/>
        </p:nvSpPr>
        <p:spPr bwMode="auto">
          <a:xfrm flipH="1">
            <a:off x="3026892" y="4829176"/>
            <a:ext cx="1744663" cy="66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5" name="Line 1805"/>
          <p:cNvSpPr>
            <a:spLocks noChangeShapeType="1"/>
          </p:cNvSpPr>
          <p:nvPr/>
        </p:nvSpPr>
        <p:spPr bwMode="auto">
          <a:xfrm>
            <a:off x="3026892" y="5497513"/>
            <a:ext cx="1887538" cy="179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6" name="Line 1806"/>
          <p:cNvSpPr>
            <a:spLocks noChangeShapeType="1"/>
          </p:cNvSpPr>
          <p:nvPr/>
        </p:nvSpPr>
        <p:spPr bwMode="auto">
          <a:xfrm flipH="1" flipV="1">
            <a:off x="3026892" y="5497513"/>
            <a:ext cx="1887538" cy="179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7" name="Line 1807"/>
          <p:cNvSpPr>
            <a:spLocks noChangeShapeType="1"/>
          </p:cNvSpPr>
          <p:nvPr/>
        </p:nvSpPr>
        <p:spPr bwMode="auto">
          <a:xfrm>
            <a:off x="3026892" y="5497513"/>
            <a:ext cx="1965325" cy="136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8" name="Line 1808"/>
          <p:cNvSpPr>
            <a:spLocks noChangeShapeType="1"/>
          </p:cNvSpPr>
          <p:nvPr/>
        </p:nvSpPr>
        <p:spPr bwMode="auto">
          <a:xfrm flipH="1" flipV="1">
            <a:off x="3026892" y="5497513"/>
            <a:ext cx="1965325" cy="136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9" name="Line 1809"/>
          <p:cNvSpPr>
            <a:spLocks noChangeShapeType="1"/>
          </p:cNvSpPr>
          <p:nvPr/>
        </p:nvSpPr>
        <p:spPr bwMode="auto">
          <a:xfrm flipV="1">
            <a:off x="3026892" y="5380038"/>
            <a:ext cx="1952625" cy="117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0" name="Line 1810"/>
          <p:cNvSpPr>
            <a:spLocks noChangeShapeType="1"/>
          </p:cNvSpPr>
          <p:nvPr/>
        </p:nvSpPr>
        <p:spPr bwMode="auto">
          <a:xfrm flipH="1">
            <a:off x="3026892" y="5380038"/>
            <a:ext cx="1952625" cy="117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1" name="Line 1811"/>
          <p:cNvSpPr>
            <a:spLocks noChangeShapeType="1"/>
          </p:cNvSpPr>
          <p:nvPr/>
        </p:nvSpPr>
        <p:spPr bwMode="auto">
          <a:xfrm>
            <a:off x="3026892" y="5497513"/>
            <a:ext cx="1827213" cy="68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2" name="Line 1812"/>
          <p:cNvSpPr>
            <a:spLocks noChangeShapeType="1"/>
          </p:cNvSpPr>
          <p:nvPr/>
        </p:nvSpPr>
        <p:spPr bwMode="auto">
          <a:xfrm flipH="1" flipV="1">
            <a:off x="3026892" y="5497513"/>
            <a:ext cx="1827213" cy="688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3" name="Line 1814"/>
          <p:cNvSpPr>
            <a:spLocks noChangeShapeType="1"/>
          </p:cNvSpPr>
          <p:nvPr/>
        </p:nvSpPr>
        <p:spPr bwMode="auto">
          <a:xfrm flipV="1">
            <a:off x="3026892" y="3776663"/>
            <a:ext cx="1152525" cy="1720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4" name="Line 1815"/>
          <p:cNvSpPr>
            <a:spLocks noChangeShapeType="1"/>
          </p:cNvSpPr>
          <p:nvPr/>
        </p:nvSpPr>
        <p:spPr bwMode="auto">
          <a:xfrm flipH="1">
            <a:off x="3026892" y="3776663"/>
            <a:ext cx="1152525" cy="1720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5" name="Line 1816"/>
          <p:cNvSpPr>
            <a:spLocks noChangeShapeType="1"/>
          </p:cNvSpPr>
          <p:nvPr/>
        </p:nvSpPr>
        <p:spPr bwMode="auto">
          <a:xfrm flipV="1">
            <a:off x="3026892" y="4316413"/>
            <a:ext cx="1785938" cy="1181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6" name="Line 1817"/>
          <p:cNvSpPr>
            <a:spLocks noChangeShapeType="1"/>
          </p:cNvSpPr>
          <p:nvPr/>
        </p:nvSpPr>
        <p:spPr bwMode="auto">
          <a:xfrm flipH="1">
            <a:off x="3026892" y="4316413"/>
            <a:ext cx="1785938" cy="1181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7" name="Line 1818"/>
          <p:cNvSpPr>
            <a:spLocks noChangeShapeType="1"/>
          </p:cNvSpPr>
          <p:nvPr/>
        </p:nvSpPr>
        <p:spPr bwMode="auto">
          <a:xfrm flipV="1">
            <a:off x="3026892" y="3757613"/>
            <a:ext cx="1073150" cy="173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8" name="Line 1819"/>
          <p:cNvSpPr>
            <a:spLocks noChangeShapeType="1"/>
          </p:cNvSpPr>
          <p:nvPr/>
        </p:nvSpPr>
        <p:spPr bwMode="auto">
          <a:xfrm flipH="1">
            <a:off x="3026892" y="3757613"/>
            <a:ext cx="1073150" cy="1739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9" name="Line 1820"/>
          <p:cNvSpPr>
            <a:spLocks noChangeShapeType="1"/>
          </p:cNvSpPr>
          <p:nvPr/>
        </p:nvSpPr>
        <p:spPr bwMode="auto">
          <a:xfrm flipH="1" flipV="1">
            <a:off x="2050579" y="3733800"/>
            <a:ext cx="976313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0" name="Line 1821"/>
          <p:cNvSpPr>
            <a:spLocks noChangeShapeType="1"/>
          </p:cNvSpPr>
          <p:nvPr/>
        </p:nvSpPr>
        <p:spPr bwMode="auto">
          <a:xfrm>
            <a:off x="2050579" y="3733800"/>
            <a:ext cx="976313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1" name="Line 1822"/>
          <p:cNvSpPr>
            <a:spLocks noChangeShapeType="1"/>
          </p:cNvSpPr>
          <p:nvPr/>
        </p:nvSpPr>
        <p:spPr bwMode="auto">
          <a:xfrm>
            <a:off x="3026892" y="5497513"/>
            <a:ext cx="1666875" cy="1049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2" name="Line 1823"/>
          <p:cNvSpPr>
            <a:spLocks noChangeShapeType="1"/>
          </p:cNvSpPr>
          <p:nvPr/>
        </p:nvSpPr>
        <p:spPr bwMode="auto">
          <a:xfrm flipH="1" flipV="1">
            <a:off x="3026892" y="5497513"/>
            <a:ext cx="1666875" cy="1049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3" name="Line 1824"/>
          <p:cNvSpPr>
            <a:spLocks noChangeShapeType="1"/>
          </p:cNvSpPr>
          <p:nvPr/>
        </p:nvSpPr>
        <p:spPr bwMode="auto">
          <a:xfrm flipH="1" flipV="1">
            <a:off x="1810867" y="3900488"/>
            <a:ext cx="1216025" cy="159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4" name="Line 1825"/>
          <p:cNvSpPr>
            <a:spLocks noChangeShapeType="1"/>
          </p:cNvSpPr>
          <p:nvPr/>
        </p:nvSpPr>
        <p:spPr bwMode="auto">
          <a:xfrm>
            <a:off x="1810867" y="3900488"/>
            <a:ext cx="1216025" cy="159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5" name="Line 1826"/>
          <p:cNvSpPr>
            <a:spLocks noChangeShapeType="1"/>
          </p:cNvSpPr>
          <p:nvPr/>
        </p:nvSpPr>
        <p:spPr bwMode="auto">
          <a:xfrm flipV="1">
            <a:off x="3026892" y="4011613"/>
            <a:ext cx="1260475" cy="1485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6" name="Line 1827"/>
          <p:cNvSpPr>
            <a:spLocks noChangeShapeType="1"/>
          </p:cNvSpPr>
          <p:nvPr/>
        </p:nvSpPr>
        <p:spPr bwMode="auto">
          <a:xfrm flipH="1">
            <a:off x="3026892" y="4011613"/>
            <a:ext cx="1260475" cy="1485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7" name="Line 1828"/>
          <p:cNvSpPr>
            <a:spLocks noChangeShapeType="1"/>
          </p:cNvSpPr>
          <p:nvPr/>
        </p:nvSpPr>
        <p:spPr bwMode="auto">
          <a:xfrm flipV="1">
            <a:off x="3026892" y="4622800"/>
            <a:ext cx="1743075" cy="874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8" name="Line 1829"/>
          <p:cNvSpPr>
            <a:spLocks noChangeShapeType="1"/>
          </p:cNvSpPr>
          <p:nvPr/>
        </p:nvSpPr>
        <p:spPr bwMode="auto">
          <a:xfrm flipH="1">
            <a:off x="3026892" y="4622800"/>
            <a:ext cx="1743075" cy="874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9" name="Line 1830"/>
          <p:cNvSpPr>
            <a:spLocks noChangeShapeType="1"/>
          </p:cNvSpPr>
          <p:nvPr/>
        </p:nvSpPr>
        <p:spPr bwMode="auto">
          <a:xfrm flipH="1" flipV="1">
            <a:off x="2984029" y="3494088"/>
            <a:ext cx="42863" cy="200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0" name="Line 1831"/>
          <p:cNvSpPr>
            <a:spLocks noChangeShapeType="1"/>
          </p:cNvSpPr>
          <p:nvPr/>
        </p:nvSpPr>
        <p:spPr bwMode="auto">
          <a:xfrm>
            <a:off x="2984029" y="3494088"/>
            <a:ext cx="42863" cy="200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1" name="Line 1832"/>
          <p:cNvSpPr>
            <a:spLocks noChangeShapeType="1"/>
          </p:cNvSpPr>
          <p:nvPr/>
        </p:nvSpPr>
        <p:spPr bwMode="auto">
          <a:xfrm flipH="1" flipV="1">
            <a:off x="2387129" y="3590925"/>
            <a:ext cx="639763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2" name="Line 1833"/>
          <p:cNvSpPr>
            <a:spLocks noChangeShapeType="1"/>
          </p:cNvSpPr>
          <p:nvPr/>
        </p:nvSpPr>
        <p:spPr bwMode="auto">
          <a:xfrm>
            <a:off x="2387129" y="3590925"/>
            <a:ext cx="639763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3" name="Line 1834"/>
          <p:cNvSpPr>
            <a:spLocks noChangeShapeType="1"/>
          </p:cNvSpPr>
          <p:nvPr/>
        </p:nvSpPr>
        <p:spPr bwMode="auto">
          <a:xfrm flipV="1">
            <a:off x="3026892" y="5465763"/>
            <a:ext cx="1957388" cy="31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4" name="Line 1835"/>
          <p:cNvSpPr>
            <a:spLocks noChangeShapeType="1"/>
          </p:cNvSpPr>
          <p:nvPr/>
        </p:nvSpPr>
        <p:spPr bwMode="auto">
          <a:xfrm flipH="1">
            <a:off x="3026892" y="5465763"/>
            <a:ext cx="1957388" cy="31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5" name="Line 1836"/>
          <p:cNvSpPr>
            <a:spLocks noChangeShapeType="1"/>
          </p:cNvSpPr>
          <p:nvPr/>
        </p:nvSpPr>
        <p:spPr bwMode="auto">
          <a:xfrm flipV="1">
            <a:off x="3026892" y="3832225"/>
            <a:ext cx="1230313" cy="1665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6" name="Line 1837"/>
          <p:cNvSpPr>
            <a:spLocks noChangeShapeType="1"/>
          </p:cNvSpPr>
          <p:nvPr/>
        </p:nvSpPr>
        <p:spPr bwMode="auto">
          <a:xfrm flipH="1">
            <a:off x="3026892" y="3832225"/>
            <a:ext cx="1230313" cy="1665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7" name="Line 1838"/>
          <p:cNvSpPr>
            <a:spLocks noChangeShapeType="1"/>
          </p:cNvSpPr>
          <p:nvPr/>
        </p:nvSpPr>
        <p:spPr bwMode="auto">
          <a:xfrm flipV="1">
            <a:off x="3026892" y="5297488"/>
            <a:ext cx="1944688" cy="20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8" name="Line 1839"/>
          <p:cNvSpPr>
            <a:spLocks noChangeShapeType="1"/>
          </p:cNvSpPr>
          <p:nvPr/>
        </p:nvSpPr>
        <p:spPr bwMode="auto">
          <a:xfrm flipH="1">
            <a:off x="3026892" y="5297488"/>
            <a:ext cx="1944688" cy="20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9" name="Line 1840"/>
          <p:cNvSpPr>
            <a:spLocks noChangeShapeType="1"/>
          </p:cNvSpPr>
          <p:nvPr/>
        </p:nvSpPr>
        <p:spPr bwMode="auto">
          <a:xfrm flipH="1" flipV="1">
            <a:off x="2617317" y="3532188"/>
            <a:ext cx="409575" cy="196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0" name="Line 1841"/>
          <p:cNvSpPr>
            <a:spLocks noChangeShapeType="1"/>
          </p:cNvSpPr>
          <p:nvPr/>
        </p:nvSpPr>
        <p:spPr bwMode="auto">
          <a:xfrm>
            <a:off x="2617317" y="3532188"/>
            <a:ext cx="409575" cy="196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1" name="Line 1842"/>
          <p:cNvSpPr>
            <a:spLocks noChangeShapeType="1"/>
          </p:cNvSpPr>
          <p:nvPr/>
        </p:nvSpPr>
        <p:spPr bwMode="auto">
          <a:xfrm flipH="1" flipV="1">
            <a:off x="1933104" y="3810000"/>
            <a:ext cx="1093788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2" name="Line 1843"/>
          <p:cNvSpPr>
            <a:spLocks noChangeShapeType="1"/>
          </p:cNvSpPr>
          <p:nvPr/>
        </p:nvSpPr>
        <p:spPr bwMode="auto">
          <a:xfrm>
            <a:off x="1933104" y="3810000"/>
            <a:ext cx="1093788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3" name="Line 1844"/>
          <p:cNvSpPr>
            <a:spLocks noChangeShapeType="1"/>
          </p:cNvSpPr>
          <p:nvPr/>
        </p:nvSpPr>
        <p:spPr bwMode="auto">
          <a:xfrm flipH="1">
            <a:off x="4863629" y="2417763"/>
            <a:ext cx="239713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4" name="Line 1845"/>
          <p:cNvSpPr>
            <a:spLocks noChangeShapeType="1"/>
          </p:cNvSpPr>
          <p:nvPr/>
        </p:nvSpPr>
        <p:spPr bwMode="auto">
          <a:xfrm flipV="1">
            <a:off x="4863629" y="2417763"/>
            <a:ext cx="239713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5" name="Line 1846"/>
          <p:cNvSpPr>
            <a:spLocks noChangeShapeType="1"/>
          </p:cNvSpPr>
          <p:nvPr/>
        </p:nvSpPr>
        <p:spPr bwMode="auto">
          <a:xfrm flipV="1">
            <a:off x="5103342" y="642938"/>
            <a:ext cx="1041400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6" name="Line 1847"/>
          <p:cNvSpPr>
            <a:spLocks noChangeShapeType="1"/>
          </p:cNvSpPr>
          <p:nvPr/>
        </p:nvSpPr>
        <p:spPr bwMode="auto">
          <a:xfrm flipH="1">
            <a:off x="5103342" y="642938"/>
            <a:ext cx="1041400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7" name="Line 1848"/>
          <p:cNvSpPr>
            <a:spLocks noChangeShapeType="1"/>
          </p:cNvSpPr>
          <p:nvPr/>
        </p:nvSpPr>
        <p:spPr bwMode="auto">
          <a:xfrm flipH="1">
            <a:off x="4654079" y="2417763"/>
            <a:ext cx="449263" cy="189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8" name="Line 1849"/>
          <p:cNvSpPr>
            <a:spLocks noChangeShapeType="1"/>
          </p:cNvSpPr>
          <p:nvPr/>
        </p:nvSpPr>
        <p:spPr bwMode="auto">
          <a:xfrm flipV="1">
            <a:off x="4654079" y="2417763"/>
            <a:ext cx="449263" cy="189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9" name="Line 1850"/>
          <p:cNvSpPr>
            <a:spLocks noChangeShapeType="1"/>
          </p:cNvSpPr>
          <p:nvPr/>
        </p:nvSpPr>
        <p:spPr bwMode="auto">
          <a:xfrm flipH="1" flipV="1">
            <a:off x="4985867" y="450850"/>
            <a:ext cx="117475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0" name="Line 1851"/>
          <p:cNvSpPr>
            <a:spLocks noChangeShapeType="1"/>
          </p:cNvSpPr>
          <p:nvPr/>
        </p:nvSpPr>
        <p:spPr bwMode="auto">
          <a:xfrm>
            <a:off x="4985867" y="450850"/>
            <a:ext cx="117475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1" name="Line 1852"/>
          <p:cNvSpPr>
            <a:spLocks noChangeShapeType="1"/>
          </p:cNvSpPr>
          <p:nvPr/>
        </p:nvSpPr>
        <p:spPr bwMode="auto">
          <a:xfrm flipH="1" flipV="1">
            <a:off x="3325342" y="1422400"/>
            <a:ext cx="1778000" cy="995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2" name="Line 1853"/>
          <p:cNvSpPr>
            <a:spLocks noChangeShapeType="1"/>
          </p:cNvSpPr>
          <p:nvPr/>
        </p:nvSpPr>
        <p:spPr bwMode="auto">
          <a:xfrm>
            <a:off x="3325342" y="1422400"/>
            <a:ext cx="1778000" cy="995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3" name="Line 1854"/>
          <p:cNvSpPr>
            <a:spLocks noChangeShapeType="1"/>
          </p:cNvSpPr>
          <p:nvPr/>
        </p:nvSpPr>
        <p:spPr bwMode="auto">
          <a:xfrm>
            <a:off x="5103342" y="2417763"/>
            <a:ext cx="238125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4" name="Line 1855"/>
          <p:cNvSpPr>
            <a:spLocks noChangeShapeType="1"/>
          </p:cNvSpPr>
          <p:nvPr/>
        </p:nvSpPr>
        <p:spPr bwMode="auto">
          <a:xfrm flipH="1" flipV="1">
            <a:off x="5103342" y="2417763"/>
            <a:ext cx="238125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5" name="Line 1856"/>
          <p:cNvSpPr>
            <a:spLocks noChangeShapeType="1"/>
          </p:cNvSpPr>
          <p:nvPr/>
        </p:nvSpPr>
        <p:spPr bwMode="auto">
          <a:xfrm flipH="1" flipV="1">
            <a:off x="3465042" y="1211263"/>
            <a:ext cx="1638300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6" name="Line 1857"/>
          <p:cNvSpPr>
            <a:spLocks noChangeShapeType="1"/>
          </p:cNvSpPr>
          <p:nvPr/>
        </p:nvSpPr>
        <p:spPr bwMode="auto">
          <a:xfrm>
            <a:off x="3465042" y="1211263"/>
            <a:ext cx="1638300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7" name="Line 1858"/>
          <p:cNvSpPr>
            <a:spLocks noChangeShapeType="1"/>
          </p:cNvSpPr>
          <p:nvPr/>
        </p:nvSpPr>
        <p:spPr bwMode="auto">
          <a:xfrm flipH="1" flipV="1">
            <a:off x="3236442" y="1622425"/>
            <a:ext cx="1866900" cy="795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8" name="Line 1859"/>
          <p:cNvSpPr>
            <a:spLocks noChangeShapeType="1"/>
          </p:cNvSpPr>
          <p:nvPr/>
        </p:nvSpPr>
        <p:spPr bwMode="auto">
          <a:xfrm>
            <a:off x="3236442" y="1622425"/>
            <a:ext cx="1866900" cy="795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9" name="Line 1860"/>
          <p:cNvSpPr>
            <a:spLocks noChangeShapeType="1"/>
          </p:cNvSpPr>
          <p:nvPr/>
        </p:nvSpPr>
        <p:spPr bwMode="auto">
          <a:xfrm flipH="1" flipV="1">
            <a:off x="3280892" y="1520825"/>
            <a:ext cx="1822450" cy="896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0" name="Line 1861"/>
          <p:cNvSpPr>
            <a:spLocks noChangeShapeType="1"/>
          </p:cNvSpPr>
          <p:nvPr/>
        </p:nvSpPr>
        <p:spPr bwMode="auto">
          <a:xfrm>
            <a:off x="3280892" y="1520825"/>
            <a:ext cx="1822450" cy="896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1" name="Line 1862"/>
          <p:cNvSpPr>
            <a:spLocks noChangeShapeType="1"/>
          </p:cNvSpPr>
          <p:nvPr/>
        </p:nvSpPr>
        <p:spPr bwMode="auto">
          <a:xfrm flipH="1" flipV="1">
            <a:off x="3161829" y="1817688"/>
            <a:ext cx="1941513" cy="60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2" name="Line 1863"/>
          <p:cNvSpPr>
            <a:spLocks noChangeShapeType="1"/>
          </p:cNvSpPr>
          <p:nvPr/>
        </p:nvSpPr>
        <p:spPr bwMode="auto">
          <a:xfrm>
            <a:off x="3161829" y="1817688"/>
            <a:ext cx="1941513" cy="60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3" name="Line 1864"/>
          <p:cNvSpPr>
            <a:spLocks noChangeShapeType="1"/>
          </p:cNvSpPr>
          <p:nvPr/>
        </p:nvSpPr>
        <p:spPr bwMode="auto">
          <a:xfrm flipH="1">
            <a:off x="3057054" y="2417763"/>
            <a:ext cx="2046288" cy="15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4" name="Line 1865"/>
          <p:cNvSpPr>
            <a:spLocks noChangeShapeType="1"/>
          </p:cNvSpPr>
          <p:nvPr/>
        </p:nvSpPr>
        <p:spPr bwMode="auto">
          <a:xfrm flipV="1">
            <a:off x="3057054" y="2417763"/>
            <a:ext cx="2046288" cy="15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5" name="Line 1866"/>
          <p:cNvSpPr>
            <a:spLocks noChangeShapeType="1"/>
          </p:cNvSpPr>
          <p:nvPr/>
        </p:nvSpPr>
        <p:spPr bwMode="auto">
          <a:xfrm flipH="1" flipV="1">
            <a:off x="3625379" y="998538"/>
            <a:ext cx="1477963" cy="1419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6" name="Line 1867"/>
          <p:cNvSpPr>
            <a:spLocks noChangeShapeType="1"/>
          </p:cNvSpPr>
          <p:nvPr/>
        </p:nvSpPr>
        <p:spPr bwMode="auto">
          <a:xfrm>
            <a:off x="3625379" y="998538"/>
            <a:ext cx="1477963" cy="1419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7" name="Line 1868"/>
          <p:cNvSpPr>
            <a:spLocks noChangeShapeType="1"/>
          </p:cNvSpPr>
          <p:nvPr/>
        </p:nvSpPr>
        <p:spPr bwMode="auto">
          <a:xfrm flipH="1">
            <a:off x="3196754" y="2417763"/>
            <a:ext cx="1906588" cy="573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8" name="Line 1869"/>
          <p:cNvSpPr>
            <a:spLocks noChangeShapeType="1"/>
          </p:cNvSpPr>
          <p:nvPr/>
        </p:nvSpPr>
        <p:spPr bwMode="auto">
          <a:xfrm flipV="1">
            <a:off x="3196754" y="2417763"/>
            <a:ext cx="1906588" cy="573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9" name="Line 1870"/>
          <p:cNvSpPr>
            <a:spLocks noChangeShapeType="1"/>
          </p:cNvSpPr>
          <p:nvPr/>
        </p:nvSpPr>
        <p:spPr bwMode="auto">
          <a:xfrm flipH="1">
            <a:off x="3068167" y="2417763"/>
            <a:ext cx="2035175" cy="138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0" name="Line 1871"/>
          <p:cNvSpPr>
            <a:spLocks noChangeShapeType="1"/>
          </p:cNvSpPr>
          <p:nvPr/>
        </p:nvSpPr>
        <p:spPr bwMode="auto">
          <a:xfrm flipV="1">
            <a:off x="3068167" y="2417763"/>
            <a:ext cx="2035175" cy="138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1" name="Line 1872"/>
          <p:cNvSpPr>
            <a:spLocks noChangeShapeType="1"/>
          </p:cNvSpPr>
          <p:nvPr/>
        </p:nvSpPr>
        <p:spPr bwMode="auto">
          <a:xfrm flipH="1" flipV="1">
            <a:off x="3369792" y="1338263"/>
            <a:ext cx="1733550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2" name="Line 1873"/>
          <p:cNvSpPr>
            <a:spLocks noChangeShapeType="1"/>
          </p:cNvSpPr>
          <p:nvPr/>
        </p:nvSpPr>
        <p:spPr bwMode="auto">
          <a:xfrm>
            <a:off x="3369792" y="1338263"/>
            <a:ext cx="1733550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3" name="Line 1874"/>
          <p:cNvSpPr>
            <a:spLocks noChangeShapeType="1"/>
          </p:cNvSpPr>
          <p:nvPr/>
        </p:nvSpPr>
        <p:spPr bwMode="auto">
          <a:xfrm flipH="1">
            <a:off x="4144492" y="2417763"/>
            <a:ext cx="958850" cy="188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4" name="Line 1875"/>
          <p:cNvSpPr>
            <a:spLocks noChangeShapeType="1"/>
          </p:cNvSpPr>
          <p:nvPr/>
        </p:nvSpPr>
        <p:spPr bwMode="auto">
          <a:xfrm flipV="1">
            <a:off x="4144492" y="2417763"/>
            <a:ext cx="958850" cy="188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5" name="Line 1876"/>
          <p:cNvSpPr>
            <a:spLocks noChangeShapeType="1"/>
          </p:cNvSpPr>
          <p:nvPr/>
        </p:nvSpPr>
        <p:spPr bwMode="auto">
          <a:xfrm flipH="1" flipV="1">
            <a:off x="3103092" y="2093913"/>
            <a:ext cx="2000250" cy="32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6" name="Line 1877"/>
          <p:cNvSpPr>
            <a:spLocks noChangeShapeType="1"/>
          </p:cNvSpPr>
          <p:nvPr/>
        </p:nvSpPr>
        <p:spPr bwMode="auto">
          <a:xfrm>
            <a:off x="3103092" y="2093913"/>
            <a:ext cx="2000250" cy="32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7" name="Line 1878"/>
          <p:cNvSpPr>
            <a:spLocks noChangeShapeType="1"/>
          </p:cNvSpPr>
          <p:nvPr/>
        </p:nvSpPr>
        <p:spPr bwMode="auto">
          <a:xfrm flipH="1" flipV="1">
            <a:off x="3506317" y="1139825"/>
            <a:ext cx="1597025" cy="1277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8" name="Line 1879"/>
          <p:cNvSpPr>
            <a:spLocks noChangeShapeType="1"/>
          </p:cNvSpPr>
          <p:nvPr/>
        </p:nvSpPr>
        <p:spPr bwMode="auto">
          <a:xfrm>
            <a:off x="3506317" y="1139825"/>
            <a:ext cx="1597025" cy="1277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9" name="Line 1880"/>
          <p:cNvSpPr>
            <a:spLocks noChangeShapeType="1"/>
          </p:cNvSpPr>
          <p:nvPr/>
        </p:nvSpPr>
        <p:spPr bwMode="auto">
          <a:xfrm flipH="1">
            <a:off x="4271492" y="2417763"/>
            <a:ext cx="831850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0" name="Line 1881"/>
          <p:cNvSpPr>
            <a:spLocks noChangeShapeType="1"/>
          </p:cNvSpPr>
          <p:nvPr/>
        </p:nvSpPr>
        <p:spPr bwMode="auto">
          <a:xfrm flipV="1">
            <a:off x="4271492" y="2417763"/>
            <a:ext cx="831850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1" name="Line 1882"/>
          <p:cNvSpPr>
            <a:spLocks noChangeShapeType="1"/>
          </p:cNvSpPr>
          <p:nvPr/>
        </p:nvSpPr>
        <p:spPr bwMode="auto">
          <a:xfrm flipH="1">
            <a:off x="3822229" y="2417763"/>
            <a:ext cx="1281113" cy="1651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2" name="Line 1883"/>
          <p:cNvSpPr>
            <a:spLocks noChangeShapeType="1"/>
          </p:cNvSpPr>
          <p:nvPr/>
        </p:nvSpPr>
        <p:spPr bwMode="auto">
          <a:xfrm flipV="1">
            <a:off x="3822229" y="2417763"/>
            <a:ext cx="1281113" cy="1651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3" name="Line 1884"/>
          <p:cNvSpPr>
            <a:spLocks noChangeShapeType="1"/>
          </p:cNvSpPr>
          <p:nvPr/>
        </p:nvSpPr>
        <p:spPr bwMode="auto">
          <a:xfrm flipH="1">
            <a:off x="3920654" y="2417763"/>
            <a:ext cx="1182688" cy="172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4" name="Line 1885"/>
          <p:cNvSpPr>
            <a:spLocks noChangeShapeType="1"/>
          </p:cNvSpPr>
          <p:nvPr/>
        </p:nvSpPr>
        <p:spPr bwMode="auto">
          <a:xfrm flipV="1">
            <a:off x="3920654" y="2417763"/>
            <a:ext cx="1182688" cy="172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5" name="Line 1886"/>
          <p:cNvSpPr>
            <a:spLocks noChangeShapeType="1"/>
          </p:cNvSpPr>
          <p:nvPr/>
        </p:nvSpPr>
        <p:spPr bwMode="auto">
          <a:xfrm flipH="1" flipV="1">
            <a:off x="3558704" y="1074738"/>
            <a:ext cx="1544638" cy="1343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6" name="Line 1887"/>
          <p:cNvSpPr>
            <a:spLocks noChangeShapeType="1"/>
          </p:cNvSpPr>
          <p:nvPr/>
        </p:nvSpPr>
        <p:spPr bwMode="auto">
          <a:xfrm>
            <a:off x="3558704" y="1074738"/>
            <a:ext cx="1544638" cy="1343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7" name="Line 1888"/>
          <p:cNvSpPr>
            <a:spLocks noChangeShapeType="1"/>
          </p:cNvSpPr>
          <p:nvPr/>
        </p:nvSpPr>
        <p:spPr bwMode="auto">
          <a:xfrm flipH="1" flipV="1">
            <a:off x="3088804" y="2174875"/>
            <a:ext cx="2014538" cy="24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8" name="Line 1889"/>
          <p:cNvSpPr>
            <a:spLocks noChangeShapeType="1"/>
          </p:cNvSpPr>
          <p:nvPr/>
        </p:nvSpPr>
        <p:spPr bwMode="auto">
          <a:xfrm>
            <a:off x="3088804" y="2174875"/>
            <a:ext cx="2014538" cy="24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9" name="Line 1890"/>
          <p:cNvSpPr>
            <a:spLocks noChangeShapeType="1"/>
          </p:cNvSpPr>
          <p:nvPr/>
        </p:nvSpPr>
        <p:spPr bwMode="auto">
          <a:xfrm flipH="1" flipV="1">
            <a:off x="3419004" y="1270000"/>
            <a:ext cx="1684338" cy="1147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0" name="Line 1891"/>
          <p:cNvSpPr>
            <a:spLocks noChangeShapeType="1"/>
          </p:cNvSpPr>
          <p:nvPr/>
        </p:nvSpPr>
        <p:spPr bwMode="auto">
          <a:xfrm>
            <a:off x="3419004" y="1270000"/>
            <a:ext cx="1684338" cy="1147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1" name="Line 1892"/>
          <p:cNvSpPr>
            <a:spLocks noChangeShapeType="1"/>
          </p:cNvSpPr>
          <p:nvPr/>
        </p:nvSpPr>
        <p:spPr bwMode="auto">
          <a:xfrm flipH="1">
            <a:off x="3669829" y="2417763"/>
            <a:ext cx="1433513" cy="152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2" name="Line 1893"/>
          <p:cNvSpPr>
            <a:spLocks noChangeShapeType="1"/>
          </p:cNvSpPr>
          <p:nvPr/>
        </p:nvSpPr>
        <p:spPr bwMode="auto">
          <a:xfrm flipV="1">
            <a:off x="3669829" y="2417763"/>
            <a:ext cx="1433513" cy="1528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3" name="Line 1894"/>
          <p:cNvSpPr>
            <a:spLocks noChangeShapeType="1"/>
          </p:cNvSpPr>
          <p:nvPr/>
        </p:nvSpPr>
        <p:spPr bwMode="auto">
          <a:xfrm flipH="1" flipV="1">
            <a:off x="4650904" y="474663"/>
            <a:ext cx="452438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4" name="Line 1895"/>
          <p:cNvSpPr>
            <a:spLocks noChangeShapeType="1"/>
          </p:cNvSpPr>
          <p:nvPr/>
        </p:nvSpPr>
        <p:spPr bwMode="auto">
          <a:xfrm>
            <a:off x="4650904" y="474663"/>
            <a:ext cx="452438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5" name="Line 1896"/>
          <p:cNvSpPr>
            <a:spLocks noChangeShapeType="1"/>
          </p:cNvSpPr>
          <p:nvPr/>
        </p:nvSpPr>
        <p:spPr bwMode="auto">
          <a:xfrm flipH="1" flipV="1">
            <a:off x="3122142" y="2008188"/>
            <a:ext cx="1981200" cy="409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6" name="Line 1897"/>
          <p:cNvSpPr>
            <a:spLocks noChangeShapeType="1"/>
          </p:cNvSpPr>
          <p:nvPr/>
        </p:nvSpPr>
        <p:spPr bwMode="auto">
          <a:xfrm>
            <a:off x="3122142" y="2008188"/>
            <a:ext cx="1981200" cy="409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7" name="Line 1898"/>
          <p:cNvSpPr>
            <a:spLocks noChangeShapeType="1"/>
          </p:cNvSpPr>
          <p:nvPr/>
        </p:nvSpPr>
        <p:spPr bwMode="auto">
          <a:xfrm flipH="1" flipV="1">
            <a:off x="3079279" y="2252663"/>
            <a:ext cx="2024063" cy="165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8" name="Line 1899"/>
          <p:cNvSpPr>
            <a:spLocks noChangeShapeType="1"/>
          </p:cNvSpPr>
          <p:nvPr/>
        </p:nvSpPr>
        <p:spPr bwMode="auto">
          <a:xfrm>
            <a:off x="3079279" y="2252663"/>
            <a:ext cx="2024063" cy="165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9" name="Line 1900"/>
          <p:cNvSpPr>
            <a:spLocks noChangeShapeType="1"/>
          </p:cNvSpPr>
          <p:nvPr/>
        </p:nvSpPr>
        <p:spPr bwMode="auto">
          <a:xfrm flipH="1">
            <a:off x="3412654" y="2417763"/>
            <a:ext cx="1690688" cy="1179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0" name="Line 1901"/>
          <p:cNvSpPr>
            <a:spLocks noChangeShapeType="1"/>
          </p:cNvSpPr>
          <p:nvPr/>
        </p:nvSpPr>
        <p:spPr bwMode="auto">
          <a:xfrm flipV="1">
            <a:off x="3412654" y="2417763"/>
            <a:ext cx="1690688" cy="1179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1" name="Line 1902"/>
          <p:cNvSpPr>
            <a:spLocks noChangeShapeType="1"/>
          </p:cNvSpPr>
          <p:nvPr/>
        </p:nvSpPr>
        <p:spPr bwMode="auto">
          <a:xfrm flipH="1" flipV="1">
            <a:off x="3725392" y="906463"/>
            <a:ext cx="1377950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2" name="Line 1903"/>
          <p:cNvSpPr>
            <a:spLocks noChangeShapeType="1"/>
          </p:cNvSpPr>
          <p:nvPr/>
        </p:nvSpPr>
        <p:spPr bwMode="auto">
          <a:xfrm>
            <a:off x="3725392" y="906463"/>
            <a:ext cx="1377950" cy="1511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3" name="Line 1904"/>
          <p:cNvSpPr>
            <a:spLocks noChangeShapeType="1"/>
          </p:cNvSpPr>
          <p:nvPr/>
        </p:nvSpPr>
        <p:spPr bwMode="auto">
          <a:xfrm flipH="1" flipV="1">
            <a:off x="3064992" y="2335213"/>
            <a:ext cx="2038350" cy="82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4" name="Line 1905"/>
          <p:cNvSpPr>
            <a:spLocks noChangeShapeType="1"/>
          </p:cNvSpPr>
          <p:nvPr/>
        </p:nvSpPr>
        <p:spPr bwMode="auto">
          <a:xfrm>
            <a:off x="3064992" y="2335213"/>
            <a:ext cx="2038350" cy="82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5" name="Line 1906"/>
          <p:cNvSpPr>
            <a:spLocks noChangeShapeType="1"/>
          </p:cNvSpPr>
          <p:nvPr/>
        </p:nvSpPr>
        <p:spPr bwMode="auto">
          <a:xfrm flipV="1">
            <a:off x="5103342" y="428625"/>
            <a:ext cx="207963" cy="198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6" name="Line 1907"/>
          <p:cNvSpPr>
            <a:spLocks noChangeShapeType="1"/>
          </p:cNvSpPr>
          <p:nvPr/>
        </p:nvSpPr>
        <p:spPr bwMode="auto">
          <a:xfrm flipH="1">
            <a:off x="5103342" y="428625"/>
            <a:ext cx="207963" cy="198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7" name="Line 1908"/>
          <p:cNvSpPr>
            <a:spLocks noChangeShapeType="1"/>
          </p:cNvSpPr>
          <p:nvPr/>
        </p:nvSpPr>
        <p:spPr bwMode="auto">
          <a:xfrm flipH="1">
            <a:off x="4022254" y="2417763"/>
            <a:ext cx="1081088" cy="1801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8" name="Line 1909"/>
          <p:cNvSpPr>
            <a:spLocks noChangeShapeType="1"/>
          </p:cNvSpPr>
          <p:nvPr/>
        </p:nvSpPr>
        <p:spPr bwMode="auto">
          <a:xfrm flipV="1">
            <a:off x="4022254" y="2417763"/>
            <a:ext cx="1081088" cy="1801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9" name="Line 1910"/>
          <p:cNvSpPr>
            <a:spLocks noChangeShapeType="1"/>
          </p:cNvSpPr>
          <p:nvPr/>
        </p:nvSpPr>
        <p:spPr bwMode="auto">
          <a:xfrm flipH="1" flipV="1">
            <a:off x="3193579" y="1722438"/>
            <a:ext cx="1909763" cy="69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0" name="Line 1911"/>
          <p:cNvSpPr>
            <a:spLocks noChangeShapeType="1"/>
          </p:cNvSpPr>
          <p:nvPr/>
        </p:nvSpPr>
        <p:spPr bwMode="auto">
          <a:xfrm>
            <a:off x="3193579" y="1722438"/>
            <a:ext cx="1909763" cy="69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1" name="Line 1912"/>
          <p:cNvSpPr>
            <a:spLocks noChangeShapeType="1"/>
          </p:cNvSpPr>
          <p:nvPr/>
        </p:nvSpPr>
        <p:spPr bwMode="auto">
          <a:xfrm flipH="1" flipV="1">
            <a:off x="3142779" y="1912938"/>
            <a:ext cx="1960563" cy="50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2" name="Line 1913"/>
          <p:cNvSpPr>
            <a:spLocks noChangeShapeType="1"/>
          </p:cNvSpPr>
          <p:nvPr/>
        </p:nvSpPr>
        <p:spPr bwMode="auto">
          <a:xfrm>
            <a:off x="3142779" y="1912938"/>
            <a:ext cx="1960563" cy="50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3" name="Line 1914"/>
          <p:cNvSpPr>
            <a:spLocks noChangeShapeType="1"/>
          </p:cNvSpPr>
          <p:nvPr/>
        </p:nvSpPr>
        <p:spPr bwMode="auto">
          <a:xfrm flipH="1">
            <a:off x="3566642" y="2417763"/>
            <a:ext cx="1536700" cy="142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4" name="Line 1915"/>
          <p:cNvSpPr>
            <a:spLocks noChangeShapeType="1"/>
          </p:cNvSpPr>
          <p:nvPr/>
        </p:nvSpPr>
        <p:spPr bwMode="auto">
          <a:xfrm flipV="1">
            <a:off x="3566642" y="2417763"/>
            <a:ext cx="1536700" cy="142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5" name="Line 1916"/>
          <p:cNvSpPr>
            <a:spLocks noChangeShapeType="1"/>
          </p:cNvSpPr>
          <p:nvPr/>
        </p:nvSpPr>
        <p:spPr bwMode="auto">
          <a:xfrm flipH="1">
            <a:off x="4863629" y="2286000"/>
            <a:ext cx="512763" cy="208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6" name="Line 1917"/>
          <p:cNvSpPr>
            <a:spLocks noChangeShapeType="1"/>
          </p:cNvSpPr>
          <p:nvPr/>
        </p:nvSpPr>
        <p:spPr bwMode="auto">
          <a:xfrm flipV="1">
            <a:off x="4863629" y="2286000"/>
            <a:ext cx="512763" cy="208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7" name="Line 1918"/>
          <p:cNvSpPr>
            <a:spLocks noChangeShapeType="1"/>
          </p:cNvSpPr>
          <p:nvPr/>
        </p:nvSpPr>
        <p:spPr bwMode="auto">
          <a:xfrm>
            <a:off x="5376392" y="2286000"/>
            <a:ext cx="939800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8" name="Line 1919"/>
          <p:cNvSpPr>
            <a:spLocks noChangeShapeType="1"/>
          </p:cNvSpPr>
          <p:nvPr/>
        </p:nvSpPr>
        <p:spPr bwMode="auto">
          <a:xfrm flipH="1" flipV="1">
            <a:off x="5376392" y="2286000"/>
            <a:ext cx="939800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9" name="Line 1920"/>
          <p:cNvSpPr>
            <a:spLocks noChangeShapeType="1"/>
          </p:cNvSpPr>
          <p:nvPr/>
        </p:nvSpPr>
        <p:spPr bwMode="auto">
          <a:xfrm>
            <a:off x="5376392" y="2286000"/>
            <a:ext cx="1582738" cy="1235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0" name="Line 1921"/>
          <p:cNvSpPr>
            <a:spLocks noChangeShapeType="1"/>
          </p:cNvSpPr>
          <p:nvPr/>
        </p:nvSpPr>
        <p:spPr bwMode="auto">
          <a:xfrm flipH="1" flipV="1">
            <a:off x="5376392" y="2286000"/>
            <a:ext cx="1582738" cy="1235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1" name="Line 1922"/>
          <p:cNvSpPr>
            <a:spLocks noChangeShapeType="1"/>
          </p:cNvSpPr>
          <p:nvPr/>
        </p:nvSpPr>
        <p:spPr bwMode="auto">
          <a:xfrm>
            <a:off x="5376392" y="2286000"/>
            <a:ext cx="1933575" cy="53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2" name="Line 1923"/>
          <p:cNvSpPr>
            <a:spLocks noChangeShapeType="1"/>
          </p:cNvSpPr>
          <p:nvPr/>
        </p:nvSpPr>
        <p:spPr bwMode="auto">
          <a:xfrm flipH="1" flipV="1">
            <a:off x="5376392" y="2286000"/>
            <a:ext cx="1933575" cy="53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3" name="Line 1924"/>
          <p:cNvSpPr>
            <a:spLocks noChangeShapeType="1"/>
          </p:cNvSpPr>
          <p:nvPr/>
        </p:nvSpPr>
        <p:spPr bwMode="auto">
          <a:xfrm flipH="1" flipV="1">
            <a:off x="3814292" y="1069975"/>
            <a:ext cx="1562100" cy="1216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4" name="Line 1925"/>
          <p:cNvSpPr>
            <a:spLocks noChangeShapeType="1"/>
          </p:cNvSpPr>
          <p:nvPr/>
        </p:nvSpPr>
        <p:spPr bwMode="auto">
          <a:xfrm>
            <a:off x="3814292" y="1069975"/>
            <a:ext cx="1562100" cy="1216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5" name="Line 1926"/>
          <p:cNvSpPr>
            <a:spLocks noChangeShapeType="1"/>
          </p:cNvSpPr>
          <p:nvPr/>
        </p:nvSpPr>
        <p:spPr bwMode="auto">
          <a:xfrm>
            <a:off x="5376392" y="2286000"/>
            <a:ext cx="1319213" cy="174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6" name="Line 1927"/>
          <p:cNvSpPr>
            <a:spLocks noChangeShapeType="1"/>
          </p:cNvSpPr>
          <p:nvPr/>
        </p:nvSpPr>
        <p:spPr bwMode="auto">
          <a:xfrm flipH="1" flipV="1">
            <a:off x="5376392" y="2286000"/>
            <a:ext cx="1319213" cy="174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7" name="Line 1928"/>
          <p:cNvSpPr>
            <a:spLocks noChangeShapeType="1"/>
          </p:cNvSpPr>
          <p:nvPr/>
        </p:nvSpPr>
        <p:spPr bwMode="auto">
          <a:xfrm flipH="1">
            <a:off x="4939829" y="2286000"/>
            <a:ext cx="436563" cy="1876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8" name="Line 1929"/>
          <p:cNvSpPr>
            <a:spLocks noChangeShapeType="1"/>
          </p:cNvSpPr>
          <p:nvPr/>
        </p:nvSpPr>
        <p:spPr bwMode="auto">
          <a:xfrm flipV="1">
            <a:off x="4939829" y="2286000"/>
            <a:ext cx="436563" cy="1876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9" name="Line 1930"/>
          <p:cNvSpPr>
            <a:spLocks noChangeShapeType="1"/>
          </p:cNvSpPr>
          <p:nvPr/>
        </p:nvSpPr>
        <p:spPr bwMode="auto">
          <a:xfrm flipH="1">
            <a:off x="3788892" y="2286000"/>
            <a:ext cx="1587500" cy="1338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0" name="Line 1931"/>
          <p:cNvSpPr>
            <a:spLocks noChangeShapeType="1"/>
          </p:cNvSpPr>
          <p:nvPr/>
        </p:nvSpPr>
        <p:spPr bwMode="auto">
          <a:xfrm flipV="1">
            <a:off x="3788892" y="2286000"/>
            <a:ext cx="1587500" cy="1338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1" name="Line 1932"/>
          <p:cNvSpPr>
            <a:spLocks noChangeShapeType="1"/>
          </p:cNvSpPr>
          <p:nvPr/>
        </p:nvSpPr>
        <p:spPr bwMode="auto">
          <a:xfrm>
            <a:off x="5376392" y="2286000"/>
            <a:ext cx="1176338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2" name="Line 1933"/>
          <p:cNvSpPr>
            <a:spLocks noChangeShapeType="1"/>
          </p:cNvSpPr>
          <p:nvPr/>
        </p:nvSpPr>
        <p:spPr bwMode="auto">
          <a:xfrm flipH="1" flipV="1">
            <a:off x="5376392" y="2286000"/>
            <a:ext cx="1176338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3" name="Line 1934"/>
          <p:cNvSpPr>
            <a:spLocks noChangeShapeType="1"/>
          </p:cNvSpPr>
          <p:nvPr/>
        </p:nvSpPr>
        <p:spPr bwMode="auto">
          <a:xfrm>
            <a:off x="5376392" y="2286000"/>
            <a:ext cx="1712913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4" name="Line 1935"/>
          <p:cNvSpPr>
            <a:spLocks noChangeShapeType="1"/>
          </p:cNvSpPr>
          <p:nvPr/>
        </p:nvSpPr>
        <p:spPr bwMode="auto">
          <a:xfrm flipH="1" flipV="1">
            <a:off x="5376392" y="2286000"/>
            <a:ext cx="1712913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5" name="Line 1936"/>
          <p:cNvSpPr>
            <a:spLocks noChangeShapeType="1"/>
          </p:cNvSpPr>
          <p:nvPr/>
        </p:nvSpPr>
        <p:spPr bwMode="auto">
          <a:xfrm flipV="1">
            <a:off x="5376392" y="457200"/>
            <a:ext cx="504825" cy="1828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6" name="Line 1937"/>
          <p:cNvSpPr>
            <a:spLocks noChangeShapeType="1"/>
          </p:cNvSpPr>
          <p:nvPr/>
        </p:nvSpPr>
        <p:spPr bwMode="auto">
          <a:xfrm flipH="1">
            <a:off x="5376392" y="457200"/>
            <a:ext cx="504825" cy="1828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7" name="Line 1938"/>
          <p:cNvSpPr>
            <a:spLocks noChangeShapeType="1"/>
          </p:cNvSpPr>
          <p:nvPr/>
        </p:nvSpPr>
        <p:spPr bwMode="auto">
          <a:xfrm flipV="1">
            <a:off x="5376392" y="1931988"/>
            <a:ext cx="1992313" cy="354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8" name="Line 1939"/>
          <p:cNvSpPr>
            <a:spLocks noChangeShapeType="1"/>
          </p:cNvSpPr>
          <p:nvPr/>
        </p:nvSpPr>
        <p:spPr bwMode="auto">
          <a:xfrm flipH="1">
            <a:off x="5376392" y="1931988"/>
            <a:ext cx="1992313" cy="354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9" name="Line 1940"/>
          <p:cNvSpPr>
            <a:spLocks noChangeShapeType="1"/>
          </p:cNvSpPr>
          <p:nvPr/>
        </p:nvSpPr>
        <p:spPr bwMode="auto">
          <a:xfrm>
            <a:off x="5376392" y="2286000"/>
            <a:ext cx="1833563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0" name="Line 1941"/>
          <p:cNvSpPr>
            <a:spLocks noChangeShapeType="1"/>
          </p:cNvSpPr>
          <p:nvPr/>
        </p:nvSpPr>
        <p:spPr bwMode="auto">
          <a:xfrm flipH="1" flipV="1">
            <a:off x="5376392" y="2286000"/>
            <a:ext cx="1833563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1" name="Line 1942"/>
          <p:cNvSpPr>
            <a:spLocks noChangeShapeType="1"/>
          </p:cNvSpPr>
          <p:nvPr/>
        </p:nvSpPr>
        <p:spPr bwMode="auto">
          <a:xfrm flipH="1">
            <a:off x="3712692" y="2286000"/>
            <a:ext cx="1663700" cy="1244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2" name="Line 1943"/>
          <p:cNvSpPr>
            <a:spLocks noChangeShapeType="1"/>
          </p:cNvSpPr>
          <p:nvPr/>
        </p:nvSpPr>
        <p:spPr bwMode="auto">
          <a:xfrm flipV="1">
            <a:off x="3712692" y="2286000"/>
            <a:ext cx="1663700" cy="1244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3" name="Line 1944"/>
          <p:cNvSpPr>
            <a:spLocks noChangeShapeType="1"/>
          </p:cNvSpPr>
          <p:nvPr/>
        </p:nvSpPr>
        <p:spPr bwMode="auto">
          <a:xfrm>
            <a:off x="5376392" y="2286000"/>
            <a:ext cx="2065338" cy="9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4" name="Line 1945"/>
          <p:cNvSpPr>
            <a:spLocks noChangeShapeType="1"/>
          </p:cNvSpPr>
          <p:nvPr/>
        </p:nvSpPr>
        <p:spPr bwMode="auto">
          <a:xfrm flipH="1" flipV="1">
            <a:off x="5376392" y="2286000"/>
            <a:ext cx="2065338" cy="9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5" name="Line 1946"/>
          <p:cNvSpPr>
            <a:spLocks noChangeShapeType="1"/>
          </p:cNvSpPr>
          <p:nvPr/>
        </p:nvSpPr>
        <p:spPr bwMode="auto">
          <a:xfrm>
            <a:off x="5376392" y="2286000"/>
            <a:ext cx="355600" cy="198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6" name="Line 1947"/>
          <p:cNvSpPr>
            <a:spLocks noChangeShapeType="1"/>
          </p:cNvSpPr>
          <p:nvPr/>
        </p:nvSpPr>
        <p:spPr bwMode="auto">
          <a:xfrm flipH="1" flipV="1">
            <a:off x="5376392" y="2286000"/>
            <a:ext cx="355600" cy="198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7" name="Line 1948"/>
          <p:cNvSpPr>
            <a:spLocks noChangeShapeType="1"/>
          </p:cNvSpPr>
          <p:nvPr/>
        </p:nvSpPr>
        <p:spPr bwMode="auto">
          <a:xfrm>
            <a:off x="5376392" y="2286000"/>
            <a:ext cx="1349375" cy="1484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8" name="Line 1949"/>
          <p:cNvSpPr>
            <a:spLocks noChangeShapeType="1"/>
          </p:cNvSpPr>
          <p:nvPr/>
        </p:nvSpPr>
        <p:spPr bwMode="auto">
          <a:xfrm flipH="1" flipV="1">
            <a:off x="5376392" y="2286000"/>
            <a:ext cx="1349375" cy="1484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9" name="Line 1950"/>
          <p:cNvSpPr>
            <a:spLocks noChangeShapeType="1"/>
          </p:cNvSpPr>
          <p:nvPr/>
        </p:nvSpPr>
        <p:spPr bwMode="auto">
          <a:xfrm>
            <a:off x="5376392" y="2286000"/>
            <a:ext cx="1765300" cy="954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0" name="Line 1951"/>
          <p:cNvSpPr>
            <a:spLocks noChangeShapeType="1"/>
          </p:cNvSpPr>
          <p:nvPr/>
        </p:nvSpPr>
        <p:spPr bwMode="auto">
          <a:xfrm flipH="1" flipV="1">
            <a:off x="5376392" y="2286000"/>
            <a:ext cx="1765300" cy="954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1" name="Line 1952"/>
          <p:cNvSpPr>
            <a:spLocks noChangeShapeType="1"/>
          </p:cNvSpPr>
          <p:nvPr/>
        </p:nvSpPr>
        <p:spPr bwMode="auto">
          <a:xfrm>
            <a:off x="5376392" y="2286000"/>
            <a:ext cx="1504950" cy="133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2" name="Line 1953"/>
          <p:cNvSpPr>
            <a:spLocks noChangeShapeType="1"/>
          </p:cNvSpPr>
          <p:nvPr/>
        </p:nvSpPr>
        <p:spPr bwMode="auto">
          <a:xfrm flipH="1" flipV="1">
            <a:off x="5376392" y="2286000"/>
            <a:ext cx="1504950" cy="133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3" name="Line 1954"/>
          <p:cNvSpPr>
            <a:spLocks noChangeShapeType="1"/>
          </p:cNvSpPr>
          <p:nvPr/>
        </p:nvSpPr>
        <p:spPr bwMode="auto">
          <a:xfrm>
            <a:off x="5376392" y="2286000"/>
            <a:ext cx="690563" cy="189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4" name="Line 1955"/>
          <p:cNvSpPr>
            <a:spLocks noChangeShapeType="1"/>
          </p:cNvSpPr>
          <p:nvPr/>
        </p:nvSpPr>
        <p:spPr bwMode="auto">
          <a:xfrm flipH="1" flipV="1">
            <a:off x="5376392" y="2286000"/>
            <a:ext cx="690563" cy="189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5" name="Line 1956"/>
          <p:cNvSpPr>
            <a:spLocks noChangeShapeType="1"/>
          </p:cNvSpPr>
          <p:nvPr/>
        </p:nvSpPr>
        <p:spPr bwMode="auto">
          <a:xfrm flipH="1">
            <a:off x="4374679" y="2286000"/>
            <a:ext cx="1001713" cy="1757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6" name="Line 1957"/>
          <p:cNvSpPr>
            <a:spLocks noChangeShapeType="1"/>
          </p:cNvSpPr>
          <p:nvPr/>
        </p:nvSpPr>
        <p:spPr bwMode="auto">
          <a:xfrm flipV="1">
            <a:off x="4374679" y="2286000"/>
            <a:ext cx="1001713" cy="1757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7" name="Line 1958"/>
          <p:cNvSpPr>
            <a:spLocks noChangeShapeType="1"/>
          </p:cNvSpPr>
          <p:nvPr/>
        </p:nvSpPr>
        <p:spPr bwMode="auto">
          <a:xfrm flipV="1">
            <a:off x="3165004" y="3695700"/>
            <a:ext cx="431800" cy="189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8" name="Line 1959"/>
          <p:cNvSpPr>
            <a:spLocks noChangeShapeType="1"/>
          </p:cNvSpPr>
          <p:nvPr/>
        </p:nvSpPr>
        <p:spPr bwMode="auto">
          <a:xfrm flipH="1">
            <a:off x="3165004" y="3695700"/>
            <a:ext cx="431800" cy="189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9" name="Line 1960"/>
          <p:cNvSpPr>
            <a:spLocks noChangeShapeType="1"/>
          </p:cNvSpPr>
          <p:nvPr/>
        </p:nvSpPr>
        <p:spPr bwMode="auto">
          <a:xfrm flipV="1">
            <a:off x="3165004" y="4264025"/>
            <a:ext cx="1581150" cy="132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0" name="Line 1961"/>
          <p:cNvSpPr>
            <a:spLocks noChangeShapeType="1"/>
          </p:cNvSpPr>
          <p:nvPr/>
        </p:nvSpPr>
        <p:spPr bwMode="auto">
          <a:xfrm flipH="1">
            <a:off x="3165004" y="4264025"/>
            <a:ext cx="1581150" cy="132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1" name="Line 1962"/>
          <p:cNvSpPr>
            <a:spLocks noChangeShapeType="1"/>
          </p:cNvSpPr>
          <p:nvPr/>
        </p:nvSpPr>
        <p:spPr bwMode="auto">
          <a:xfrm flipV="1">
            <a:off x="3165004" y="4168775"/>
            <a:ext cx="1704975" cy="1419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2" name="Line 1963"/>
          <p:cNvSpPr>
            <a:spLocks noChangeShapeType="1"/>
          </p:cNvSpPr>
          <p:nvPr/>
        </p:nvSpPr>
        <p:spPr bwMode="auto">
          <a:xfrm flipH="1">
            <a:off x="3165004" y="4168775"/>
            <a:ext cx="1704975" cy="1419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3" name="Line 1964"/>
          <p:cNvSpPr>
            <a:spLocks noChangeShapeType="1"/>
          </p:cNvSpPr>
          <p:nvPr/>
        </p:nvSpPr>
        <p:spPr bwMode="auto">
          <a:xfrm flipV="1">
            <a:off x="3165004" y="4211638"/>
            <a:ext cx="1547813" cy="1376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4" name="Line 1965"/>
          <p:cNvSpPr>
            <a:spLocks noChangeShapeType="1"/>
          </p:cNvSpPr>
          <p:nvPr/>
        </p:nvSpPr>
        <p:spPr bwMode="auto">
          <a:xfrm flipH="1">
            <a:off x="3165004" y="4211638"/>
            <a:ext cx="1547813" cy="1376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5" name="Line 1966"/>
          <p:cNvSpPr>
            <a:spLocks noChangeShapeType="1"/>
          </p:cNvSpPr>
          <p:nvPr/>
        </p:nvSpPr>
        <p:spPr bwMode="auto">
          <a:xfrm flipH="1" flipV="1">
            <a:off x="1801342" y="4111625"/>
            <a:ext cx="1363663" cy="1476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6" name="Line 1967"/>
          <p:cNvSpPr>
            <a:spLocks noChangeShapeType="1"/>
          </p:cNvSpPr>
          <p:nvPr/>
        </p:nvSpPr>
        <p:spPr bwMode="auto">
          <a:xfrm>
            <a:off x="1801342" y="4111625"/>
            <a:ext cx="1363663" cy="1476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7" name="Line 1968"/>
          <p:cNvSpPr>
            <a:spLocks noChangeShapeType="1"/>
          </p:cNvSpPr>
          <p:nvPr/>
        </p:nvSpPr>
        <p:spPr bwMode="auto">
          <a:xfrm flipH="1" flipV="1">
            <a:off x="1896592" y="4033838"/>
            <a:ext cx="1268413" cy="155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8" name="Line 1969"/>
          <p:cNvSpPr>
            <a:spLocks noChangeShapeType="1"/>
          </p:cNvSpPr>
          <p:nvPr/>
        </p:nvSpPr>
        <p:spPr bwMode="auto">
          <a:xfrm>
            <a:off x="1896592" y="4033838"/>
            <a:ext cx="1268413" cy="155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9" name="Line 1970"/>
          <p:cNvSpPr>
            <a:spLocks noChangeShapeType="1"/>
          </p:cNvSpPr>
          <p:nvPr/>
        </p:nvSpPr>
        <p:spPr bwMode="auto">
          <a:xfrm flipV="1">
            <a:off x="3165004" y="4219575"/>
            <a:ext cx="1419225" cy="1368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0" name="Line 1971"/>
          <p:cNvSpPr>
            <a:spLocks noChangeShapeType="1"/>
          </p:cNvSpPr>
          <p:nvPr/>
        </p:nvSpPr>
        <p:spPr bwMode="auto">
          <a:xfrm flipH="1">
            <a:off x="3165004" y="4219575"/>
            <a:ext cx="1419225" cy="1368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1" name="Line 1972"/>
          <p:cNvSpPr>
            <a:spLocks noChangeShapeType="1"/>
          </p:cNvSpPr>
          <p:nvPr/>
        </p:nvSpPr>
        <p:spPr bwMode="auto">
          <a:xfrm flipH="1" flipV="1">
            <a:off x="1639417" y="4276725"/>
            <a:ext cx="152558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2" name="Line 1973"/>
          <p:cNvSpPr>
            <a:spLocks noChangeShapeType="1"/>
          </p:cNvSpPr>
          <p:nvPr/>
        </p:nvSpPr>
        <p:spPr bwMode="auto">
          <a:xfrm>
            <a:off x="1639417" y="4276725"/>
            <a:ext cx="152558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3" name="Line 1974"/>
          <p:cNvSpPr>
            <a:spLocks noChangeShapeType="1"/>
          </p:cNvSpPr>
          <p:nvPr/>
        </p:nvSpPr>
        <p:spPr bwMode="auto">
          <a:xfrm flipH="1" flipV="1">
            <a:off x="2583979" y="3673475"/>
            <a:ext cx="581025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4" name="Line 1975"/>
          <p:cNvSpPr>
            <a:spLocks noChangeShapeType="1"/>
          </p:cNvSpPr>
          <p:nvPr/>
        </p:nvSpPr>
        <p:spPr bwMode="auto">
          <a:xfrm>
            <a:off x="2583979" y="3673475"/>
            <a:ext cx="581025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5" name="Line 1976"/>
          <p:cNvSpPr>
            <a:spLocks noChangeShapeType="1"/>
          </p:cNvSpPr>
          <p:nvPr/>
        </p:nvSpPr>
        <p:spPr bwMode="auto">
          <a:xfrm flipV="1">
            <a:off x="3165004" y="4127500"/>
            <a:ext cx="1303338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6" name="Line 1977"/>
          <p:cNvSpPr>
            <a:spLocks noChangeShapeType="1"/>
          </p:cNvSpPr>
          <p:nvPr/>
        </p:nvSpPr>
        <p:spPr bwMode="auto">
          <a:xfrm flipH="1">
            <a:off x="3165004" y="4127500"/>
            <a:ext cx="1303338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7" name="Line 1978"/>
          <p:cNvSpPr>
            <a:spLocks noChangeShapeType="1"/>
          </p:cNvSpPr>
          <p:nvPr/>
        </p:nvSpPr>
        <p:spPr bwMode="auto">
          <a:xfrm>
            <a:off x="3165004" y="5588000"/>
            <a:ext cx="1947863" cy="325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8" name="Line 1979"/>
          <p:cNvSpPr>
            <a:spLocks noChangeShapeType="1"/>
          </p:cNvSpPr>
          <p:nvPr/>
        </p:nvSpPr>
        <p:spPr bwMode="auto">
          <a:xfrm flipH="1" flipV="1">
            <a:off x="3165004" y="5588000"/>
            <a:ext cx="1947863" cy="325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9" name="Line 1980"/>
          <p:cNvSpPr>
            <a:spLocks noChangeShapeType="1"/>
          </p:cNvSpPr>
          <p:nvPr/>
        </p:nvSpPr>
        <p:spPr bwMode="auto">
          <a:xfrm flipV="1">
            <a:off x="3165004" y="4162425"/>
            <a:ext cx="1403350" cy="1425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0" name="Line 1981"/>
          <p:cNvSpPr>
            <a:spLocks noChangeShapeType="1"/>
          </p:cNvSpPr>
          <p:nvPr/>
        </p:nvSpPr>
        <p:spPr bwMode="auto">
          <a:xfrm flipH="1">
            <a:off x="3165004" y="4162425"/>
            <a:ext cx="1403350" cy="1425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1" name="Line 1982"/>
          <p:cNvSpPr>
            <a:spLocks noChangeShapeType="1"/>
          </p:cNvSpPr>
          <p:nvPr/>
        </p:nvSpPr>
        <p:spPr bwMode="auto">
          <a:xfrm flipV="1">
            <a:off x="3165004" y="3590925"/>
            <a:ext cx="125413" cy="199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2" name="Line 1983"/>
          <p:cNvSpPr>
            <a:spLocks noChangeShapeType="1"/>
          </p:cNvSpPr>
          <p:nvPr/>
        </p:nvSpPr>
        <p:spPr bwMode="auto">
          <a:xfrm flipH="1">
            <a:off x="3165004" y="3590925"/>
            <a:ext cx="125413" cy="199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3" name="Line 1984"/>
          <p:cNvSpPr>
            <a:spLocks noChangeShapeType="1"/>
          </p:cNvSpPr>
          <p:nvPr/>
        </p:nvSpPr>
        <p:spPr bwMode="auto">
          <a:xfrm flipV="1">
            <a:off x="3165004" y="3935413"/>
            <a:ext cx="1201738" cy="165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4" name="Line 1985"/>
          <p:cNvSpPr>
            <a:spLocks noChangeShapeType="1"/>
          </p:cNvSpPr>
          <p:nvPr/>
        </p:nvSpPr>
        <p:spPr bwMode="auto">
          <a:xfrm flipH="1">
            <a:off x="3165004" y="3935413"/>
            <a:ext cx="1201738" cy="165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5" name="Line 1986"/>
          <p:cNvSpPr>
            <a:spLocks noChangeShapeType="1"/>
          </p:cNvSpPr>
          <p:nvPr/>
        </p:nvSpPr>
        <p:spPr bwMode="auto">
          <a:xfrm flipH="1" flipV="1">
            <a:off x="1571154" y="4368800"/>
            <a:ext cx="1593850" cy="1219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6" name="Line 1987"/>
          <p:cNvSpPr>
            <a:spLocks noChangeShapeType="1"/>
          </p:cNvSpPr>
          <p:nvPr/>
        </p:nvSpPr>
        <p:spPr bwMode="auto">
          <a:xfrm>
            <a:off x="1571154" y="4368800"/>
            <a:ext cx="1593850" cy="1219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7" name="Line 1988"/>
          <p:cNvSpPr>
            <a:spLocks noChangeShapeType="1"/>
          </p:cNvSpPr>
          <p:nvPr/>
        </p:nvSpPr>
        <p:spPr bwMode="auto">
          <a:xfrm flipV="1">
            <a:off x="3165004" y="4178300"/>
            <a:ext cx="1346200" cy="140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8" name="Line 1989"/>
          <p:cNvSpPr>
            <a:spLocks noChangeShapeType="1"/>
          </p:cNvSpPr>
          <p:nvPr/>
        </p:nvSpPr>
        <p:spPr bwMode="auto">
          <a:xfrm flipH="1">
            <a:off x="3165004" y="4178300"/>
            <a:ext cx="1346200" cy="140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9" name="Line 1990"/>
          <p:cNvSpPr>
            <a:spLocks noChangeShapeType="1"/>
          </p:cNvSpPr>
          <p:nvPr/>
        </p:nvSpPr>
        <p:spPr bwMode="auto">
          <a:xfrm flipH="1" flipV="1">
            <a:off x="2126779" y="3868738"/>
            <a:ext cx="1038225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0" name="Line 1991"/>
          <p:cNvSpPr>
            <a:spLocks noChangeShapeType="1"/>
          </p:cNvSpPr>
          <p:nvPr/>
        </p:nvSpPr>
        <p:spPr bwMode="auto">
          <a:xfrm>
            <a:off x="2126779" y="3868738"/>
            <a:ext cx="1038225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1" name="Line 1992"/>
          <p:cNvSpPr>
            <a:spLocks noChangeShapeType="1"/>
          </p:cNvSpPr>
          <p:nvPr/>
        </p:nvSpPr>
        <p:spPr bwMode="auto">
          <a:xfrm flipH="1">
            <a:off x="4746154" y="2386013"/>
            <a:ext cx="684213" cy="187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2" name="Line 1993"/>
          <p:cNvSpPr>
            <a:spLocks noChangeShapeType="1"/>
          </p:cNvSpPr>
          <p:nvPr/>
        </p:nvSpPr>
        <p:spPr bwMode="auto">
          <a:xfrm flipV="1">
            <a:off x="4746154" y="2386013"/>
            <a:ext cx="684213" cy="187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3" name="Line 1994"/>
          <p:cNvSpPr>
            <a:spLocks noChangeShapeType="1"/>
          </p:cNvSpPr>
          <p:nvPr/>
        </p:nvSpPr>
        <p:spPr bwMode="auto">
          <a:xfrm flipH="1">
            <a:off x="4142904" y="2386013"/>
            <a:ext cx="12874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4" name="Line 1995"/>
          <p:cNvSpPr>
            <a:spLocks noChangeShapeType="1"/>
          </p:cNvSpPr>
          <p:nvPr/>
        </p:nvSpPr>
        <p:spPr bwMode="auto">
          <a:xfrm flipV="1">
            <a:off x="4142904" y="2386013"/>
            <a:ext cx="12874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5" name="Line 1996"/>
          <p:cNvSpPr>
            <a:spLocks noChangeShapeType="1"/>
          </p:cNvSpPr>
          <p:nvPr/>
        </p:nvSpPr>
        <p:spPr bwMode="auto">
          <a:xfrm flipH="1">
            <a:off x="4123854" y="2386013"/>
            <a:ext cx="1306513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6" name="Line 1997"/>
          <p:cNvSpPr>
            <a:spLocks noChangeShapeType="1"/>
          </p:cNvSpPr>
          <p:nvPr/>
        </p:nvSpPr>
        <p:spPr bwMode="auto">
          <a:xfrm flipV="1">
            <a:off x="4123854" y="2386013"/>
            <a:ext cx="1306513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7" name="Line 1998"/>
          <p:cNvSpPr>
            <a:spLocks noChangeShapeType="1"/>
          </p:cNvSpPr>
          <p:nvPr/>
        </p:nvSpPr>
        <p:spPr bwMode="auto">
          <a:xfrm flipV="1">
            <a:off x="5430367" y="2020888"/>
            <a:ext cx="1947863" cy="36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8" name="Line 1999"/>
          <p:cNvSpPr>
            <a:spLocks noChangeShapeType="1"/>
          </p:cNvSpPr>
          <p:nvPr/>
        </p:nvSpPr>
        <p:spPr bwMode="auto">
          <a:xfrm flipH="1">
            <a:off x="5430367" y="2020888"/>
            <a:ext cx="1947863" cy="36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9" name="Line 2000"/>
          <p:cNvSpPr>
            <a:spLocks noChangeShapeType="1"/>
          </p:cNvSpPr>
          <p:nvPr/>
        </p:nvSpPr>
        <p:spPr bwMode="auto">
          <a:xfrm flipH="1">
            <a:off x="3485679" y="2386013"/>
            <a:ext cx="1944688" cy="70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0" name="Line 2001"/>
          <p:cNvSpPr>
            <a:spLocks noChangeShapeType="1"/>
          </p:cNvSpPr>
          <p:nvPr/>
        </p:nvSpPr>
        <p:spPr bwMode="auto">
          <a:xfrm flipV="1">
            <a:off x="3485679" y="2386013"/>
            <a:ext cx="1944688" cy="70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1" name="Line 2002"/>
          <p:cNvSpPr>
            <a:spLocks noChangeShapeType="1"/>
          </p:cNvSpPr>
          <p:nvPr/>
        </p:nvSpPr>
        <p:spPr bwMode="auto">
          <a:xfrm flipH="1">
            <a:off x="5011267" y="2386013"/>
            <a:ext cx="419100" cy="199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2" name="Line 2003"/>
          <p:cNvSpPr>
            <a:spLocks noChangeShapeType="1"/>
          </p:cNvSpPr>
          <p:nvPr/>
        </p:nvSpPr>
        <p:spPr bwMode="auto">
          <a:xfrm flipV="1">
            <a:off x="5011267" y="2386013"/>
            <a:ext cx="419100" cy="199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3" name="Line 2004"/>
          <p:cNvSpPr>
            <a:spLocks noChangeShapeType="1"/>
          </p:cNvSpPr>
          <p:nvPr/>
        </p:nvSpPr>
        <p:spPr bwMode="auto">
          <a:xfrm flipH="1">
            <a:off x="3592042" y="2386013"/>
            <a:ext cx="1838325" cy="808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4" name="Line 2005"/>
          <p:cNvSpPr>
            <a:spLocks noChangeShapeType="1"/>
          </p:cNvSpPr>
          <p:nvPr/>
        </p:nvSpPr>
        <p:spPr bwMode="auto">
          <a:xfrm flipV="1">
            <a:off x="3592042" y="2386013"/>
            <a:ext cx="1838325" cy="808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5" name="Line 2006"/>
          <p:cNvSpPr>
            <a:spLocks noChangeShapeType="1"/>
          </p:cNvSpPr>
          <p:nvPr/>
        </p:nvSpPr>
        <p:spPr bwMode="auto">
          <a:xfrm flipH="1">
            <a:off x="4654079" y="2386013"/>
            <a:ext cx="776288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6" name="Line 2007"/>
          <p:cNvSpPr>
            <a:spLocks noChangeShapeType="1"/>
          </p:cNvSpPr>
          <p:nvPr/>
        </p:nvSpPr>
        <p:spPr bwMode="auto">
          <a:xfrm flipV="1">
            <a:off x="4654079" y="2386013"/>
            <a:ext cx="776288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7" name="Line 2008"/>
          <p:cNvSpPr>
            <a:spLocks noChangeShapeType="1"/>
          </p:cNvSpPr>
          <p:nvPr/>
        </p:nvSpPr>
        <p:spPr bwMode="auto">
          <a:xfrm flipH="1">
            <a:off x="4468342" y="2386013"/>
            <a:ext cx="962025" cy="174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8" name="Line 2009"/>
          <p:cNvSpPr>
            <a:spLocks noChangeShapeType="1"/>
          </p:cNvSpPr>
          <p:nvPr/>
        </p:nvSpPr>
        <p:spPr bwMode="auto">
          <a:xfrm flipV="1">
            <a:off x="4468342" y="2386013"/>
            <a:ext cx="962025" cy="1741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9" name="Line 2010"/>
          <p:cNvSpPr>
            <a:spLocks noChangeShapeType="1"/>
          </p:cNvSpPr>
          <p:nvPr/>
        </p:nvSpPr>
        <p:spPr bwMode="auto">
          <a:xfrm flipH="1">
            <a:off x="4415954" y="2386013"/>
            <a:ext cx="1014413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0" name="Line 2011"/>
          <p:cNvSpPr>
            <a:spLocks noChangeShapeType="1"/>
          </p:cNvSpPr>
          <p:nvPr/>
        </p:nvSpPr>
        <p:spPr bwMode="auto">
          <a:xfrm flipV="1">
            <a:off x="4415954" y="2386013"/>
            <a:ext cx="1014413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1" name="Line 2012"/>
          <p:cNvSpPr>
            <a:spLocks noChangeShapeType="1"/>
          </p:cNvSpPr>
          <p:nvPr/>
        </p:nvSpPr>
        <p:spPr bwMode="auto">
          <a:xfrm flipH="1">
            <a:off x="3826992" y="2386013"/>
            <a:ext cx="1603375" cy="1312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2" name="Line 2013"/>
          <p:cNvSpPr>
            <a:spLocks noChangeShapeType="1"/>
          </p:cNvSpPr>
          <p:nvPr/>
        </p:nvSpPr>
        <p:spPr bwMode="auto">
          <a:xfrm flipV="1">
            <a:off x="3826992" y="2386013"/>
            <a:ext cx="1603375" cy="1312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3" name="Line 2015"/>
          <p:cNvSpPr>
            <a:spLocks noChangeShapeType="1"/>
          </p:cNvSpPr>
          <p:nvPr/>
        </p:nvSpPr>
        <p:spPr bwMode="auto">
          <a:xfrm flipV="1">
            <a:off x="5430366" y="512763"/>
            <a:ext cx="727075" cy="187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4" name="Line 2016"/>
          <p:cNvSpPr>
            <a:spLocks noChangeShapeType="1"/>
          </p:cNvSpPr>
          <p:nvPr/>
        </p:nvSpPr>
        <p:spPr bwMode="auto">
          <a:xfrm flipH="1">
            <a:off x="5430366" y="512763"/>
            <a:ext cx="727075" cy="187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5" name="Line 2017"/>
          <p:cNvSpPr>
            <a:spLocks noChangeShapeType="1"/>
          </p:cNvSpPr>
          <p:nvPr/>
        </p:nvSpPr>
        <p:spPr bwMode="auto">
          <a:xfrm flipH="1">
            <a:off x="4511204" y="2386013"/>
            <a:ext cx="919163" cy="1792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6" name="Line 2018"/>
          <p:cNvSpPr>
            <a:spLocks noChangeShapeType="1"/>
          </p:cNvSpPr>
          <p:nvPr/>
        </p:nvSpPr>
        <p:spPr bwMode="auto">
          <a:xfrm flipV="1">
            <a:off x="4511204" y="2386013"/>
            <a:ext cx="919163" cy="1792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7" name="Line 2019"/>
          <p:cNvSpPr>
            <a:spLocks noChangeShapeType="1"/>
          </p:cNvSpPr>
          <p:nvPr/>
        </p:nvSpPr>
        <p:spPr bwMode="auto">
          <a:xfrm flipH="1">
            <a:off x="3893666" y="2386013"/>
            <a:ext cx="1536700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8" name="Line 2020"/>
          <p:cNvSpPr>
            <a:spLocks noChangeShapeType="1"/>
          </p:cNvSpPr>
          <p:nvPr/>
        </p:nvSpPr>
        <p:spPr bwMode="auto">
          <a:xfrm flipV="1">
            <a:off x="3893666" y="2386013"/>
            <a:ext cx="1536700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9" name="Line 2021"/>
          <p:cNvSpPr>
            <a:spLocks noChangeShapeType="1"/>
          </p:cNvSpPr>
          <p:nvPr/>
        </p:nvSpPr>
        <p:spPr bwMode="auto">
          <a:xfrm>
            <a:off x="5430366" y="2386013"/>
            <a:ext cx="1990725" cy="274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0" name="Line 2022"/>
          <p:cNvSpPr>
            <a:spLocks noChangeShapeType="1"/>
          </p:cNvSpPr>
          <p:nvPr/>
        </p:nvSpPr>
        <p:spPr bwMode="auto">
          <a:xfrm flipH="1" flipV="1">
            <a:off x="5430366" y="2386013"/>
            <a:ext cx="1990725" cy="274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1" name="Line 2023"/>
          <p:cNvSpPr>
            <a:spLocks noChangeShapeType="1"/>
          </p:cNvSpPr>
          <p:nvPr/>
        </p:nvSpPr>
        <p:spPr bwMode="auto">
          <a:xfrm flipH="1">
            <a:off x="3655541" y="2386013"/>
            <a:ext cx="1774825" cy="1122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2" name="Line 2024"/>
          <p:cNvSpPr>
            <a:spLocks noChangeShapeType="1"/>
          </p:cNvSpPr>
          <p:nvPr/>
        </p:nvSpPr>
        <p:spPr bwMode="auto">
          <a:xfrm flipV="1">
            <a:off x="3655541" y="2386013"/>
            <a:ext cx="1774825" cy="1122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3" name="Line 2025"/>
          <p:cNvSpPr>
            <a:spLocks noChangeShapeType="1"/>
          </p:cNvSpPr>
          <p:nvPr/>
        </p:nvSpPr>
        <p:spPr bwMode="auto">
          <a:xfrm flipH="1">
            <a:off x="3914304" y="2386013"/>
            <a:ext cx="1516063" cy="1217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4" name="Line 2026"/>
          <p:cNvSpPr>
            <a:spLocks noChangeShapeType="1"/>
          </p:cNvSpPr>
          <p:nvPr/>
        </p:nvSpPr>
        <p:spPr bwMode="auto">
          <a:xfrm flipV="1">
            <a:off x="3914304" y="2386013"/>
            <a:ext cx="1516063" cy="1217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5" name="Line 2027"/>
          <p:cNvSpPr>
            <a:spLocks noChangeShapeType="1"/>
          </p:cNvSpPr>
          <p:nvPr/>
        </p:nvSpPr>
        <p:spPr bwMode="auto">
          <a:xfrm flipH="1">
            <a:off x="3973041" y="2386013"/>
            <a:ext cx="1457325" cy="134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6" name="Line 2028"/>
          <p:cNvSpPr>
            <a:spLocks noChangeShapeType="1"/>
          </p:cNvSpPr>
          <p:nvPr/>
        </p:nvSpPr>
        <p:spPr bwMode="auto">
          <a:xfrm flipV="1">
            <a:off x="3973041" y="2386013"/>
            <a:ext cx="1457325" cy="134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7" name="Line 2029"/>
          <p:cNvSpPr>
            <a:spLocks noChangeShapeType="1"/>
          </p:cNvSpPr>
          <p:nvPr/>
        </p:nvSpPr>
        <p:spPr bwMode="auto">
          <a:xfrm flipH="1">
            <a:off x="5120804" y="2386013"/>
            <a:ext cx="309563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8" name="Line 2030"/>
          <p:cNvSpPr>
            <a:spLocks noChangeShapeType="1"/>
          </p:cNvSpPr>
          <p:nvPr/>
        </p:nvSpPr>
        <p:spPr bwMode="auto">
          <a:xfrm flipV="1">
            <a:off x="5120804" y="2386013"/>
            <a:ext cx="309563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9" name="Line 2031"/>
          <p:cNvSpPr>
            <a:spLocks noChangeShapeType="1"/>
          </p:cNvSpPr>
          <p:nvPr/>
        </p:nvSpPr>
        <p:spPr bwMode="auto">
          <a:xfrm flipH="1">
            <a:off x="3712691" y="2386013"/>
            <a:ext cx="1717675" cy="1144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0" name="Line 2032"/>
          <p:cNvSpPr>
            <a:spLocks noChangeShapeType="1"/>
          </p:cNvSpPr>
          <p:nvPr/>
        </p:nvSpPr>
        <p:spPr bwMode="auto">
          <a:xfrm flipV="1">
            <a:off x="3712691" y="2386013"/>
            <a:ext cx="1717675" cy="1144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1" name="Line 2033"/>
          <p:cNvSpPr>
            <a:spLocks noChangeShapeType="1"/>
          </p:cNvSpPr>
          <p:nvPr/>
        </p:nvSpPr>
        <p:spPr bwMode="auto">
          <a:xfrm>
            <a:off x="5430366" y="2386013"/>
            <a:ext cx="1828800" cy="830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2" name="Line 2034"/>
          <p:cNvSpPr>
            <a:spLocks noChangeShapeType="1"/>
          </p:cNvSpPr>
          <p:nvPr/>
        </p:nvSpPr>
        <p:spPr bwMode="auto">
          <a:xfrm flipH="1" flipV="1">
            <a:off x="5430366" y="2386013"/>
            <a:ext cx="1828800" cy="830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3" name="Line 2035"/>
          <p:cNvSpPr>
            <a:spLocks noChangeShapeType="1"/>
          </p:cNvSpPr>
          <p:nvPr/>
        </p:nvSpPr>
        <p:spPr bwMode="auto">
          <a:xfrm flipH="1">
            <a:off x="4939829" y="2386013"/>
            <a:ext cx="490538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4" name="Line 2036"/>
          <p:cNvSpPr>
            <a:spLocks noChangeShapeType="1"/>
          </p:cNvSpPr>
          <p:nvPr/>
        </p:nvSpPr>
        <p:spPr bwMode="auto">
          <a:xfrm flipV="1">
            <a:off x="4939829" y="2386013"/>
            <a:ext cx="490538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5" name="Line 2037"/>
          <p:cNvSpPr>
            <a:spLocks noChangeShapeType="1"/>
          </p:cNvSpPr>
          <p:nvPr/>
        </p:nvSpPr>
        <p:spPr bwMode="auto">
          <a:xfrm flipV="1">
            <a:off x="5430366" y="1644651"/>
            <a:ext cx="1814513" cy="74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6" name="Line 2038"/>
          <p:cNvSpPr>
            <a:spLocks noChangeShapeType="1"/>
          </p:cNvSpPr>
          <p:nvPr/>
        </p:nvSpPr>
        <p:spPr bwMode="auto">
          <a:xfrm flipH="1">
            <a:off x="5430366" y="1644651"/>
            <a:ext cx="1814513" cy="74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7" name="Line 2039"/>
          <p:cNvSpPr>
            <a:spLocks noChangeShapeType="1"/>
          </p:cNvSpPr>
          <p:nvPr/>
        </p:nvSpPr>
        <p:spPr bwMode="auto">
          <a:xfrm flipH="1">
            <a:off x="4954116" y="2386013"/>
            <a:ext cx="476250" cy="2032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8" name="Line 2040"/>
          <p:cNvSpPr>
            <a:spLocks noChangeShapeType="1"/>
          </p:cNvSpPr>
          <p:nvPr/>
        </p:nvSpPr>
        <p:spPr bwMode="auto">
          <a:xfrm flipV="1">
            <a:off x="4954116" y="2386013"/>
            <a:ext cx="476250" cy="2032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9" name="Line 2041"/>
          <p:cNvSpPr>
            <a:spLocks noChangeShapeType="1"/>
          </p:cNvSpPr>
          <p:nvPr/>
        </p:nvSpPr>
        <p:spPr bwMode="auto">
          <a:xfrm flipV="1">
            <a:off x="5430366" y="2205038"/>
            <a:ext cx="1951038" cy="180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0" name="Line 2042"/>
          <p:cNvSpPr>
            <a:spLocks noChangeShapeType="1"/>
          </p:cNvSpPr>
          <p:nvPr/>
        </p:nvSpPr>
        <p:spPr bwMode="auto">
          <a:xfrm flipH="1">
            <a:off x="5430366" y="2205038"/>
            <a:ext cx="1951038" cy="180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1" name="Line 2043"/>
          <p:cNvSpPr>
            <a:spLocks noChangeShapeType="1"/>
          </p:cNvSpPr>
          <p:nvPr/>
        </p:nvSpPr>
        <p:spPr bwMode="auto">
          <a:xfrm flipH="1">
            <a:off x="3819054" y="2386013"/>
            <a:ext cx="1611313" cy="1133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2" name="Line 2044"/>
          <p:cNvSpPr>
            <a:spLocks noChangeShapeType="1"/>
          </p:cNvSpPr>
          <p:nvPr/>
        </p:nvSpPr>
        <p:spPr bwMode="auto">
          <a:xfrm flipV="1">
            <a:off x="3819054" y="2386013"/>
            <a:ext cx="1611313" cy="1133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3" name="Line 2045"/>
          <p:cNvSpPr>
            <a:spLocks noChangeShapeType="1"/>
          </p:cNvSpPr>
          <p:nvPr/>
        </p:nvSpPr>
        <p:spPr bwMode="auto">
          <a:xfrm flipH="1" flipV="1">
            <a:off x="3696816" y="1468438"/>
            <a:ext cx="1733550" cy="917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4" name="Line 2046"/>
          <p:cNvSpPr>
            <a:spLocks noChangeShapeType="1"/>
          </p:cNvSpPr>
          <p:nvPr/>
        </p:nvSpPr>
        <p:spPr bwMode="auto">
          <a:xfrm>
            <a:off x="3696816" y="1468438"/>
            <a:ext cx="1733550" cy="917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5" name="Line 2047"/>
          <p:cNvSpPr>
            <a:spLocks noChangeShapeType="1"/>
          </p:cNvSpPr>
          <p:nvPr/>
        </p:nvSpPr>
        <p:spPr bwMode="auto">
          <a:xfrm>
            <a:off x="5430366" y="2386013"/>
            <a:ext cx="1978025" cy="39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6" name="Line 2048"/>
          <p:cNvSpPr>
            <a:spLocks noChangeShapeType="1"/>
          </p:cNvSpPr>
          <p:nvPr/>
        </p:nvSpPr>
        <p:spPr bwMode="auto">
          <a:xfrm flipH="1" flipV="1">
            <a:off x="5430366" y="2386013"/>
            <a:ext cx="1978025" cy="39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7" name="Line 2049"/>
          <p:cNvSpPr>
            <a:spLocks noChangeShapeType="1"/>
          </p:cNvSpPr>
          <p:nvPr/>
        </p:nvSpPr>
        <p:spPr bwMode="auto">
          <a:xfrm>
            <a:off x="5430366" y="2386013"/>
            <a:ext cx="2085975" cy="20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8" name="Line 2050"/>
          <p:cNvSpPr>
            <a:spLocks noChangeShapeType="1"/>
          </p:cNvSpPr>
          <p:nvPr/>
        </p:nvSpPr>
        <p:spPr bwMode="auto">
          <a:xfrm flipH="1" flipV="1">
            <a:off x="5430366" y="2386013"/>
            <a:ext cx="2085975" cy="20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9" name="Line 2051"/>
          <p:cNvSpPr>
            <a:spLocks noChangeShapeType="1"/>
          </p:cNvSpPr>
          <p:nvPr/>
        </p:nvSpPr>
        <p:spPr bwMode="auto">
          <a:xfrm flipH="1">
            <a:off x="3741266" y="2386013"/>
            <a:ext cx="1689100" cy="1211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0" name="Line 2052"/>
          <p:cNvSpPr>
            <a:spLocks noChangeShapeType="1"/>
          </p:cNvSpPr>
          <p:nvPr/>
        </p:nvSpPr>
        <p:spPr bwMode="auto">
          <a:xfrm flipV="1">
            <a:off x="3741266" y="2386013"/>
            <a:ext cx="1689100" cy="1211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1" name="Line 2053"/>
          <p:cNvSpPr>
            <a:spLocks noChangeShapeType="1"/>
          </p:cNvSpPr>
          <p:nvPr/>
        </p:nvSpPr>
        <p:spPr bwMode="auto">
          <a:xfrm flipH="1">
            <a:off x="4938241" y="2386013"/>
            <a:ext cx="492125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2" name="Line 2054"/>
          <p:cNvSpPr>
            <a:spLocks noChangeShapeType="1"/>
          </p:cNvSpPr>
          <p:nvPr/>
        </p:nvSpPr>
        <p:spPr bwMode="auto">
          <a:xfrm flipV="1">
            <a:off x="4938241" y="2386013"/>
            <a:ext cx="492125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3" name="Line 2055"/>
          <p:cNvSpPr>
            <a:spLocks noChangeShapeType="1"/>
          </p:cNvSpPr>
          <p:nvPr/>
        </p:nvSpPr>
        <p:spPr bwMode="auto">
          <a:xfrm flipH="1" flipV="1">
            <a:off x="5417666" y="315913"/>
            <a:ext cx="12700" cy="2070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4" name="Line 2056"/>
          <p:cNvSpPr>
            <a:spLocks noChangeShapeType="1"/>
          </p:cNvSpPr>
          <p:nvPr/>
        </p:nvSpPr>
        <p:spPr bwMode="auto">
          <a:xfrm>
            <a:off x="5417666" y="315913"/>
            <a:ext cx="12700" cy="2070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5" name="Line 2057"/>
          <p:cNvSpPr>
            <a:spLocks noChangeShapeType="1"/>
          </p:cNvSpPr>
          <p:nvPr/>
        </p:nvSpPr>
        <p:spPr bwMode="auto">
          <a:xfrm flipH="1" flipV="1">
            <a:off x="5311304" y="428626"/>
            <a:ext cx="119063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6" name="Line 2058"/>
          <p:cNvSpPr>
            <a:spLocks noChangeShapeType="1"/>
          </p:cNvSpPr>
          <p:nvPr/>
        </p:nvSpPr>
        <p:spPr bwMode="auto">
          <a:xfrm>
            <a:off x="5311304" y="428626"/>
            <a:ext cx="119063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7" name="Line 2059"/>
          <p:cNvSpPr>
            <a:spLocks noChangeShapeType="1"/>
          </p:cNvSpPr>
          <p:nvPr/>
        </p:nvSpPr>
        <p:spPr bwMode="auto">
          <a:xfrm flipH="1">
            <a:off x="5092229" y="2386013"/>
            <a:ext cx="338138" cy="2087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8" name="Line 2060"/>
          <p:cNvSpPr>
            <a:spLocks noChangeShapeType="1"/>
          </p:cNvSpPr>
          <p:nvPr/>
        </p:nvSpPr>
        <p:spPr bwMode="auto">
          <a:xfrm flipV="1">
            <a:off x="5092229" y="2386013"/>
            <a:ext cx="338138" cy="2087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9" name="Line 2061"/>
          <p:cNvSpPr>
            <a:spLocks noChangeShapeType="1"/>
          </p:cNvSpPr>
          <p:nvPr/>
        </p:nvSpPr>
        <p:spPr bwMode="auto">
          <a:xfrm>
            <a:off x="5430366" y="2386013"/>
            <a:ext cx="2024063" cy="56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0" name="Line 2062"/>
          <p:cNvSpPr>
            <a:spLocks noChangeShapeType="1"/>
          </p:cNvSpPr>
          <p:nvPr/>
        </p:nvSpPr>
        <p:spPr bwMode="auto">
          <a:xfrm flipH="1" flipV="1">
            <a:off x="5430366" y="2386013"/>
            <a:ext cx="2024063" cy="56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1" name="Line 2063"/>
          <p:cNvSpPr>
            <a:spLocks noChangeShapeType="1"/>
          </p:cNvSpPr>
          <p:nvPr/>
        </p:nvSpPr>
        <p:spPr bwMode="auto">
          <a:xfrm flipH="1">
            <a:off x="4247679" y="2386013"/>
            <a:ext cx="1182688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2" name="Line 2064"/>
          <p:cNvSpPr>
            <a:spLocks noChangeShapeType="1"/>
          </p:cNvSpPr>
          <p:nvPr/>
        </p:nvSpPr>
        <p:spPr bwMode="auto">
          <a:xfrm flipV="1">
            <a:off x="4247679" y="2386013"/>
            <a:ext cx="1182688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3" name="Line 2065"/>
          <p:cNvSpPr>
            <a:spLocks noChangeShapeType="1"/>
          </p:cNvSpPr>
          <p:nvPr/>
        </p:nvSpPr>
        <p:spPr bwMode="auto">
          <a:xfrm flipH="1">
            <a:off x="3892079" y="2386013"/>
            <a:ext cx="153828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4" name="Line 2066"/>
          <p:cNvSpPr>
            <a:spLocks noChangeShapeType="1"/>
          </p:cNvSpPr>
          <p:nvPr/>
        </p:nvSpPr>
        <p:spPr bwMode="auto">
          <a:xfrm flipV="1">
            <a:off x="3892079" y="2386013"/>
            <a:ext cx="153828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5" name="Line 2067"/>
          <p:cNvSpPr>
            <a:spLocks noChangeShapeType="1"/>
          </p:cNvSpPr>
          <p:nvPr/>
        </p:nvSpPr>
        <p:spPr bwMode="auto">
          <a:xfrm flipV="1">
            <a:off x="3209454" y="3784601"/>
            <a:ext cx="684213" cy="1876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6" name="Line 2068"/>
          <p:cNvSpPr>
            <a:spLocks noChangeShapeType="1"/>
          </p:cNvSpPr>
          <p:nvPr/>
        </p:nvSpPr>
        <p:spPr bwMode="auto">
          <a:xfrm flipH="1">
            <a:off x="3209454" y="3784601"/>
            <a:ext cx="684213" cy="1876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7" name="Line 2069"/>
          <p:cNvSpPr>
            <a:spLocks noChangeShapeType="1"/>
          </p:cNvSpPr>
          <p:nvPr/>
        </p:nvSpPr>
        <p:spPr bwMode="auto">
          <a:xfrm flipV="1">
            <a:off x="3209454" y="4781551"/>
            <a:ext cx="1785938" cy="879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8" name="Line 2070"/>
          <p:cNvSpPr>
            <a:spLocks noChangeShapeType="1"/>
          </p:cNvSpPr>
          <p:nvPr/>
        </p:nvSpPr>
        <p:spPr bwMode="auto">
          <a:xfrm flipH="1">
            <a:off x="3209454" y="4781551"/>
            <a:ext cx="1785938" cy="879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9" name="Line 2071"/>
          <p:cNvSpPr>
            <a:spLocks noChangeShapeType="1"/>
          </p:cNvSpPr>
          <p:nvPr/>
        </p:nvSpPr>
        <p:spPr bwMode="auto">
          <a:xfrm flipH="1" flipV="1">
            <a:off x="3150716" y="3662363"/>
            <a:ext cx="58738" cy="1998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0" name="Line 2072"/>
          <p:cNvSpPr>
            <a:spLocks noChangeShapeType="1"/>
          </p:cNvSpPr>
          <p:nvPr/>
        </p:nvSpPr>
        <p:spPr bwMode="auto">
          <a:xfrm>
            <a:off x="3150716" y="3662363"/>
            <a:ext cx="58738" cy="1998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1" name="Line 2073"/>
          <p:cNvSpPr>
            <a:spLocks noChangeShapeType="1"/>
          </p:cNvSpPr>
          <p:nvPr/>
        </p:nvSpPr>
        <p:spPr bwMode="auto">
          <a:xfrm flipV="1">
            <a:off x="3209454" y="5014913"/>
            <a:ext cx="1849438" cy="64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2" name="Line 2074"/>
          <p:cNvSpPr>
            <a:spLocks noChangeShapeType="1"/>
          </p:cNvSpPr>
          <p:nvPr/>
        </p:nvSpPr>
        <p:spPr bwMode="auto">
          <a:xfrm flipH="1">
            <a:off x="3209454" y="5014913"/>
            <a:ext cx="1849438" cy="64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3" name="Line 2075"/>
          <p:cNvSpPr>
            <a:spLocks noChangeShapeType="1"/>
          </p:cNvSpPr>
          <p:nvPr/>
        </p:nvSpPr>
        <p:spPr bwMode="auto">
          <a:xfrm>
            <a:off x="3209454" y="5661026"/>
            <a:ext cx="1898650" cy="587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4" name="Line 2076"/>
          <p:cNvSpPr>
            <a:spLocks noChangeShapeType="1"/>
          </p:cNvSpPr>
          <p:nvPr/>
        </p:nvSpPr>
        <p:spPr bwMode="auto">
          <a:xfrm flipH="1" flipV="1">
            <a:off x="3209454" y="5661026"/>
            <a:ext cx="1898650" cy="587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5" name="Line 2077"/>
          <p:cNvSpPr>
            <a:spLocks noChangeShapeType="1"/>
          </p:cNvSpPr>
          <p:nvPr/>
        </p:nvSpPr>
        <p:spPr bwMode="auto">
          <a:xfrm>
            <a:off x="3209454" y="5661026"/>
            <a:ext cx="1997075" cy="225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6" name="Line 2078"/>
          <p:cNvSpPr>
            <a:spLocks noChangeShapeType="1"/>
          </p:cNvSpPr>
          <p:nvPr/>
        </p:nvSpPr>
        <p:spPr bwMode="auto">
          <a:xfrm flipH="1" flipV="1">
            <a:off x="3209454" y="5661026"/>
            <a:ext cx="1997075" cy="225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7" name="Line 2079"/>
          <p:cNvSpPr>
            <a:spLocks noChangeShapeType="1"/>
          </p:cNvSpPr>
          <p:nvPr/>
        </p:nvSpPr>
        <p:spPr bwMode="auto">
          <a:xfrm flipH="1" flipV="1">
            <a:off x="3004666" y="3668713"/>
            <a:ext cx="204788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8" name="Line 2080"/>
          <p:cNvSpPr>
            <a:spLocks noChangeShapeType="1"/>
          </p:cNvSpPr>
          <p:nvPr/>
        </p:nvSpPr>
        <p:spPr bwMode="auto">
          <a:xfrm>
            <a:off x="3004666" y="3668713"/>
            <a:ext cx="204788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9" name="Line 2081"/>
          <p:cNvSpPr>
            <a:spLocks noChangeShapeType="1"/>
          </p:cNvSpPr>
          <p:nvPr/>
        </p:nvSpPr>
        <p:spPr bwMode="auto">
          <a:xfrm flipV="1">
            <a:off x="3209454" y="4716463"/>
            <a:ext cx="1760538" cy="944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0" name="Line 2082"/>
          <p:cNvSpPr>
            <a:spLocks noChangeShapeType="1"/>
          </p:cNvSpPr>
          <p:nvPr/>
        </p:nvSpPr>
        <p:spPr bwMode="auto">
          <a:xfrm flipH="1">
            <a:off x="3209454" y="4716463"/>
            <a:ext cx="1760538" cy="944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1" name="Line 2083"/>
          <p:cNvSpPr>
            <a:spLocks noChangeShapeType="1"/>
          </p:cNvSpPr>
          <p:nvPr/>
        </p:nvSpPr>
        <p:spPr bwMode="auto">
          <a:xfrm flipV="1">
            <a:off x="3209454" y="4127501"/>
            <a:ext cx="1258888" cy="153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2" name="Line 2084"/>
          <p:cNvSpPr>
            <a:spLocks noChangeShapeType="1"/>
          </p:cNvSpPr>
          <p:nvPr/>
        </p:nvSpPr>
        <p:spPr bwMode="auto">
          <a:xfrm flipH="1">
            <a:off x="3209454" y="4127501"/>
            <a:ext cx="1258888" cy="153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3" name="Line 2085"/>
          <p:cNvSpPr>
            <a:spLocks noChangeShapeType="1"/>
          </p:cNvSpPr>
          <p:nvPr/>
        </p:nvSpPr>
        <p:spPr bwMode="auto">
          <a:xfrm>
            <a:off x="3209454" y="5661026"/>
            <a:ext cx="1793875" cy="846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4" name="Line 2086"/>
          <p:cNvSpPr>
            <a:spLocks noChangeShapeType="1"/>
          </p:cNvSpPr>
          <p:nvPr/>
        </p:nvSpPr>
        <p:spPr bwMode="auto">
          <a:xfrm flipH="1" flipV="1">
            <a:off x="3209454" y="5661026"/>
            <a:ext cx="1793875" cy="846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5" name="Line 2087"/>
          <p:cNvSpPr>
            <a:spLocks noChangeShapeType="1"/>
          </p:cNvSpPr>
          <p:nvPr/>
        </p:nvSpPr>
        <p:spPr bwMode="auto">
          <a:xfrm flipV="1">
            <a:off x="3209454" y="4900613"/>
            <a:ext cx="1824038" cy="76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6" name="Line 2088"/>
          <p:cNvSpPr>
            <a:spLocks noChangeShapeType="1"/>
          </p:cNvSpPr>
          <p:nvPr/>
        </p:nvSpPr>
        <p:spPr bwMode="auto">
          <a:xfrm flipH="1">
            <a:off x="3209454" y="4900613"/>
            <a:ext cx="1824038" cy="76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7" name="Line 2089"/>
          <p:cNvSpPr>
            <a:spLocks noChangeShapeType="1"/>
          </p:cNvSpPr>
          <p:nvPr/>
        </p:nvSpPr>
        <p:spPr bwMode="auto">
          <a:xfrm flipV="1">
            <a:off x="3209454" y="4260851"/>
            <a:ext cx="1682750" cy="1400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8" name="Line 2090"/>
          <p:cNvSpPr>
            <a:spLocks noChangeShapeType="1"/>
          </p:cNvSpPr>
          <p:nvPr/>
        </p:nvSpPr>
        <p:spPr bwMode="auto">
          <a:xfrm flipH="1">
            <a:off x="3209454" y="4260851"/>
            <a:ext cx="1682750" cy="1400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9" name="Line 2091"/>
          <p:cNvSpPr>
            <a:spLocks noChangeShapeType="1"/>
          </p:cNvSpPr>
          <p:nvPr/>
        </p:nvSpPr>
        <p:spPr bwMode="auto">
          <a:xfrm flipV="1">
            <a:off x="3209454" y="4238626"/>
            <a:ext cx="1427163" cy="142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0" name="Line 2092"/>
          <p:cNvSpPr>
            <a:spLocks noChangeShapeType="1"/>
          </p:cNvSpPr>
          <p:nvPr/>
        </p:nvSpPr>
        <p:spPr bwMode="auto">
          <a:xfrm flipH="1">
            <a:off x="3209454" y="4238626"/>
            <a:ext cx="1427163" cy="142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1" name="Line 2093"/>
          <p:cNvSpPr>
            <a:spLocks noChangeShapeType="1"/>
          </p:cNvSpPr>
          <p:nvPr/>
        </p:nvSpPr>
        <p:spPr bwMode="auto">
          <a:xfrm flipV="1">
            <a:off x="3209454" y="5438776"/>
            <a:ext cx="1981200" cy="222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2" name="Line 2094"/>
          <p:cNvSpPr>
            <a:spLocks noChangeShapeType="1"/>
          </p:cNvSpPr>
          <p:nvPr/>
        </p:nvSpPr>
        <p:spPr bwMode="auto">
          <a:xfrm flipH="1">
            <a:off x="3209454" y="5438776"/>
            <a:ext cx="1981200" cy="222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3" name="Line 2095"/>
          <p:cNvSpPr>
            <a:spLocks noChangeShapeType="1"/>
          </p:cNvSpPr>
          <p:nvPr/>
        </p:nvSpPr>
        <p:spPr bwMode="auto">
          <a:xfrm flipV="1">
            <a:off x="3209454" y="5181601"/>
            <a:ext cx="1943100" cy="479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4" name="Line 2096"/>
          <p:cNvSpPr>
            <a:spLocks noChangeShapeType="1"/>
          </p:cNvSpPr>
          <p:nvPr/>
        </p:nvSpPr>
        <p:spPr bwMode="auto">
          <a:xfrm flipH="1">
            <a:off x="3209454" y="5181601"/>
            <a:ext cx="1943100" cy="479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5" name="Line 2097"/>
          <p:cNvSpPr>
            <a:spLocks noChangeShapeType="1"/>
          </p:cNvSpPr>
          <p:nvPr/>
        </p:nvSpPr>
        <p:spPr bwMode="auto">
          <a:xfrm>
            <a:off x="3209454" y="5661026"/>
            <a:ext cx="1993900" cy="13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6" name="Line 2098"/>
          <p:cNvSpPr>
            <a:spLocks noChangeShapeType="1"/>
          </p:cNvSpPr>
          <p:nvPr/>
        </p:nvSpPr>
        <p:spPr bwMode="auto">
          <a:xfrm flipH="1" flipV="1">
            <a:off x="3209454" y="5661026"/>
            <a:ext cx="1993900" cy="13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7" name="Line 2099"/>
          <p:cNvSpPr>
            <a:spLocks noChangeShapeType="1"/>
          </p:cNvSpPr>
          <p:nvPr/>
        </p:nvSpPr>
        <p:spPr bwMode="auto">
          <a:xfrm flipV="1">
            <a:off x="3209454" y="4945063"/>
            <a:ext cx="1882775" cy="71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8" name="Line 2100"/>
          <p:cNvSpPr>
            <a:spLocks noChangeShapeType="1"/>
          </p:cNvSpPr>
          <p:nvPr/>
        </p:nvSpPr>
        <p:spPr bwMode="auto">
          <a:xfrm flipH="1">
            <a:off x="3209454" y="4945063"/>
            <a:ext cx="1882775" cy="71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9" name="Line 2101"/>
          <p:cNvSpPr>
            <a:spLocks noChangeShapeType="1"/>
          </p:cNvSpPr>
          <p:nvPr/>
        </p:nvSpPr>
        <p:spPr bwMode="auto">
          <a:xfrm>
            <a:off x="3209454" y="5661026"/>
            <a:ext cx="1927225" cy="50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0" name="Line 2102"/>
          <p:cNvSpPr>
            <a:spLocks noChangeShapeType="1"/>
          </p:cNvSpPr>
          <p:nvPr/>
        </p:nvSpPr>
        <p:spPr bwMode="auto">
          <a:xfrm flipH="1" flipV="1">
            <a:off x="3209454" y="5661026"/>
            <a:ext cx="1927225" cy="50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1" name="Line 2103"/>
          <p:cNvSpPr>
            <a:spLocks noChangeShapeType="1"/>
          </p:cNvSpPr>
          <p:nvPr/>
        </p:nvSpPr>
        <p:spPr bwMode="auto">
          <a:xfrm flipV="1">
            <a:off x="3209454" y="5513388"/>
            <a:ext cx="1989138" cy="147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2" name="Line 2104"/>
          <p:cNvSpPr>
            <a:spLocks noChangeShapeType="1"/>
          </p:cNvSpPr>
          <p:nvPr/>
        </p:nvSpPr>
        <p:spPr bwMode="auto">
          <a:xfrm flipH="1">
            <a:off x="3209454" y="5513388"/>
            <a:ext cx="1989138" cy="147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3" name="Line 2105"/>
          <p:cNvSpPr>
            <a:spLocks noChangeShapeType="1"/>
          </p:cNvSpPr>
          <p:nvPr/>
        </p:nvSpPr>
        <p:spPr bwMode="auto">
          <a:xfrm>
            <a:off x="3209454" y="5661026"/>
            <a:ext cx="1944688" cy="423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4" name="Line 2106"/>
          <p:cNvSpPr>
            <a:spLocks noChangeShapeType="1"/>
          </p:cNvSpPr>
          <p:nvPr/>
        </p:nvSpPr>
        <p:spPr bwMode="auto">
          <a:xfrm flipH="1" flipV="1">
            <a:off x="3209454" y="5661026"/>
            <a:ext cx="1944688" cy="423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5" name="Line 2107"/>
          <p:cNvSpPr>
            <a:spLocks noChangeShapeType="1"/>
          </p:cNvSpPr>
          <p:nvPr/>
        </p:nvSpPr>
        <p:spPr bwMode="auto">
          <a:xfrm>
            <a:off x="3209454" y="5661026"/>
            <a:ext cx="1873250" cy="67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6" name="Line 2108"/>
          <p:cNvSpPr>
            <a:spLocks noChangeShapeType="1"/>
          </p:cNvSpPr>
          <p:nvPr/>
        </p:nvSpPr>
        <p:spPr bwMode="auto">
          <a:xfrm flipH="1" flipV="1">
            <a:off x="3209454" y="5661026"/>
            <a:ext cx="1873250" cy="67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7" name="Line 2109"/>
          <p:cNvSpPr>
            <a:spLocks noChangeShapeType="1"/>
          </p:cNvSpPr>
          <p:nvPr/>
        </p:nvSpPr>
        <p:spPr bwMode="auto">
          <a:xfrm flipV="1">
            <a:off x="3209454" y="3870326"/>
            <a:ext cx="982663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8" name="Line 2110"/>
          <p:cNvSpPr>
            <a:spLocks noChangeShapeType="1"/>
          </p:cNvSpPr>
          <p:nvPr/>
        </p:nvSpPr>
        <p:spPr bwMode="auto">
          <a:xfrm flipH="1">
            <a:off x="3209454" y="3870326"/>
            <a:ext cx="982663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9" name="Line 2111"/>
          <p:cNvSpPr>
            <a:spLocks noChangeShapeType="1"/>
          </p:cNvSpPr>
          <p:nvPr/>
        </p:nvSpPr>
        <p:spPr bwMode="auto">
          <a:xfrm flipV="1">
            <a:off x="3209454" y="5262563"/>
            <a:ext cx="1938338" cy="398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0" name="Line 2112"/>
          <p:cNvSpPr>
            <a:spLocks noChangeShapeType="1"/>
          </p:cNvSpPr>
          <p:nvPr/>
        </p:nvSpPr>
        <p:spPr bwMode="auto">
          <a:xfrm flipH="1">
            <a:off x="3209454" y="5262563"/>
            <a:ext cx="1938338" cy="398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1" name="Line 2113"/>
          <p:cNvSpPr>
            <a:spLocks noChangeShapeType="1"/>
          </p:cNvSpPr>
          <p:nvPr/>
        </p:nvSpPr>
        <p:spPr bwMode="auto">
          <a:xfrm>
            <a:off x="3209454" y="5661026"/>
            <a:ext cx="2000250" cy="66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2" name="Line 2114"/>
          <p:cNvSpPr>
            <a:spLocks noChangeShapeType="1"/>
          </p:cNvSpPr>
          <p:nvPr/>
        </p:nvSpPr>
        <p:spPr bwMode="auto">
          <a:xfrm flipH="1" flipV="1">
            <a:off x="3209454" y="5661026"/>
            <a:ext cx="2000250" cy="66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3" name="Line 2115"/>
          <p:cNvSpPr>
            <a:spLocks noChangeShapeType="1"/>
          </p:cNvSpPr>
          <p:nvPr/>
        </p:nvSpPr>
        <p:spPr bwMode="auto">
          <a:xfrm flipV="1">
            <a:off x="3209454" y="5584826"/>
            <a:ext cx="1995488" cy="7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4" name="Line 2116"/>
          <p:cNvSpPr>
            <a:spLocks noChangeShapeType="1"/>
          </p:cNvSpPr>
          <p:nvPr/>
        </p:nvSpPr>
        <p:spPr bwMode="auto">
          <a:xfrm flipH="1">
            <a:off x="3209454" y="5584826"/>
            <a:ext cx="1995488" cy="7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5" name="Line 2117"/>
          <p:cNvSpPr>
            <a:spLocks noChangeShapeType="1"/>
          </p:cNvSpPr>
          <p:nvPr/>
        </p:nvSpPr>
        <p:spPr bwMode="auto">
          <a:xfrm flipV="1">
            <a:off x="3209454" y="5657851"/>
            <a:ext cx="1995488" cy="3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6" name="Line 2118"/>
          <p:cNvSpPr>
            <a:spLocks noChangeShapeType="1"/>
          </p:cNvSpPr>
          <p:nvPr/>
        </p:nvSpPr>
        <p:spPr bwMode="auto">
          <a:xfrm flipH="1">
            <a:off x="3209454" y="5657851"/>
            <a:ext cx="1995488" cy="3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7" name="Line 2119"/>
          <p:cNvSpPr>
            <a:spLocks noChangeShapeType="1"/>
          </p:cNvSpPr>
          <p:nvPr/>
        </p:nvSpPr>
        <p:spPr bwMode="auto">
          <a:xfrm flipV="1">
            <a:off x="3209454" y="5359401"/>
            <a:ext cx="1957388" cy="301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8" name="Line 2120"/>
          <p:cNvSpPr>
            <a:spLocks noChangeShapeType="1"/>
          </p:cNvSpPr>
          <p:nvPr/>
        </p:nvSpPr>
        <p:spPr bwMode="auto">
          <a:xfrm flipH="1">
            <a:off x="3209454" y="5359401"/>
            <a:ext cx="1957388" cy="301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9" name="Line 2121"/>
          <p:cNvSpPr>
            <a:spLocks noChangeShapeType="1"/>
          </p:cNvSpPr>
          <p:nvPr/>
        </p:nvSpPr>
        <p:spPr bwMode="auto">
          <a:xfrm flipV="1">
            <a:off x="3209454" y="5119688"/>
            <a:ext cx="1906588" cy="541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0" name="Line 2122"/>
          <p:cNvSpPr>
            <a:spLocks noChangeShapeType="1"/>
          </p:cNvSpPr>
          <p:nvPr/>
        </p:nvSpPr>
        <p:spPr bwMode="auto">
          <a:xfrm flipH="1">
            <a:off x="3209454" y="5119688"/>
            <a:ext cx="1906588" cy="541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1" name="Line 2123"/>
          <p:cNvSpPr>
            <a:spLocks noChangeShapeType="1"/>
          </p:cNvSpPr>
          <p:nvPr/>
        </p:nvSpPr>
        <p:spPr bwMode="auto">
          <a:xfrm flipV="1">
            <a:off x="3209454" y="4668838"/>
            <a:ext cx="1700213" cy="992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2" name="Line 2124"/>
          <p:cNvSpPr>
            <a:spLocks noChangeShapeType="1"/>
          </p:cNvSpPr>
          <p:nvPr/>
        </p:nvSpPr>
        <p:spPr bwMode="auto">
          <a:xfrm flipH="1">
            <a:off x="3209454" y="4668838"/>
            <a:ext cx="1700213" cy="992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3" name="Line 2125"/>
          <p:cNvSpPr>
            <a:spLocks noChangeShapeType="1"/>
          </p:cNvSpPr>
          <p:nvPr/>
        </p:nvSpPr>
        <p:spPr bwMode="auto">
          <a:xfrm flipV="1">
            <a:off x="3209454" y="4178301"/>
            <a:ext cx="1301750" cy="1482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4" name="Line 2126"/>
          <p:cNvSpPr>
            <a:spLocks noChangeShapeType="1"/>
          </p:cNvSpPr>
          <p:nvPr/>
        </p:nvSpPr>
        <p:spPr bwMode="auto">
          <a:xfrm flipH="1">
            <a:off x="3209454" y="4178301"/>
            <a:ext cx="1301750" cy="1482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5" name="Line 2127"/>
          <p:cNvSpPr>
            <a:spLocks noChangeShapeType="1"/>
          </p:cNvSpPr>
          <p:nvPr/>
        </p:nvSpPr>
        <p:spPr bwMode="auto">
          <a:xfrm flipV="1">
            <a:off x="3209454" y="4314826"/>
            <a:ext cx="1444625" cy="134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6" name="Line 2128"/>
          <p:cNvSpPr>
            <a:spLocks noChangeShapeType="1"/>
          </p:cNvSpPr>
          <p:nvPr/>
        </p:nvSpPr>
        <p:spPr bwMode="auto">
          <a:xfrm flipH="1">
            <a:off x="3209454" y="4314826"/>
            <a:ext cx="1444625" cy="1346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7" name="Line 2129"/>
          <p:cNvSpPr>
            <a:spLocks noChangeShapeType="1"/>
          </p:cNvSpPr>
          <p:nvPr/>
        </p:nvSpPr>
        <p:spPr bwMode="auto">
          <a:xfrm flipV="1">
            <a:off x="3209454" y="4370388"/>
            <a:ext cx="1654175" cy="129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8" name="Line 2130"/>
          <p:cNvSpPr>
            <a:spLocks noChangeShapeType="1"/>
          </p:cNvSpPr>
          <p:nvPr/>
        </p:nvSpPr>
        <p:spPr bwMode="auto">
          <a:xfrm flipH="1">
            <a:off x="3209454" y="4370388"/>
            <a:ext cx="1654175" cy="129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9" name="Line 2131"/>
          <p:cNvSpPr>
            <a:spLocks noChangeShapeType="1"/>
          </p:cNvSpPr>
          <p:nvPr/>
        </p:nvSpPr>
        <p:spPr bwMode="auto">
          <a:xfrm>
            <a:off x="3209454" y="5661026"/>
            <a:ext cx="1974850" cy="1017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0" name="Line 2132"/>
          <p:cNvSpPr>
            <a:spLocks noChangeShapeType="1"/>
          </p:cNvSpPr>
          <p:nvPr/>
        </p:nvSpPr>
        <p:spPr bwMode="auto">
          <a:xfrm flipH="1" flipV="1">
            <a:off x="3209454" y="5661026"/>
            <a:ext cx="1974850" cy="1017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1" name="Line 2133"/>
          <p:cNvSpPr>
            <a:spLocks noChangeShapeType="1"/>
          </p:cNvSpPr>
          <p:nvPr/>
        </p:nvSpPr>
        <p:spPr bwMode="auto">
          <a:xfrm flipV="1">
            <a:off x="3209454" y="4418013"/>
            <a:ext cx="1744663" cy="1243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2" name="Line 2134"/>
          <p:cNvSpPr>
            <a:spLocks noChangeShapeType="1"/>
          </p:cNvSpPr>
          <p:nvPr/>
        </p:nvSpPr>
        <p:spPr bwMode="auto">
          <a:xfrm flipH="1">
            <a:off x="3209454" y="4418013"/>
            <a:ext cx="1744663" cy="1243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3" name="Line 2135"/>
          <p:cNvSpPr>
            <a:spLocks noChangeShapeType="1"/>
          </p:cNvSpPr>
          <p:nvPr/>
        </p:nvSpPr>
        <p:spPr bwMode="auto">
          <a:xfrm flipV="1">
            <a:off x="3209454" y="4827588"/>
            <a:ext cx="1839913" cy="833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4" name="Line 2136"/>
          <p:cNvSpPr>
            <a:spLocks noChangeShapeType="1"/>
          </p:cNvSpPr>
          <p:nvPr/>
        </p:nvSpPr>
        <p:spPr bwMode="auto">
          <a:xfrm flipH="1">
            <a:off x="3209454" y="4827588"/>
            <a:ext cx="1839913" cy="833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5" name="Line 2137"/>
          <p:cNvSpPr>
            <a:spLocks noChangeShapeType="1"/>
          </p:cNvSpPr>
          <p:nvPr/>
        </p:nvSpPr>
        <p:spPr bwMode="auto">
          <a:xfrm>
            <a:off x="3209454" y="5661026"/>
            <a:ext cx="1838325" cy="752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6" name="Line 2138"/>
          <p:cNvSpPr>
            <a:spLocks noChangeShapeType="1"/>
          </p:cNvSpPr>
          <p:nvPr/>
        </p:nvSpPr>
        <p:spPr bwMode="auto">
          <a:xfrm flipH="1" flipV="1">
            <a:off x="3209454" y="5661026"/>
            <a:ext cx="1838325" cy="752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7" name="Line 2139"/>
          <p:cNvSpPr>
            <a:spLocks noChangeShapeType="1"/>
          </p:cNvSpPr>
          <p:nvPr/>
        </p:nvSpPr>
        <p:spPr bwMode="auto">
          <a:xfrm flipV="1">
            <a:off x="3209454" y="3698876"/>
            <a:ext cx="617538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8" name="Line 2140"/>
          <p:cNvSpPr>
            <a:spLocks noChangeShapeType="1"/>
          </p:cNvSpPr>
          <p:nvPr/>
        </p:nvSpPr>
        <p:spPr bwMode="auto">
          <a:xfrm flipH="1">
            <a:off x="3209454" y="3698876"/>
            <a:ext cx="617538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9" name="Line 2141"/>
          <p:cNvSpPr>
            <a:spLocks noChangeShapeType="1"/>
          </p:cNvSpPr>
          <p:nvPr/>
        </p:nvSpPr>
        <p:spPr bwMode="auto">
          <a:xfrm flipV="1">
            <a:off x="3209454" y="4552951"/>
            <a:ext cx="1657350" cy="1108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0" name="Line 2142"/>
          <p:cNvSpPr>
            <a:spLocks noChangeShapeType="1"/>
          </p:cNvSpPr>
          <p:nvPr/>
        </p:nvSpPr>
        <p:spPr bwMode="auto">
          <a:xfrm flipH="1">
            <a:off x="3209454" y="4552951"/>
            <a:ext cx="1657350" cy="1108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1" name="Line 2143"/>
          <p:cNvSpPr>
            <a:spLocks noChangeShapeType="1"/>
          </p:cNvSpPr>
          <p:nvPr/>
        </p:nvSpPr>
        <p:spPr bwMode="auto">
          <a:xfrm flipV="1">
            <a:off x="3209454" y="4011613"/>
            <a:ext cx="1077913" cy="1649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2" name="Line 2144"/>
          <p:cNvSpPr>
            <a:spLocks noChangeShapeType="1"/>
          </p:cNvSpPr>
          <p:nvPr/>
        </p:nvSpPr>
        <p:spPr bwMode="auto">
          <a:xfrm flipH="1">
            <a:off x="3209454" y="4011613"/>
            <a:ext cx="1077913" cy="1649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3" name="Line 2145"/>
          <p:cNvSpPr>
            <a:spLocks noChangeShapeType="1"/>
          </p:cNvSpPr>
          <p:nvPr/>
        </p:nvSpPr>
        <p:spPr bwMode="auto">
          <a:xfrm>
            <a:off x="3209454" y="5661026"/>
            <a:ext cx="1636713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4" name="Line 2146"/>
          <p:cNvSpPr>
            <a:spLocks noChangeShapeType="1"/>
          </p:cNvSpPr>
          <p:nvPr/>
        </p:nvSpPr>
        <p:spPr bwMode="auto">
          <a:xfrm flipH="1" flipV="1">
            <a:off x="3209454" y="5661026"/>
            <a:ext cx="1636713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5" name="Line 2147"/>
          <p:cNvSpPr>
            <a:spLocks noChangeShapeType="1"/>
          </p:cNvSpPr>
          <p:nvPr/>
        </p:nvSpPr>
        <p:spPr bwMode="auto">
          <a:xfrm flipV="1">
            <a:off x="3209454" y="5278438"/>
            <a:ext cx="2027238" cy="38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6" name="Line 2148"/>
          <p:cNvSpPr>
            <a:spLocks noChangeShapeType="1"/>
          </p:cNvSpPr>
          <p:nvPr/>
        </p:nvSpPr>
        <p:spPr bwMode="auto">
          <a:xfrm flipH="1">
            <a:off x="3209454" y="5278438"/>
            <a:ext cx="2027238" cy="38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7" name="Line 2149"/>
          <p:cNvSpPr>
            <a:spLocks noChangeShapeType="1"/>
          </p:cNvSpPr>
          <p:nvPr/>
        </p:nvSpPr>
        <p:spPr bwMode="auto">
          <a:xfrm>
            <a:off x="3209454" y="5661026"/>
            <a:ext cx="1971675" cy="33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8" name="Line 2150"/>
          <p:cNvSpPr>
            <a:spLocks noChangeShapeType="1"/>
          </p:cNvSpPr>
          <p:nvPr/>
        </p:nvSpPr>
        <p:spPr bwMode="auto">
          <a:xfrm flipH="1" flipV="1">
            <a:off x="3209454" y="5661026"/>
            <a:ext cx="1971675" cy="33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9" name="Line 2151"/>
          <p:cNvSpPr>
            <a:spLocks noChangeShapeType="1"/>
          </p:cNvSpPr>
          <p:nvPr/>
        </p:nvSpPr>
        <p:spPr bwMode="auto">
          <a:xfrm flipH="1" flipV="1">
            <a:off x="1363191" y="4591051"/>
            <a:ext cx="1846263" cy="1069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0" name="Line 2152"/>
          <p:cNvSpPr>
            <a:spLocks noChangeShapeType="1"/>
          </p:cNvSpPr>
          <p:nvPr/>
        </p:nvSpPr>
        <p:spPr bwMode="auto">
          <a:xfrm>
            <a:off x="1363191" y="4591051"/>
            <a:ext cx="1846263" cy="1069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1" name="Line 2153"/>
          <p:cNvSpPr>
            <a:spLocks noChangeShapeType="1"/>
          </p:cNvSpPr>
          <p:nvPr/>
        </p:nvSpPr>
        <p:spPr bwMode="auto">
          <a:xfrm flipV="1">
            <a:off x="3209454" y="5045076"/>
            <a:ext cx="1914525" cy="61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2" name="Line 2154"/>
          <p:cNvSpPr>
            <a:spLocks noChangeShapeType="1"/>
          </p:cNvSpPr>
          <p:nvPr/>
        </p:nvSpPr>
        <p:spPr bwMode="auto">
          <a:xfrm flipH="1">
            <a:off x="3209454" y="5045076"/>
            <a:ext cx="1914525" cy="61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3" name="Line 2155"/>
          <p:cNvSpPr>
            <a:spLocks noChangeShapeType="1"/>
          </p:cNvSpPr>
          <p:nvPr/>
        </p:nvSpPr>
        <p:spPr bwMode="auto">
          <a:xfrm flipV="1">
            <a:off x="3209454" y="3790951"/>
            <a:ext cx="801688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4" name="Line 2156"/>
          <p:cNvSpPr>
            <a:spLocks noChangeShapeType="1"/>
          </p:cNvSpPr>
          <p:nvPr/>
        </p:nvSpPr>
        <p:spPr bwMode="auto">
          <a:xfrm flipH="1">
            <a:off x="3209454" y="3790951"/>
            <a:ext cx="801688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5" name="Line 2157"/>
          <p:cNvSpPr>
            <a:spLocks noChangeShapeType="1"/>
          </p:cNvSpPr>
          <p:nvPr/>
        </p:nvSpPr>
        <p:spPr bwMode="auto">
          <a:xfrm flipH="1">
            <a:off x="3893666" y="2451101"/>
            <a:ext cx="1495425" cy="1333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6" name="Line 2158"/>
          <p:cNvSpPr>
            <a:spLocks noChangeShapeType="1"/>
          </p:cNvSpPr>
          <p:nvPr/>
        </p:nvSpPr>
        <p:spPr bwMode="auto">
          <a:xfrm flipV="1">
            <a:off x="3893666" y="2451101"/>
            <a:ext cx="1495425" cy="1333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7" name="Line 2159"/>
          <p:cNvSpPr>
            <a:spLocks noChangeShapeType="1"/>
          </p:cNvSpPr>
          <p:nvPr/>
        </p:nvSpPr>
        <p:spPr bwMode="auto">
          <a:xfrm flipH="1">
            <a:off x="4511204" y="2451101"/>
            <a:ext cx="877888" cy="1727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8" name="Line 2160"/>
          <p:cNvSpPr>
            <a:spLocks noChangeShapeType="1"/>
          </p:cNvSpPr>
          <p:nvPr/>
        </p:nvSpPr>
        <p:spPr bwMode="auto">
          <a:xfrm flipV="1">
            <a:off x="4511204" y="2451101"/>
            <a:ext cx="877888" cy="1727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9" name="Line 2161"/>
          <p:cNvSpPr>
            <a:spLocks noChangeShapeType="1"/>
          </p:cNvSpPr>
          <p:nvPr/>
        </p:nvSpPr>
        <p:spPr bwMode="auto">
          <a:xfrm flipH="1">
            <a:off x="3788891" y="2451101"/>
            <a:ext cx="1600200" cy="1173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0" name="Line 2162"/>
          <p:cNvSpPr>
            <a:spLocks noChangeShapeType="1"/>
          </p:cNvSpPr>
          <p:nvPr/>
        </p:nvSpPr>
        <p:spPr bwMode="auto">
          <a:xfrm flipV="1">
            <a:off x="3788891" y="2451101"/>
            <a:ext cx="1600200" cy="1173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1" name="Line 2163"/>
          <p:cNvSpPr>
            <a:spLocks noChangeShapeType="1"/>
          </p:cNvSpPr>
          <p:nvPr/>
        </p:nvSpPr>
        <p:spPr bwMode="auto">
          <a:xfrm flipH="1" flipV="1">
            <a:off x="4568354" y="731838"/>
            <a:ext cx="820738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2" name="Line 2164"/>
          <p:cNvSpPr>
            <a:spLocks noChangeShapeType="1"/>
          </p:cNvSpPr>
          <p:nvPr/>
        </p:nvSpPr>
        <p:spPr bwMode="auto">
          <a:xfrm>
            <a:off x="4568354" y="731838"/>
            <a:ext cx="820738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3" name="Line 2165"/>
          <p:cNvSpPr>
            <a:spLocks noChangeShapeType="1"/>
          </p:cNvSpPr>
          <p:nvPr/>
        </p:nvSpPr>
        <p:spPr bwMode="auto">
          <a:xfrm flipH="1" flipV="1">
            <a:off x="3547591" y="1500188"/>
            <a:ext cx="1841500" cy="950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4" name="Line 2166"/>
          <p:cNvSpPr>
            <a:spLocks noChangeShapeType="1"/>
          </p:cNvSpPr>
          <p:nvPr/>
        </p:nvSpPr>
        <p:spPr bwMode="auto">
          <a:xfrm>
            <a:off x="3547591" y="1500188"/>
            <a:ext cx="1841500" cy="950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5" name="Line 2167"/>
          <p:cNvSpPr>
            <a:spLocks noChangeShapeType="1"/>
          </p:cNvSpPr>
          <p:nvPr/>
        </p:nvSpPr>
        <p:spPr bwMode="auto">
          <a:xfrm flipH="1" flipV="1">
            <a:off x="3436466" y="2060576"/>
            <a:ext cx="1952625" cy="39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6" name="Line 2168"/>
          <p:cNvSpPr>
            <a:spLocks noChangeShapeType="1"/>
          </p:cNvSpPr>
          <p:nvPr/>
        </p:nvSpPr>
        <p:spPr bwMode="auto">
          <a:xfrm>
            <a:off x="3436466" y="2060576"/>
            <a:ext cx="1952625" cy="39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7" name="Line 2169"/>
          <p:cNvSpPr>
            <a:spLocks noChangeShapeType="1"/>
          </p:cNvSpPr>
          <p:nvPr/>
        </p:nvSpPr>
        <p:spPr bwMode="auto">
          <a:xfrm flipH="1">
            <a:off x="4415954" y="2451101"/>
            <a:ext cx="973138" cy="1738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8" name="Line 2170"/>
          <p:cNvSpPr>
            <a:spLocks noChangeShapeType="1"/>
          </p:cNvSpPr>
          <p:nvPr/>
        </p:nvSpPr>
        <p:spPr bwMode="auto">
          <a:xfrm flipV="1">
            <a:off x="4415954" y="2451101"/>
            <a:ext cx="973138" cy="1738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9" name="Line 2171"/>
          <p:cNvSpPr>
            <a:spLocks noChangeShapeType="1"/>
          </p:cNvSpPr>
          <p:nvPr/>
        </p:nvSpPr>
        <p:spPr bwMode="auto">
          <a:xfrm flipH="1" flipV="1">
            <a:off x="3403129" y="2422526"/>
            <a:ext cx="1985963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0" name="Line 2172"/>
          <p:cNvSpPr>
            <a:spLocks noChangeShapeType="1"/>
          </p:cNvSpPr>
          <p:nvPr/>
        </p:nvSpPr>
        <p:spPr bwMode="auto">
          <a:xfrm>
            <a:off x="3403129" y="2422526"/>
            <a:ext cx="1985963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1" name="Line 2173"/>
          <p:cNvSpPr>
            <a:spLocks noChangeShapeType="1"/>
          </p:cNvSpPr>
          <p:nvPr/>
        </p:nvSpPr>
        <p:spPr bwMode="auto">
          <a:xfrm flipH="1">
            <a:off x="4128616" y="2451101"/>
            <a:ext cx="1260475" cy="1674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2" name="Line 2174"/>
          <p:cNvSpPr>
            <a:spLocks noChangeShapeType="1"/>
          </p:cNvSpPr>
          <p:nvPr/>
        </p:nvSpPr>
        <p:spPr bwMode="auto">
          <a:xfrm flipV="1">
            <a:off x="4128616" y="2451101"/>
            <a:ext cx="1260475" cy="1674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3" name="Line 2175"/>
          <p:cNvSpPr>
            <a:spLocks noChangeShapeType="1"/>
          </p:cNvSpPr>
          <p:nvPr/>
        </p:nvSpPr>
        <p:spPr bwMode="auto">
          <a:xfrm>
            <a:off x="5389091" y="2451101"/>
            <a:ext cx="819150" cy="186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4" name="Line 2176"/>
          <p:cNvSpPr>
            <a:spLocks noChangeShapeType="1"/>
          </p:cNvSpPr>
          <p:nvPr/>
        </p:nvSpPr>
        <p:spPr bwMode="auto">
          <a:xfrm flipH="1" flipV="1">
            <a:off x="5389091" y="2451101"/>
            <a:ext cx="819150" cy="186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5" name="Line 2177"/>
          <p:cNvSpPr>
            <a:spLocks noChangeShapeType="1"/>
          </p:cNvSpPr>
          <p:nvPr/>
        </p:nvSpPr>
        <p:spPr bwMode="auto">
          <a:xfrm>
            <a:off x="5389091" y="2451101"/>
            <a:ext cx="79375" cy="1816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6" name="Line 2178"/>
          <p:cNvSpPr>
            <a:spLocks noChangeShapeType="1"/>
          </p:cNvSpPr>
          <p:nvPr/>
        </p:nvSpPr>
        <p:spPr bwMode="auto">
          <a:xfrm flipH="1" flipV="1">
            <a:off x="5389091" y="2451101"/>
            <a:ext cx="79375" cy="1816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7" name="Line 2179"/>
          <p:cNvSpPr>
            <a:spLocks noChangeShapeType="1"/>
          </p:cNvSpPr>
          <p:nvPr/>
        </p:nvSpPr>
        <p:spPr bwMode="auto">
          <a:xfrm flipH="1">
            <a:off x="3304704" y="2451101"/>
            <a:ext cx="2084388" cy="33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8" name="Line 2180"/>
          <p:cNvSpPr>
            <a:spLocks noChangeShapeType="1"/>
          </p:cNvSpPr>
          <p:nvPr/>
        </p:nvSpPr>
        <p:spPr bwMode="auto">
          <a:xfrm flipV="1">
            <a:off x="3304704" y="2451101"/>
            <a:ext cx="2084388" cy="33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9" name="Line 2181"/>
          <p:cNvSpPr>
            <a:spLocks noChangeShapeType="1"/>
          </p:cNvSpPr>
          <p:nvPr/>
        </p:nvSpPr>
        <p:spPr bwMode="auto">
          <a:xfrm flipH="1">
            <a:off x="4863629" y="2451101"/>
            <a:ext cx="52546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0" name="Line 2182"/>
          <p:cNvSpPr>
            <a:spLocks noChangeShapeType="1"/>
          </p:cNvSpPr>
          <p:nvPr/>
        </p:nvSpPr>
        <p:spPr bwMode="auto">
          <a:xfrm flipV="1">
            <a:off x="4863629" y="2451101"/>
            <a:ext cx="52546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1" name="Line 2183"/>
          <p:cNvSpPr>
            <a:spLocks noChangeShapeType="1"/>
          </p:cNvSpPr>
          <p:nvPr/>
        </p:nvSpPr>
        <p:spPr bwMode="auto">
          <a:xfrm flipV="1">
            <a:off x="5389091" y="509588"/>
            <a:ext cx="388938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2" name="Line 2184"/>
          <p:cNvSpPr>
            <a:spLocks noChangeShapeType="1"/>
          </p:cNvSpPr>
          <p:nvPr/>
        </p:nvSpPr>
        <p:spPr bwMode="auto">
          <a:xfrm flipH="1">
            <a:off x="5389091" y="509588"/>
            <a:ext cx="388938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3" name="Line 2185"/>
          <p:cNvSpPr>
            <a:spLocks noChangeShapeType="1"/>
          </p:cNvSpPr>
          <p:nvPr/>
        </p:nvSpPr>
        <p:spPr bwMode="auto">
          <a:xfrm>
            <a:off x="5389091" y="2451101"/>
            <a:ext cx="1546225" cy="130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4" name="Line 2186"/>
          <p:cNvSpPr>
            <a:spLocks noChangeShapeType="1"/>
          </p:cNvSpPr>
          <p:nvPr/>
        </p:nvSpPr>
        <p:spPr bwMode="auto">
          <a:xfrm flipH="1" flipV="1">
            <a:off x="5389091" y="2451101"/>
            <a:ext cx="1546225" cy="130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5" name="Line 2187"/>
          <p:cNvSpPr>
            <a:spLocks noChangeShapeType="1"/>
          </p:cNvSpPr>
          <p:nvPr/>
        </p:nvSpPr>
        <p:spPr bwMode="auto">
          <a:xfrm>
            <a:off x="5389091" y="2451101"/>
            <a:ext cx="600075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6" name="Line 2188"/>
          <p:cNvSpPr>
            <a:spLocks noChangeShapeType="1"/>
          </p:cNvSpPr>
          <p:nvPr/>
        </p:nvSpPr>
        <p:spPr bwMode="auto">
          <a:xfrm flipH="1" flipV="1">
            <a:off x="5389091" y="2451101"/>
            <a:ext cx="600075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7" name="Line 2189"/>
          <p:cNvSpPr>
            <a:spLocks noChangeShapeType="1"/>
          </p:cNvSpPr>
          <p:nvPr/>
        </p:nvSpPr>
        <p:spPr bwMode="auto">
          <a:xfrm flipH="1" flipV="1">
            <a:off x="3571404" y="1636713"/>
            <a:ext cx="1817688" cy="81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8" name="Line 2190"/>
          <p:cNvSpPr>
            <a:spLocks noChangeShapeType="1"/>
          </p:cNvSpPr>
          <p:nvPr/>
        </p:nvSpPr>
        <p:spPr bwMode="auto">
          <a:xfrm>
            <a:off x="3571404" y="1636713"/>
            <a:ext cx="1817688" cy="81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9" name="Line 2191"/>
          <p:cNvSpPr>
            <a:spLocks noChangeShapeType="1"/>
          </p:cNvSpPr>
          <p:nvPr/>
        </p:nvSpPr>
        <p:spPr bwMode="auto">
          <a:xfrm flipH="1">
            <a:off x="4654079" y="2451101"/>
            <a:ext cx="735013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0" name="Line 2192"/>
          <p:cNvSpPr>
            <a:spLocks noChangeShapeType="1"/>
          </p:cNvSpPr>
          <p:nvPr/>
        </p:nvSpPr>
        <p:spPr bwMode="auto">
          <a:xfrm flipV="1">
            <a:off x="4654079" y="2451101"/>
            <a:ext cx="735013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1" name="Line 2193"/>
          <p:cNvSpPr>
            <a:spLocks noChangeShapeType="1"/>
          </p:cNvSpPr>
          <p:nvPr/>
        </p:nvSpPr>
        <p:spPr bwMode="auto">
          <a:xfrm flipH="1">
            <a:off x="3712691" y="2451101"/>
            <a:ext cx="1676400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2" name="Line 2194"/>
          <p:cNvSpPr>
            <a:spLocks noChangeShapeType="1"/>
          </p:cNvSpPr>
          <p:nvPr/>
        </p:nvSpPr>
        <p:spPr bwMode="auto">
          <a:xfrm flipV="1">
            <a:off x="3712691" y="2451101"/>
            <a:ext cx="1676400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3" name="Line 2195"/>
          <p:cNvSpPr>
            <a:spLocks noChangeShapeType="1"/>
          </p:cNvSpPr>
          <p:nvPr/>
        </p:nvSpPr>
        <p:spPr bwMode="auto">
          <a:xfrm flipH="1">
            <a:off x="4020666" y="2451101"/>
            <a:ext cx="1368425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4" name="Line 2196"/>
          <p:cNvSpPr>
            <a:spLocks noChangeShapeType="1"/>
          </p:cNvSpPr>
          <p:nvPr/>
        </p:nvSpPr>
        <p:spPr bwMode="auto">
          <a:xfrm flipV="1">
            <a:off x="4020666" y="2451101"/>
            <a:ext cx="1368425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5" name="Line 2197"/>
          <p:cNvSpPr>
            <a:spLocks noChangeShapeType="1"/>
          </p:cNvSpPr>
          <p:nvPr/>
        </p:nvSpPr>
        <p:spPr bwMode="auto">
          <a:xfrm flipH="1" flipV="1">
            <a:off x="3412654" y="2233613"/>
            <a:ext cx="1976438" cy="217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6" name="Line 2198"/>
          <p:cNvSpPr>
            <a:spLocks noChangeShapeType="1"/>
          </p:cNvSpPr>
          <p:nvPr/>
        </p:nvSpPr>
        <p:spPr bwMode="auto">
          <a:xfrm>
            <a:off x="3412654" y="2233613"/>
            <a:ext cx="1976438" cy="217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7" name="Line 2199"/>
          <p:cNvSpPr>
            <a:spLocks noChangeShapeType="1"/>
          </p:cNvSpPr>
          <p:nvPr/>
        </p:nvSpPr>
        <p:spPr bwMode="auto">
          <a:xfrm flipH="1" flipV="1">
            <a:off x="3476154" y="1897063"/>
            <a:ext cx="1912938" cy="55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8" name="Line 2200"/>
          <p:cNvSpPr>
            <a:spLocks noChangeShapeType="1"/>
          </p:cNvSpPr>
          <p:nvPr/>
        </p:nvSpPr>
        <p:spPr bwMode="auto">
          <a:xfrm>
            <a:off x="3476154" y="1897063"/>
            <a:ext cx="1912938" cy="55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9" name="Line 2201"/>
          <p:cNvSpPr>
            <a:spLocks noChangeShapeType="1"/>
          </p:cNvSpPr>
          <p:nvPr/>
        </p:nvSpPr>
        <p:spPr bwMode="auto">
          <a:xfrm flipH="1">
            <a:off x="3741266" y="2451101"/>
            <a:ext cx="1647825" cy="1146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0" name="Line 2202"/>
          <p:cNvSpPr>
            <a:spLocks noChangeShapeType="1"/>
          </p:cNvSpPr>
          <p:nvPr/>
        </p:nvSpPr>
        <p:spPr bwMode="auto">
          <a:xfrm flipV="1">
            <a:off x="3741266" y="2451101"/>
            <a:ext cx="1647825" cy="1146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1" name="Line 2203"/>
          <p:cNvSpPr>
            <a:spLocks noChangeShapeType="1"/>
          </p:cNvSpPr>
          <p:nvPr/>
        </p:nvSpPr>
        <p:spPr bwMode="auto">
          <a:xfrm>
            <a:off x="5389091" y="2451101"/>
            <a:ext cx="1227138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2" name="Line 2204"/>
          <p:cNvSpPr>
            <a:spLocks noChangeShapeType="1"/>
          </p:cNvSpPr>
          <p:nvPr/>
        </p:nvSpPr>
        <p:spPr bwMode="auto">
          <a:xfrm flipH="1" flipV="1">
            <a:off x="5389091" y="2451101"/>
            <a:ext cx="1227138" cy="161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3" name="Line 2205"/>
          <p:cNvSpPr>
            <a:spLocks noChangeShapeType="1"/>
          </p:cNvSpPr>
          <p:nvPr/>
        </p:nvSpPr>
        <p:spPr bwMode="auto">
          <a:xfrm flipH="1">
            <a:off x="4938241" y="2451101"/>
            <a:ext cx="450850" cy="187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4" name="Line 2206"/>
          <p:cNvSpPr>
            <a:spLocks noChangeShapeType="1"/>
          </p:cNvSpPr>
          <p:nvPr/>
        </p:nvSpPr>
        <p:spPr bwMode="auto">
          <a:xfrm flipV="1">
            <a:off x="4938241" y="2451101"/>
            <a:ext cx="450850" cy="187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5" name="Line 2207"/>
          <p:cNvSpPr>
            <a:spLocks noChangeShapeType="1"/>
          </p:cNvSpPr>
          <p:nvPr/>
        </p:nvSpPr>
        <p:spPr bwMode="auto">
          <a:xfrm flipV="1">
            <a:off x="5389091" y="1931988"/>
            <a:ext cx="1979613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6" name="Line 2208"/>
          <p:cNvSpPr>
            <a:spLocks noChangeShapeType="1"/>
          </p:cNvSpPr>
          <p:nvPr/>
        </p:nvSpPr>
        <p:spPr bwMode="auto">
          <a:xfrm flipH="1">
            <a:off x="5389091" y="1931988"/>
            <a:ext cx="1979613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7" name="Line 2209"/>
          <p:cNvSpPr>
            <a:spLocks noChangeShapeType="1"/>
          </p:cNvSpPr>
          <p:nvPr/>
        </p:nvSpPr>
        <p:spPr bwMode="auto">
          <a:xfrm>
            <a:off x="5389091" y="2451101"/>
            <a:ext cx="30163" cy="2060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8" name="Line 2210"/>
          <p:cNvSpPr>
            <a:spLocks noChangeShapeType="1"/>
          </p:cNvSpPr>
          <p:nvPr/>
        </p:nvSpPr>
        <p:spPr bwMode="auto">
          <a:xfrm flipH="1" flipV="1">
            <a:off x="5389091" y="2451101"/>
            <a:ext cx="30163" cy="2060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9" name="Line 2211"/>
          <p:cNvSpPr>
            <a:spLocks noChangeShapeType="1"/>
          </p:cNvSpPr>
          <p:nvPr/>
        </p:nvSpPr>
        <p:spPr bwMode="auto">
          <a:xfrm flipV="1">
            <a:off x="5389091" y="482601"/>
            <a:ext cx="173038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0" name="Line 2212"/>
          <p:cNvSpPr>
            <a:spLocks noChangeShapeType="1"/>
          </p:cNvSpPr>
          <p:nvPr/>
        </p:nvSpPr>
        <p:spPr bwMode="auto">
          <a:xfrm flipH="1">
            <a:off x="5389091" y="482601"/>
            <a:ext cx="173038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1" name="Line 2213"/>
          <p:cNvSpPr>
            <a:spLocks noChangeShapeType="1"/>
          </p:cNvSpPr>
          <p:nvPr/>
        </p:nvSpPr>
        <p:spPr bwMode="auto">
          <a:xfrm>
            <a:off x="5389091" y="2451101"/>
            <a:ext cx="363538" cy="201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2" name="Line 2214"/>
          <p:cNvSpPr>
            <a:spLocks noChangeShapeType="1"/>
          </p:cNvSpPr>
          <p:nvPr/>
        </p:nvSpPr>
        <p:spPr bwMode="auto">
          <a:xfrm flipH="1" flipV="1">
            <a:off x="5389091" y="2451101"/>
            <a:ext cx="363538" cy="2016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3" name="Line 2216"/>
          <p:cNvSpPr>
            <a:spLocks noChangeShapeType="1"/>
          </p:cNvSpPr>
          <p:nvPr/>
        </p:nvSpPr>
        <p:spPr bwMode="auto">
          <a:xfrm>
            <a:off x="5389091" y="2451101"/>
            <a:ext cx="933450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4" name="Line 2217"/>
          <p:cNvSpPr>
            <a:spLocks noChangeShapeType="1"/>
          </p:cNvSpPr>
          <p:nvPr/>
        </p:nvSpPr>
        <p:spPr bwMode="auto">
          <a:xfrm flipH="1" flipV="1">
            <a:off x="5389091" y="2451101"/>
            <a:ext cx="933450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5" name="Line 2218"/>
          <p:cNvSpPr>
            <a:spLocks noChangeShapeType="1"/>
          </p:cNvSpPr>
          <p:nvPr/>
        </p:nvSpPr>
        <p:spPr bwMode="auto">
          <a:xfrm flipV="1">
            <a:off x="3063404" y="3081338"/>
            <a:ext cx="525463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6" name="Line 2219"/>
          <p:cNvSpPr>
            <a:spLocks noChangeShapeType="1"/>
          </p:cNvSpPr>
          <p:nvPr/>
        </p:nvSpPr>
        <p:spPr bwMode="auto">
          <a:xfrm flipH="1">
            <a:off x="3063404" y="3081338"/>
            <a:ext cx="525463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7" name="Line 2220"/>
          <p:cNvSpPr>
            <a:spLocks noChangeShapeType="1"/>
          </p:cNvSpPr>
          <p:nvPr/>
        </p:nvSpPr>
        <p:spPr bwMode="auto">
          <a:xfrm flipV="1">
            <a:off x="3063404" y="3603626"/>
            <a:ext cx="1387475" cy="140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8" name="Line 2221"/>
          <p:cNvSpPr>
            <a:spLocks noChangeShapeType="1"/>
          </p:cNvSpPr>
          <p:nvPr/>
        </p:nvSpPr>
        <p:spPr bwMode="auto">
          <a:xfrm flipH="1">
            <a:off x="3063404" y="3603626"/>
            <a:ext cx="1387475" cy="140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9" name="Line 2222"/>
          <p:cNvSpPr>
            <a:spLocks noChangeShapeType="1"/>
          </p:cNvSpPr>
          <p:nvPr/>
        </p:nvSpPr>
        <p:spPr bwMode="auto">
          <a:xfrm>
            <a:off x="3063404" y="5013326"/>
            <a:ext cx="1263650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0" name="Line 2223"/>
          <p:cNvSpPr>
            <a:spLocks noChangeShapeType="1"/>
          </p:cNvSpPr>
          <p:nvPr/>
        </p:nvSpPr>
        <p:spPr bwMode="auto">
          <a:xfrm flipH="1" flipV="1">
            <a:off x="3063404" y="5013326"/>
            <a:ext cx="1263650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1" name="Line 2224"/>
          <p:cNvSpPr>
            <a:spLocks noChangeShapeType="1"/>
          </p:cNvSpPr>
          <p:nvPr/>
        </p:nvSpPr>
        <p:spPr bwMode="auto">
          <a:xfrm>
            <a:off x="3063404" y="5013326"/>
            <a:ext cx="1360488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2" name="Line 2225"/>
          <p:cNvSpPr>
            <a:spLocks noChangeShapeType="1"/>
          </p:cNvSpPr>
          <p:nvPr/>
        </p:nvSpPr>
        <p:spPr bwMode="auto">
          <a:xfrm flipH="1" flipV="1">
            <a:off x="3063404" y="5013326"/>
            <a:ext cx="1360488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3" name="Line 2226"/>
          <p:cNvSpPr>
            <a:spLocks noChangeShapeType="1"/>
          </p:cNvSpPr>
          <p:nvPr/>
        </p:nvSpPr>
        <p:spPr bwMode="auto">
          <a:xfrm flipV="1">
            <a:off x="3063404" y="4418013"/>
            <a:ext cx="1890713" cy="59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4" name="Line 2227"/>
          <p:cNvSpPr>
            <a:spLocks noChangeShapeType="1"/>
          </p:cNvSpPr>
          <p:nvPr/>
        </p:nvSpPr>
        <p:spPr bwMode="auto">
          <a:xfrm flipH="1">
            <a:off x="3063404" y="4418013"/>
            <a:ext cx="1890713" cy="595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5" name="Line 2228"/>
          <p:cNvSpPr>
            <a:spLocks noChangeShapeType="1"/>
          </p:cNvSpPr>
          <p:nvPr/>
        </p:nvSpPr>
        <p:spPr bwMode="auto">
          <a:xfrm flipV="1">
            <a:off x="3063404" y="4162426"/>
            <a:ext cx="1876425" cy="850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6" name="Line 2229"/>
          <p:cNvSpPr>
            <a:spLocks noChangeShapeType="1"/>
          </p:cNvSpPr>
          <p:nvPr/>
        </p:nvSpPr>
        <p:spPr bwMode="auto">
          <a:xfrm flipH="1">
            <a:off x="3063404" y="4162426"/>
            <a:ext cx="1876425" cy="850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7" name="Line 2230"/>
          <p:cNvSpPr>
            <a:spLocks noChangeShapeType="1"/>
          </p:cNvSpPr>
          <p:nvPr/>
        </p:nvSpPr>
        <p:spPr bwMode="auto">
          <a:xfrm flipV="1">
            <a:off x="3063404" y="4035426"/>
            <a:ext cx="1819275" cy="977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8" name="Line 2231"/>
          <p:cNvSpPr>
            <a:spLocks noChangeShapeType="1"/>
          </p:cNvSpPr>
          <p:nvPr/>
        </p:nvSpPr>
        <p:spPr bwMode="auto">
          <a:xfrm flipH="1">
            <a:off x="3063404" y="4035426"/>
            <a:ext cx="1819275" cy="977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9" name="Line 2232"/>
          <p:cNvSpPr>
            <a:spLocks noChangeShapeType="1"/>
          </p:cNvSpPr>
          <p:nvPr/>
        </p:nvSpPr>
        <p:spPr bwMode="auto">
          <a:xfrm flipV="1">
            <a:off x="3063404" y="2982913"/>
            <a:ext cx="233363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0" name="Line 2233"/>
          <p:cNvSpPr>
            <a:spLocks noChangeShapeType="1"/>
          </p:cNvSpPr>
          <p:nvPr/>
        </p:nvSpPr>
        <p:spPr bwMode="auto">
          <a:xfrm flipH="1">
            <a:off x="3063404" y="2982913"/>
            <a:ext cx="233363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1" name="Line 2234"/>
          <p:cNvSpPr>
            <a:spLocks noChangeShapeType="1"/>
          </p:cNvSpPr>
          <p:nvPr/>
        </p:nvSpPr>
        <p:spPr bwMode="auto">
          <a:xfrm flipH="1" flipV="1">
            <a:off x="2029941" y="3211513"/>
            <a:ext cx="1033463" cy="1801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2" name="Line 2235"/>
          <p:cNvSpPr>
            <a:spLocks noChangeShapeType="1"/>
          </p:cNvSpPr>
          <p:nvPr/>
        </p:nvSpPr>
        <p:spPr bwMode="auto">
          <a:xfrm>
            <a:off x="2029941" y="3211513"/>
            <a:ext cx="1033463" cy="1801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3" name="Line 2236"/>
          <p:cNvSpPr>
            <a:spLocks noChangeShapeType="1"/>
          </p:cNvSpPr>
          <p:nvPr/>
        </p:nvSpPr>
        <p:spPr bwMode="auto">
          <a:xfrm>
            <a:off x="3063404" y="5013326"/>
            <a:ext cx="1098550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4" name="Line 2237"/>
          <p:cNvSpPr>
            <a:spLocks noChangeShapeType="1"/>
          </p:cNvSpPr>
          <p:nvPr/>
        </p:nvSpPr>
        <p:spPr bwMode="auto">
          <a:xfrm flipH="1" flipV="1">
            <a:off x="3063404" y="5013326"/>
            <a:ext cx="1098550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5" name="Line 2238"/>
          <p:cNvSpPr>
            <a:spLocks noChangeShapeType="1"/>
          </p:cNvSpPr>
          <p:nvPr/>
        </p:nvSpPr>
        <p:spPr bwMode="auto">
          <a:xfrm flipV="1">
            <a:off x="3063404" y="3984626"/>
            <a:ext cx="1787525" cy="1028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6" name="Line 2239"/>
          <p:cNvSpPr>
            <a:spLocks noChangeShapeType="1"/>
          </p:cNvSpPr>
          <p:nvPr/>
        </p:nvSpPr>
        <p:spPr bwMode="auto">
          <a:xfrm flipH="1">
            <a:off x="3063404" y="3984626"/>
            <a:ext cx="1787525" cy="1028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7" name="Line 2240"/>
          <p:cNvSpPr>
            <a:spLocks noChangeShapeType="1"/>
          </p:cNvSpPr>
          <p:nvPr/>
        </p:nvSpPr>
        <p:spPr bwMode="auto">
          <a:xfrm>
            <a:off x="3063404" y="5013326"/>
            <a:ext cx="1181100" cy="156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8" name="Line 2241"/>
          <p:cNvSpPr>
            <a:spLocks noChangeShapeType="1"/>
          </p:cNvSpPr>
          <p:nvPr/>
        </p:nvSpPr>
        <p:spPr bwMode="auto">
          <a:xfrm flipH="1" flipV="1">
            <a:off x="3063404" y="5013326"/>
            <a:ext cx="1181100" cy="156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9" name="Line 2242"/>
          <p:cNvSpPr>
            <a:spLocks noChangeShapeType="1"/>
          </p:cNvSpPr>
          <p:nvPr/>
        </p:nvSpPr>
        <p:spPr bwMode="auto">
          <a:xfrm flipV="1">
            <a:off x="3063404" y="2970213"/>
            <a:ext cx="415925" cy="2043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0" name="Line 2243"/>
          <p:cNvSpPr>
            <a:spLocks noChangeShapeType="1"/>
          </p:cNvSpPr>
          <p:nvPr/>
        </p:nvSpPr>
        <p:spPr bwMode="auto">
          <a:xfrm flipH="1">
            <a:off x="3063404" y="2970213"/>
            <a:ext cx="415925" cy="2043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1" name="Line 2244"/>
          <p:cNvSpPr>
            <a:spLocks noChangeShapeType="1"/>
          </p:cNvSpPr>
          <p:nvPr/>
        </p:nvSpPr>
        <p:spPr bwMode="auto">
          <a:xfrm flipV="1">
            <a:off x="5727229" y="2020888"/>
            <a:ext cx="1651000" cy="1060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2" name="Line 2245"/>
          <p:cNvSpPr>
            <a:spLocks noChangeShapeType="1"/>
          </p:cNvSpPr>
          <p:nvPr/>
        </p:nvSpPr>
        <p:spPr bwMode="auto">
          <a:xfrm flipH="1">
            <a:off x="5727229" y="2020888"/>
            <a:ext cx="1651000" cy="1060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3" name="Line 2246"/>
          <p:cNvSpPr>
            <a:spLocks noChangeShapeType="1"/>
          </p:cNvSpPr>
          <p:nvPr/>
        </p:nvSpPr>
        <p:spPr bwMode="auto">
          <a:xfrm flipH="1">
            <a:off x="3826991" y="3081338"/>
            <a:ext cx="1900238" cy="61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4" name="Line 2247"/>
          <p:cNvSpPr>
            <a:spLocks noChangeShapeType="1"/>
          </p:cNvSpPr>
          <p:nvPr/>
        </p:nvSpPr>
        <p:spPr bwMode="auto">
          <a:xfrm flipV="1">
            <a:off x="3826991" y="3081338"/>
            <a:ext cx="1900238" cy="617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5" name="Line 2248"/>
          <p:cNvSpPr>
            <a:spLocks noChangeShapeType="1"/>
          </p:cNvSpPr>
          <p:nvPr/>
        </p:nvSpPr>
        <p:spPr bwMode="auto">
          <a:xfrm>
            <a:off x="5727229" y="3081338"/>
            <a:ext cx="876300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6" name="Line 2249"/>
          <p:cNvSpPr>
            <a:spLocks noChangeShapeType="1"/>
          </p:cNvSpPr>
          <p:nvPr/>
        </p:nvSpPr>
        <p:spPr bwMode="auto">
          <a:xfrm flipH="1" flipV="1">
            <a:off x="5727229" y="3081338"/>
            <a:ext cx="876300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7" name="Line 2250"/>
          <p:cNvSpPr>
            <a:spLocks noChangeShapeType="1"/>
          </p:cNvSpPr>
          <p:nvPr/>
        </p:nvSpPr>
        <p:spPr bwMode="auto">
          <a:xfrm flipH="1">
            <a:off x="3788891" y="3081338"/>
            <a:ext cx="1938338" cy="542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8" name="Line 2251"/>
          <p:cNvSpPr>
            <a:spLocks noChangeShapeType="1"/>
          </p:cNvSpPr>
          <p:nvPr/>
        </p:nvSpPr>
        <p:spPr bwMode="auto">
          <a:xfrm flipV="1">
            <a:off x="3788891" y="3081338"/>
            <a:ext cx="1938338" cy="542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9" name="Line 2252"/>
          <p:cNvSpPr>
            <a:spLocks noChangeShapeType="1"/>
          </p:cNvSpPr>
          <p:nvPr/>
        </p:nvSpPr>
        <p:spPr bwMode="auto">
          <a:xfrm>
            <a:off x="5727229" y="3081338"/>
            <a:ext cx="1323975" cy="165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0" name="Line 2253"/>
          <p:cNvSpPr>
            <a:spLocks noChangeShapeType="1"/>
          </p:cNvSpPr>
          <p:nvPr/>
        </p:nvSpPr>
        <p:spPr bwMode="auto">
          <a:xfrm flipH="1" flipV="1">
            <a:off x="5727229" y="3081338"/>
            <a:ext cx="1323975" cy="165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1" name="Line 2254"/>
          <p:cNvSpPr>
            <a:spLocks noChangeShapeType="1"/>
          </p:cNvSpPr>
          <p:nvPr/>
        </p:nvSpPr>
        <p:spPr bwMode="auto">
          <a:xfrm>
            <a:off x="5727229" y="3081338"/>
            <a:ext cx="1489075" cy="149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2" name="Line 2255"/>
          <p:cNvSpPr>
            <a:spLocks noChangeShapeType="1"/>
          </p:cNvSpPr>
          <p:nvPr/>
        </p:nvSpPr>
        <p:spPr bwMode="auto">
          <a:xfrm flipH="1" flipV="1">
            <a:off x="5727229" y="3081338"/>
            <a:ext cx="1489075" cy="149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3" name="Line 2256"/>
          <p:cNvSpPr>
            <a:spLocks noChangeShapeType="1"/>
          </p:cNvSpPr>
          <p:nvPr/>
        </p:nvSpPr>
        <p:spPr bwMode="auto">
          <a:xfrm flipV="1">
            <a:off x="5727229" y="2030413"/>
            <a:ext cx="1725613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4" name="Line 2257"/>
          <p:cNvSpPr>
            <a:spLocks noChangeShapeType="1"/>
          </p:cNvSpPr>
          <p:nvPr/>
        </p:nvSpPr>
        <p:spPr bwMode="auto">
          <a:xfrm flipH="1">
            <a:off x="5727229" y="2030413"/>
            <a:ext cx="1725613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5" name="Line 2258"/>
          <p:cNvSpPr>
            <a:spLocks noChangeShapeType="1"/>
          </p:cNvSpPr>
          <p:nvPr/>
        </p:nvSpPr>
        <p:spPr bwMode="auto">
          <a:xfrm flipV="1">
            <a:off x="5727229" y="2339976"/>
            <a:ext cx="1852613" cy="74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6" name="Line 2259"/>
          <p:cNvSpPr>
            <a:spLocks noChangeShapeType="1"/>
          </p:cNvSpPr>
          <p:nvPr/>
        </p:nvSpPr>
        <p:spPr bwMode="auto">
          <a:xfrm flipH="1">
            <a:off x="5727229" y="2339976"/>
            <a:ext cx="1852613" cy="74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7" name="Line 2260"/>
          <p:cNvSpPr>
            <a:spLocks noChangeShapeType="1"/>
          </p:cNvSpPr>
          <p:nvPr/>
        </p:nvSpPr>
        <p:spPr bwMode="auto">
          <a:xfrm>
            <a:off x="5727229" y="3081338"/>
            <a:ext cx="1765300" cy="909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8" name="Line 2261"/>
          <p:cNvSpPr>
            <a:spLocks noChangeShapeType="1"/>
          </p:cNvSpPr>
          <p:nvPr/>
        </p:nvSpPr>
        <p:spPr bwMode="auto">
          <a:xfrm flipH="1" flipV="1">
            <a:off x="5727229" y="3081338"/>
            <a:ext cx="1765300" cy="909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9" name="Line 2262"/>
          <p:cNvSpPr>
            <a:spLocks noChangeShapeType="1"/>
          </p:cNvSpPr>
          <p:nvPr/>
        </p:nvSpPr>
        <p:spPr bwMode="auto">
          <a:xfrm>
            <a:off x="5727229" y="3081338"/>
            <a:ext cx="722313" cy="2000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0" name="Line 2263"/>
          <p:cNvSpPr>
            <a:spLocks noChangeShapeType="1"/>
          </p:cNvSpPr>
          <p:nvPr/>
        </p:nvSpPr>
        <p:spPr bwMode="auto">
          <a:xfrm flipH="1" flipV="1">
            <a:off x="5727229" y="3081338"/>
            <a:ext cx="722313" cy="2000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1" name="Line 2264"/>
          <p:cNvSpPr>
            <a:spLocks noChangeShapeType="1"/>
          </p:cNvSpPr>
          <p:nvPr/>
        </p:nvSpPr>
        <p:spPr bwMode="auto">
          <a:xfrm>
            <a:off x="5727229" y="3081338"/>
            <a:ext cx="1400175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2" name="Line 2265"/>
          <p:cNvSpPr>
            <a:spLocks noChangeShapeType="1"/>
          </p:cNvSpPr>
          <p:nvPr/>
        </p:nvSpPr>
        <p:spPr bwMode="auto">
          <a:xfrm flipH="1" flipV="1">
            <a:off x="5727229" y="3081338"/>
            <a:ext cx="1400175" cy="158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3" name="Line 2266"/>
          <p:cNvSpPr>
            <a:spLocks noChangeShapeType="1"/>
          </p:cNvSpPr>
          <p:nvPr/>
        </p:nvSpPr>
        <p:spPr bwMode="auto">
          <a:xfrm flipH="1" flipV="1">
            <a:off x="3715866" y="3027363"/>
            <a:ext cx="2011363" cy="5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4" name="Line 2267"/>
          <p:cNvSpPr>
            <a:spLocks noChangeShapeType="1"/>
          </p:cNvSpPr>
          <p:nvPr/>
        </p:nvSpPr>
        <p:spPr bwMode="auto">
          <a:xfrm>
            <a:off x="3715866" y="3027363"/>
            <a:ext cx="2011363" cy="5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5" name="Line 2268"/>
          <p:cNvSpPr>
            <a:spLocks noChangeShapeType="1"/>
          </p:cNvSpPr>
          <p:nvPr/>
        </p:nvSpPr>
        <p:spPr bwMode="auto">
          <a:xfrm flipV="1">
            <a:off x="5727229" y="2454276"/>
            <a:ext cx="1836738" cy="62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6" name="Line 2269"/>
          <p:cNvSpPr>
            <a:spLocks noChangeShapeType="1"/>
          </p:cNvSpPr>
          <p:nvPr/>
        </p:nvSpPr>
        <p:spPr bwMode="auto">
          <a:xfrm flipH="1">
            <a:off x="5727229" y="2454276"/>
            <a:ext cx="1836738" cy="62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7" name="Line 2270"/>
          <p:cNvSpPr>
            <a:spLocks noChangeShapeType="1"/>
          </p:cNvSpPr>
          <p:nvPr/>
        </p:nvSpPr>
        <p:spPr bwMode="auto">
          <a:xfrm flipV="1">
            <a:off x="5727229" y="1931988"/>
            <a:ext cx="1641475" cy="1149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8" name="Line 2271"/>
          <p:cNvSpPr>
            <a:spLocks noChangeShapeType="1"/>
          </p:cNvSpPr>
          <p:nvPr/>
        </p:nvSpPr>
        <p:spPr bwMode="auto">
          <a:xfrm flipH="1">
            <a:off x="5727229" y="1931988"/>
            <a:ext cx="1641475" cy="1149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9" name="Line 2272"/>
          <p:cNvSpPr>
            <a:spLocks noChangeShapeType="1"/>
          </p:cNvSpPr>
          <p:nvPr/>
        </p:nvSpPr>
        <p:spPr bwMode="auto">
          <a:xfrm>
            <a:off x="5727229" y="3081338"/>
            <a:ext cx="1081088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0" name="Line 2273"/>
          <p:cNvSpPr>
            <a:spLocks noChangeShapeType="1"/>
          </p:cNvSpPr>
          <p:nvPr/>
        </p:nvSpPr>
        <p:spPr bwMode="auto">
          <a:xfrm flipH="1" flipV="1">
            <a:off x="5727229" y="3081338"/>
            <a:ext cx="1081088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1" name="Line 2274"/>
          <p:cNvSpPr>
            <a:spLocks noChangeShapeType="1"/>
          </p:cNvSpPr>
          <p:nvPr/>
        </p:nvSpPr>
        <p:spPr bwMode="auto">
          <a:xfrm>
            <a:off x="5727229" y="3081338"/>
            <a:ext cx="1246188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2" name="Line 2275"/>
          <p:cNvSpPr>
            <a:spLocks noChangeShapeType="1"/>
          </p:cNvSpPr>
          <p:nvPr/>
        </p:nvSpPr>
        <p:spPr bwMode="auto">
          <a:xfrm flipH="1" flipV="1">
            <a:off x="5727229" y="3081338"/>
            <a:ext cx="1246188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3" name="Line 2276"/>
          <p:cNvSpPr>
            <a:spLocks noChangeShapeType="1"/>
          </p:cNvSpPr>
          <p:nvPr/>
        </p:nvSpPr>
        <p:spPr bwMode="auto">
          <a:xfrm>
            <a:off x="5727229" y="3081338"/>
            <a:ext cx="1168400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4" name="Line 2277"/>
          <p:cNvSpPr>
            <a:spLocks noChangeShapeType="1"/>
          </p:cNvSpPr>
          <p:nvPr/>
        </p:nvSpPr>
        <p:spPr bwMode="auto">
          <a:xfrm flipH="1" flipV="1">
            <a:off x="5727229" y="3081338"/>
            <a:ext cx="1168400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5" name="Line 2278"/>
          <p:cNvSpPr>
            <a:spLocks noChangeShapeType="1"/>
          </p:cNvSpPr>
          <p:nvPr/>
        </p:nvSpPr>
        <p:spPr bwMode="auto">
          <a:xfrm>
            <a:off x="5727229" y="3081338"/>
            <a:ext cx="990600" cy="1882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6" name="Line 2279"/>
          <p:cNvSpPr>
            <a:spLocks noChangeShapeType="1"/>
          </p:cNvSpPr>
          <p:nvPr/>
        </p:nvSpPr>
        <p:spPr bwMode="auto">
          <a:xfrm flipH="1" flipV="1">
            <a:off x="5727229" y="3081338"/>
            <a:ext cx="990600" cy="1882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7" name="Line 2280"/>
          <p:cNvSpPr>
            <a:spLocks noChangeShapeType="1"/>
          </p:cNvSpPr>
          <p:nvPr/>
        </p:nvSpPr>
        <p:spPr bwMode="auto">
          <a:xfrm flipV="1">
            <a:off x="5006504" y="731838"/>
            <a:ext cx="10207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8" name="Line 2281"/>
          <p:cNvSpPr>
            <a:spLocks noChangeShapeType="1"/>
          </p:cNvSpPr>
          <p:nvPr/>
        </p:nvSpPr>
        <p:spPr bwMode="auto">
          <a:xfrm flipH="1">
            <a:off x="5006504" y="731838"/>
            <a:ext cx="10207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9" name="Line 2282"/>
          <p:cNvSpPr>
            <a:spLocks noChangeShapeType="1"/>
          </p:cNvSpPr>
          <p:nvPr/>
        </p:nvSpPr>
        <p:spPr bwMode="auto">
          <a:xfrm flipV="1">
            <a:off x="5006504" y="1035051"/>
            <a:ext cx="1376363" cy="132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0" name="Line 2283"/>
          <p:cNvSpPr>
            <a:spLocks noChangeShapeType="1"/>
          </p:cNvSpPr>
          <p:nvPr/>
        </p:nvSpPr>
        <p:spPr bwMode="auto">
          <a:xfrm flipH="1">
            <a:off x="5006504" y="1035051"/>
            <a:ext cx="1376363" cy="132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1" name="Line 2284"/>
          <p:cNvSpPr>
            <a:spLocks noChangeShapeType="1"/>
          </p:cNvSpPr>
          <p:nvPr/>
        </p:nvSpPr>
        <p:spPr bwMode="auto">
          <a:xfrm flipV="1">
            <a:off x="5006504" y="423863"/>
            <a:ext cx="985838" cy="193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2" name="Line 2285"/>
          <p:cNvSpPr>
            <a:spLocks noChangeShapeType="1"/>
          </p:cNvSpPr>
          <p:nvPr/>
        </p:nvSpPr>
        <p:spPr bwMode="auto">
          <a:xfrm flipH="1">
            <a:off x="5006504" y="423863"/>
            <a:ext cx="985838" cy="193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3" name="Line 2286"/>
          <p:cNvSpPr>
            <a:spLocks noChangeShapeType="1"/>
          </p:cNvSpPr>
          <p:nvPr/>
        </p:nvSpPr>
        <p:spPr bwMode="auto">
          <a:xfrm flipV="1">
            <a:off x="5006504" y="947738"/>
            <a:ext cx="1295400" cy="140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4" name="Line 2287"/>
          <p:cNvSpPr>
            <a:spLocks noChangeShapeType="1"/>
          </p:cNvSpPr>
          <p:nvPr/>
        </p:nvSpPr>
        <p:spPr bwMode="auto">
          <a:xfrm flipH="1">
            <a:off x="5006504" y="947738"/>
            <a:ext cx="1295400" cy="1409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5" name="Line 2288"/>
          <p:cNvSpPr>
            <a:spLocks noChangeShapeType="1"/>
          </p:cNvSpPr>
          <p:nvPr/>
        </p:nvSpPr>
        <p:spPr bwMode="auto">
          <a:xfrm flipV="1">
            <a:off x="5006504" y="881063"/>
            <a:ext cx="1225550" cy="1476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6" name="Line 2289"/>
          <p:cNvSpPr>
            <a:spLocks noChangeShapeType="1"/>
          </p:cNvSpPr>
          <p:nvPr/>
        </p:nvSpPr>
        <p:spPr bwMode="auto">
          <a:xfrm flipH="1">
            <a:off x="5006504" y="881063"/>
            <a:ext cx="1225550" cy="1476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7" name="Line 2290"/>
          <p:cNvSpPr>
            <a:spLocks noChangeShapeType="1"/>
          </p:cNvSpPr>
          <p:nvPr/>
        </p:nvSpPr>
        <p:spPr bwMode="auto">
          <a:xfrm flipV="1">
            <a:off x="5006504" y="819151"/>
            <a:ext cx="1146175" cy="1538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8" name="Line 2291"/>
          <p:cNvSpPr>
            <a:spLocks noChangeShapeType="1"/>
          </p:cNvSpPr>
          <p:nvPr/>
        </p:nvSpPr>
        <p:spPr bwMode="auto">
          <a:xfrm flipH="1">
            <a:off x="5006504" y="819151"/>
            <a:ext cx="1146175" cy="1538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9" name="Line 2292"/>
          <p:cNvSpPr>
            <a:spLocks noChangeShapeType="1"/>
          </p:cNvSpPr>
          <p:nvPr/>
        </p:nvSpPr>
        <p:spPr bwMode="auto">
          <a:xfrm>
            <a:off x="5006504" y="2357438"/>
            <a:ext cx="114300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0" name="Line 2293"/>
          <p:cNvSpPr>
            <a:spLocks noChangeShapeType="1"/>
          </p:cNvSpPr>
          <p:nvPr/>
        </p:nvSpPr>
        <p:spPr bwMode="auto">
          <a:xfrm flipH="1" flipV="1">
            <a:off x="5006504" y="2357438"/>
            <a:ext cx="114300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1" name="Line 2294"/>
          <p:cNvSpPr>
            <a:spLocks noChangeShapeType="1"/>
          </p:cNvSpPr>
          <p:nvPr/>
        </p:nvSpPr>
        <p:spPr bwMode="auto">
          <a:xfrm flipH="1" flipV="1">
            <a:off x="3960341" y="2093913"/>
            <a:ext cx="1689100" cy="1109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2" name="Line 2295"/>
          <p:cNvSpPr>
            <a:spLocks noChangeShapeType="1"/>
          </p:cNvSpPr>
          <p:nvPr/>
        </p:nvSpPr>
        <p:spPr bwMode="auto">
          <a:xfrm>
            <a:off x="3960341" y="2093913"/>
            <a:ext cx="1689100" cy="1109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3" name="Line 2296"/>
          <p:cNvSpPr>
            <a:spLocks noChangeShapeType="1"/>
          </p:cNvSpPr>
          <p:nvPr/>
        </p:nvSpPr>
        <p:spPr bwMode="auto">
          <a:xfrm flipH="1">
            <a:off x="4228629" y="3203576"/>
            <a:ext cx="1420813" cy="1570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4" name="Line 2297"/>
          <p:cNvSpPr>
            <a:spLocks noChangeShapeType="1"/>
          </p:cNvSpPr>
          <p:nvPr/>
        </p:nvSpPr>
        <p:spPr bwMode="auto">
          <a:xfrm flipV="1">
            <a:off x="4228629" y="3203576"/>
            <a:ext cx="1420813" cy="1570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5" name="Line 2298"/>
          <p:cNvSpPr>
            <a:spLocks noChangeShapeType="1"/>
          </p:cNvSpPr>
          <p:nvPr/>
        </p:nvSpPr>
        <p:spPr bwMode="auto">
          <a:xfrm flipH="1">
            <a:off x="4406429" y="3203576"/>
            <a:ext cx="1243013" cy="1708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6" name="Line 2299"/>
          <p:cNvSpPr>
            <a:spLocks noChangeShapeType="1"/>
          </p:cNvSpPr>
          <p:nvPr/>
        </p:nvSpPr>
        <p:spPr bwMode="auto">
          <a:xfrm flipV="1">
            <a:off x="4406429" y="3203576"/>
            <a:ext cx="1243013" cy="1708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7" name="Line 2300"/>
          <p:cNvSpPr>
            <a:spLocks noChangeShapeType="1"/>
          </p:cNvSpPr>
          <p:nvPr/>
        </p:nvSpPr>
        <p:spPr bwMode="auto">
          <a:xfrm flipH="1" flipV="1">
            <a:off x="3788891" y="2520951"/>
            <a:ext cx="1860550" cy="68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8" name="Line 2301"/>
          <p:cNvSpPr>
            <a:spLocks noChangeShapeType="1"/>
          </p:cNvSpPr>
          <p:nvPr/>
        </p:nvSpPr>
        <p:spPr bwMode="auto">
          <a:xfrm>
            <a:off x="3788891" y="2520951"/>
            <a:ext cx="1860550" cy="68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9" name="Line 2302"/>
          <p:cNvSpPr>
            <a:spLocks noChangeShapeType="1"/>
          </p:cNvSpPr>
          <p:nvPr/>
        </p:nvSpPr>
        <p:spPr bwMode="auto">
          <a:xfrm flipH="1">
            <a:off x="4468341" y="3203576"/>
            <a:ext cx="1181100" cy="1752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0" name="Line 2303"/>
          <p:cNvSpPr>
            <a:spLocks noChangeShapeType="1"/>
          </p:cNvSpPr>
          <p:nvPr/>
        </p:nvSpPr>
        <p:spPr bwMode="auto">
          <a:xfrm flipV="1">
            <a:off x="4468341" y="3203576"/>
            <a:ext cx="1181100" cy="1752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1" name="Line 2304"/>
          <p:cNvSpPr>
            <a:spLocks noChangeShapeType="1"/>
          </p:cNvSpPr>
          <p:nvPr/>
        </p:nvSpPr>
        <p:spPr bwMode="auto">
          <a:xfrm flipH="1">
            <a:off x="4347691" y="3203576"/>
            <a:ext cx="1301750" cy="1665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2" name="Line 2305"/>
          <p:cNvSpPr>
            <a:spLocks noChangeShapeType="1"/>
          </p:cNvSpPr>
          <p:nvPr/>
        </p:nvSpPr>
        <p:spPr bwMode="auto">
          <a:xfrm flipV="1">
            <a:off x="4347691" y="3203576"/>
            <a:ext cx="1301750" cy="1665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3" name="Line 2306"/>
          <p:cNvSpPr>
            <a:spLocks noChangeShapeType="1"/>
          </p:cNvSpPr>
          <p:nvPr/>
        </p:nvSpPr>
        <p:spPr bwMode="auto">
          <a:xfrm flipH="1" flipV="1">
            <a:off x="3996854" y="2030413"/>
            <a:ext cx="1652588" cy="1173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4" name="Line 2307"/>
          <p:cNvSpPr>
            <a:spLocks noChangeShapeType="1"/>
          </p:cNvSpPr>
          <p:nvPr/>
        </p:nvSpPr>
        <p:spPr bwMode="auto">
          <a:xfrm>
            <a:off x="3996854" y="2030413"/>
            <a:ext cx="1652588" cy="1173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5" name="Line 2308"/>
          <p:cNvSpPr>
            <a:spLocks noChangeShapeType="1"/>
          </p:cNvSpPr>
          <p:nvPr/>
        </p:nvSpPr>
        <p:spPr bwMode="auto">
          <a:xfrm flipH="1">
            <a:off x="4285779" y="3203576"/>
            <a:ext cx="13636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6" name="Line 2309"/>
          <p:cNvSpPr>
            <a:spLocks noChangeShapeType="1"/>
          </p:cNvSpPr>
          <p:nvPr/>
        </p:nvSpPr>
        <p:spPr bwMode="auto">
          <a:xfrm flipV="1">
            <a:off x="4285779" y="3203576"/>
            <a:ext cx="13636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7" name="Line 2310"/>
          <p:cNvSpPr>
            <a:spLocks noChangeShapeType="1"/>
          </p:cNvSpPr>
          <p:nvPr/>
        </p:nvSpPr>
        <p:spPr bwMode="auto">
          <a:xfrm flipH="1" flipV="1">
            <a:off x="3874616" y="2500313"/>
            <a:ext cx="1774825" cy="703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8" name="Line 2311"/>
          <p:cNvSpPr>
            <a:spLocks noChangeShapeType="1"/>
          </p:cNvSpPr>
          <p:nvPr/>
        </p:nvSpPr>
        <p:spPr bwMode="auto">
          <a:xfrm>
            <a:off x="3874616" y="2500313"/>
            <a:ext cx="1774825" cy="703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9" name="Line 2312"/>
          <p:cNvSpPr>
            <a:spLocks noChangeShapeType="1"/>
          </p:cNvSpPr>
          <p:nvPr/>
        </p:nvSpPr>
        <p:spPr bwMode="auto">
          <a:xfrm flipH="1">
            <a:off x="5258916" y="2344738"/>
            <a:ext cx="649288" cy="2017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0" name="Line 2313"/>
          <p:cNvSpPr>
            <a:spLocks noChangeShapeType="1"/>
          </p:cNvSpPr>
          <p:nvPr/>
        </p:nvSpPr>
        <p:spPr bwMode="auto">
          <a:xfrm flipV="1">
            <a:off x="5258916" y="2344738"/>
            <a:ext cx="649288" cy="2017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1" name="Line 2314"/>
          <p:cNvSpPr>
            <a:spLocks noChangeShapeType="1"/>
          </p:cNvSpPr>
          <p:nvPr/>
        </p:nvSpPr>
        <p:spPr bwMode="auto">
          <a:xfrm flipH="1" flipV="1">
            <a:off x="3960341" y="2093913"/>
            <a:ext cx="1947863" cy="250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2" name="Line 2315"/>
          <p:cNvSpPr>
            <a:spLocks noChangeShapeType="1"/>
          </p:cNvSpPr>
          <p:nvPr/>
        </p:nvSpPr>
        <p:spPr bwMode="auto">
          <a:xfrm>
            <a:off x="3960341" y="2093913"/>
            <a:ext cx="1947863" cy="250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3" name="Line 2316"/>
          <p:cNvSpPr>
            <a:spLocks noChangeShapeType="1"/>
          </p:cNvSpPr>
          <p:nvPr/>
        </p:nvSpPr>
        <p:spPr bwMode="auto">
          <a:xfrm flipH="1" flipV="1">
            <a:off x="4017491" y="1798638"/>
            <a:ext cx="1890713" cy="546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4" name="Line 2317"/>
          <p:cNvSpPr>
            <a:spLocks noChangeShapeType="1"/>
          </p:cNvSpPr>
          <p:nvPr/>
        </p:nvSpPr>
        <p:spPr bwMode="auto">
          <a:xfrm>
            <a:off x="4017491" y="1798638"/>
            <a:ext cx="1890713" cy="546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5" name="Line 2318"/>
          <p:cNvSpPr>
            <a:spLocks noChangeShapeType="1"/>
          </p:cNvSpPr>
          <p:nvPr/>
        </p:nvSpPr>
        <p:spPr bwMode="auto">
          <a:xfrm flipH="1" flipV="1">
            <a:off x="4527079" y="939801"/>
            <a:ext cx="1381125" cy="1404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6" name="Line 2319"/>
          <p:cNvSpPr>
            <a:spLocks noChangeShapeType="1"/>
          </p:cNvSpPr>
          <p:nvPr/>
        </p:nvSpPr>
        <p:spPr bwMode="auto">
          <a:xfrm>
            <a:off x="4527079" y="939801"/>
            <a:ext cx="1381125" cy="1404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7" name="Line 2320"/>
          <p:cNvSpPr>
            <a:spLocks noChangeShapeType="1"/>
          </p:cNvSpPr>
          <p:nvPr/>
        </p:nvSpPr>
        <p:spPr bwMode="auto">
          <a:xfrm flipH="1" flipV="1">
            <a:off x="5430366" y="484188"/>
            <a:ext cx="477838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8" name="Line 2321"/>
          <p:cNvSpPr>
            <a:spLocks noChangeShapeType="1"/>
          </p:cNvSpPr>
          <p:nvPr/>
        </p:nvSpPr>
        <p:spPr bwMode="auto">
          <a:xfrm>
            <a:off x="5430366" y="484188"/>
            <a:ext cx="477838" cy="1860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9" name="Line 2322"/>
          <p:cNvSpPr>
            <a:spLocks noChangeShapeType="1"/>
          </p:cNvSpPr>
          <p:nvPr/>
        </p:nvSpPr>
        <p:spPr bwMode="auto">
          <a:xfrm flipH="1">
            <a:off x="4022254" y="2344738"/>
            <a:ext cx="1885950" cy="60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0" name="Line 2323"/>
          <p:cNvSpPr>
            <a:spLocks noChangeShapeType="1"/>
          </p:cNvSpPr>
          <p:nvPr/>
        </p:nvSpPr>
        <p:spPr bwMode="auto">
          <a:xfrm flipV="1">
            <a:off x="4022254" y="2344738"/>
            <a:ext cx="1885950" cy="60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1" name="Line 2324"/>
          <p:cNvSpPr>
            <a:spLocks noChangeShapeType="1"/>
          </p:cNvSpPr>
          <p:nvPr/>
        </p:nvSpPr>
        <p:spPr bwMode="auto">
          <a:xfrm flipH="1" flipV="1">
            <a:off x="5357341" y="487363"/>
            <a:ext cx="550863" cy="1857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2" name="Line 2325"/>
          <p:cNvSpPr>
            <a:spLocks noChangeShapeType="1"/>
          </p:cNvSpPr>
          <p:nvPr/>
        </p:nvSpPr>
        <p:spPr bwMode="auto">
          <a:xfrm>
            <a:off x="5357341" y="487363"/>
            <a:ext cx="550863" cy="1857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3" name="Line 2326"/>
          <p:cNvSpPr>
            <a:spLocks noChangeShapeType="1"/>
          </p:cNvSpPr>
          <p:nvPr/>
        </p:nvSpPr>
        <p:spPr bwMode="auto">
          <a:xfrm flipH="1" flipV="1">
            <a:off x="3973041" y="1952626"/>
            <a:ext cx="1935163" cy="392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4" name="Line 2327"/>
          <p:cNvSpPr>
            <a:spLocks noChangeShapeType="1"/>
          </p:cNvSpPr>
          <p:nvPr/>
        </p:nvSpPr>
        <p:spPr bwMode="auto">
          <a:xfrm>
            <a:off x="3973041" y="1952626"/>
            <a:ext cx="1935163" cy="392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5" name="Line 2328"/>
          <p:cNvSpPr>
            <a:spLocks noChangeShapeType="1"/>
          </p:cNvSpPr>
          <p:nvPr/>
        </p:nvSpPr>
        <p:spPr bwMode="auto">
          <a:xfrm flipH="1" flipV="1">
            <a:off x="4352454" y="1117601"/>
            <a:ext cx="1555750" cy="1227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6" name="Line 2329"/>
          <p:cNvSpPr>
            <a:spLocks noChangeShapeType="1"/>
          </p:cNvSpPr>
          <p:nvPr/>
        </p:nvSpPr>
        <p:spPr bwMode="auto">
          <a:xfrm>
            <a:off x="4352454" y="1117601"/>
            <a:ext cx="1555750" cy="1227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7" name="Line 2330"/>
          <p:cNvSpPr>
            <a:spLocks noChangeShapeType="1"/>
          </p:cNvSpPr>
          <p:nvPr/>
        </p:nvSpPr>
        <p:spPr bwMode="auto">
          <a:xfrm flipH="1" flipV="1">
            <a:off x="3996854" y="2030413"/>
            <a:ext cx="1911350" cy="31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8" name="Line 2331"/>
          <p:cNvSpPr>
            <a:spLocks noChangeShapeType="1"/>
          </p:cNvSpPr>
          <p:nvPr/>
        </p:nvSpPr>
        <p:spPr bwMode="auto">
          <a:xfrm>
            <a:off x="3996854" y="2030413"/>
            <a:ext cx="1911350" cy="31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9" name="Line 2332"/>
          <p:cNvSpPr>
            <a:spLocks noChangeShapeType="1"/>
          </p:cNvSpPr>
          <p:nvPr/>
        </p:nvSpPr>
        <p:spPr bwMode="auto">
          <a:xfrm flipH="1" flipV="1">
            <a:off x="4000029" y="1876426"/>
            <a:ext cx="1908175" cy="468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0" name="Line 2333"/>
          <p:cNvSpPr>
            <a:spLocks noChangeShapeType="1"/>
          </p:cNvSpPr>
          <p:nvPr/>
        </p:nvSpPr>
        <p:spPr bwMode="auto">
          <a:xfrm>
            <a:off x="4000029" y="1876426"/>
            <a:ext cx="1908175" cy="468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1" name="Line 2334"/>
          <p:cNvSpPr>
            <a:spLocks noChangeShapeType="1"/>
          </p:cNvSpPr>
          <p:nvPr/>
        </p:nvSpPr>
        <p:spPr bwMode="auto">
          <a:xfrm flipH="1" flipV="1">
            <a:off x="3952404" y="2314576"/>
            <a:ext cx="1955800" cy="3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2" name="Line 2335"/>
          <p:cNvSpPr>
            <a:spLocks noChangeShapeType="1"/>
          </p:cNvSpPr>
          <p:nvPr/>
        </p:nvSpPr>
        <p:spPr bwMode="auto">
          <a:xfrm>
            <a:off x="3952404" y="2314576"/>
            <a:ext cx="1955800" cy="3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3" name="Line 2336"/>
          <p:cNvSpPr>
            <a:spLocks noChangeShapeType="1"/>
          </p:cNvSpPr>
          <p:nvPr/>
        </p:nvSpPr>
        <p:spPr bwMode="auto">
          <a:xfrm flipH="1">
            <a:off x="3874616" y="2344738"/>
            <a:ext cx="2033588" cy="155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4" name="Line 2337"/>
          <p:cNvSpPr>
            <a:spLocks noChangeShapeType="1"/>
          </p:cNvSpPr>
          <p:nvPr/>
        </p:nvSpPr>
        <p:spPr bwMode="auto">
          <a:xfrm flipV="1">
            <a:off x="3874616" y="2344738"/>
            <a:ext cx="2033588" cy="155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5" name="Line 2338"/>
          <p:cNvSpPr>
            <a:spLocks noChangeShapeType="1"/>
          </p:cNvSpPr>
          <p:nvPr/>
        </p:nvSpPr>
        <p:spPr bwMode="auto">
          <a:xfrm flipH="1" flipV="1">
            <a:off x="3949229" y="2165351"/>
            <a:ext cx="1958975" cy="179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6" name="Line 2339"/>
          <p:cNvSpPr>
            <a:spLocks noChangeShapeType="1"/>
          </p:cNvSpPr>
          <p:nvPr/>
        </p:nvSpPr>
        <p:spPr bwMode="auto">
          <a:xfrm>
            <a:off x="3949229" y="2165351"/>
            <a:ext cx="1958975" cy="179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7" name="Line 2340"/>
          <p:cNvSpPr>
            <a:spLocks noChangeShapeType="1"/>
          </p:cNvSpPr>
          <p:nvPr/>
        </p:nvSpPr>
        <p:spPr bwMode="auto">
          <a:xfrm flipH="1" flipV="1">
            <a:off x="4250854" y="1277938"/>
            <a:ext cx="1657350" cy="1066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8" name="Line 2341"/>
          <p:cNvSpPr>
            <a:spLocks noChangeShapeType="1"/>
          </p:cNvSpPr>
          <p:nvPr/>
        </p:nvSpPr>
        <p:spPr bwMode="auto">
          <a:xfrm>
            <a:off x="4250854" y="1277938"/>
            <a:ext cx="1657350" cy="1066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9" name="Line 2342"/>
          <p:cNvSpPr>
            <a:spLocks noChangeShapeType="1"/>
          </p:cNvSpPr>
          <p:nvPr/>
        </p:nvSpPr>
        <p:spPr bwMode="auto">
          <a:xfrm flipH="1">
            <a:off x="5374804" y="2344738"/>
            <a:ext cx="533400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0" name="Line 2343"/>
          <p:cNvSpPr>
            <a:spLocks noChangeShapeType="1"/>
          </p:cNvSpPr>
          <p:nvPr/>
        </p:nvSpPr>
        <p:spPr bwMode="auto">
          <a:xfrm flipV="1">
            <a:off x="5374804" y="2344738"/>
            <a:ext cx="533400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1" name="Line 2344"/>
          <p:cNvSpPr>
            <a:spLocks noChangeShapeType="1"/>
          </p:cNvSpPr>
          <p:nvPr/>
        </p:nvSpPr>
        <p:spPr bwMode="auto">
          <a:xfrm flipH="1">
            <a:off x="5211291" y="2344738"/>
            <a:ext cx="696913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2" name="Line 2345"/>
          <p:cNvSpPr>
            <a:spLocks noChangeShapeType="1"/>
          </p:cNvSpPr>
          <p:nvPr/>
        </p:nvSpPr>
        <p:spPr bwMode="auto">
          <a:xfrm flipV="1">
            <a:off x="5211291" y="2344738"/>
            <a:ext cx="696913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3" name="Line 2346"/>
          <p:cNvSpPr>
            <a:spLocks noChangeShapeType="1"/>
          </p:cNvSpPr>
          <p:nvPr/>
        </p:nvSpPr>
        <p:spPr bwMode="auto">
          <a:xfrm flipH="1">
            <a:off x="3957166" y="2344738"/>
            <a:ext cx="1951038" cy="57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4" name="Line 2347"/>
          <p:cNvSpPr>
            <a:spLocks noChangeShapeType="1"/>
          </p:cNvSpPr>
          <p:nvPr/>
        </p:nvSpPr>
        <p:spPr bwMode="auto">
          <a:xfrm flipV="1">
            <a:off x="3957166" y="2344738"/>
            <a:ext cx="1951038" cy="574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5" name="Line 2348"/>
          <p:cNvSpPr>
            <a:spLocks noChangeShapeType="1"/>
          </p:cNvSpPr>
          <p:nvPr/>
        </p:nvSpPr>
        <p:spPr bwMode="auto">
          <a:xfrm flipH="1" flipV="1">
            <a:off x="4041304" y="1719263"/>
            <a:ext cx="1866900" cy="62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6" name="Line 2349"/>
          <p:cNvSpPr>
            <a:spLocks noChangeShapeType="1"/>
          </p:cNvSpPr>
          <p:nvPr/>
        </p:nvSpPr>
        <p:spPr bwMode="auto">
          <a:xfrm>
            <a:off x="4041304" y="1719263"/>
            <a:ext cx="1866900" cy="62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7" name="Line 2350"/>
          <p:cNvSpPr>
            <a:spLocks noChangeShapeType="1"/>
          </p:cNvSpPr>
          <p:nvPr/>
        </p:nvSpPr>
        <p:spPr bwMode="auto">
          <a:xfrm flipH="1" flipV="1">
            <a:off x="4065116" y="1636713"/>
            <a:ext cx="1843088" cy="708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8" name="Line 2351"/>
          <p:cNvSpPr>
            <a:spLocks noChangeShapeType="1"/>
          </p:cNvSpPr>
          <p:nvPr/>
        </p:nvSpPr>
        <p:spPr bwMode="auto">
          <a:xfrm>
            <a:off x="4065116" y="1636713"/>
            <a:ext cx="1843088" cy="708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9" name="Line 2352"/>
          <p:cNvSpPr>
            <a:spLocks noChangeShapeType="1"/>
          </p:cNvSpPr>
          <p:nvPr/>
        </p:nvSpPr>
        <p:spPr bwMode="auto">
          <a:xfrm flipH="1" flipV="1">
            <a:off x="5782791" y="369888"/>
            <a:ext cx="125413" cy="1974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0" name="Line 2353"/>
          <p:cNvSpPr>
            <a:spLocks noChangeShapeType="1"/>
          </p:cNvSpPr>
          <p:nvPr/>
        </p:nvSpPr>
        <p:spPr bwMode="auto">
          <a:xfrm>
            <a:off x="5782791" y="369888"/>
            <a:ext cx="125413" cy="1974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1" name="Line 2354"/>
          <p:cNvSpPr>
            <a:spLocks noChangeShapeType="1"/>
          </p:cNvSpPr>
          <p:nvPr/>
        </p:nvSpPr>
        <p:spPr bwMode="auto">
          <a:xfrm flipH="1">
            <a:off x="5263679" y="2344738"/>
            <a:ext cx="644525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2" name="Line 2355"/>
          <p:cNvSpPr>
            <a:spLocks noChangeShapeType="1"/>
          </p:cNvSpPr>
          <p:nvPr/>
        </p:nvSpPr>
        <p:spPr bwMode="auto">
          <a:xfrm flipV="1">
            <a:off x="5263679" y="2344738"/>
            <a:ext cx="644525" cy="1906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3" name="Line 2356"/>
          <p:cNvSpPr>
            <a:spLocks noChangeShapeType="1"/>
          </p:cNvSpPr>
          <p:nvPr/>
        </p:nvSpPr>
        <p:spPr bwMode="auto">
          <a:xfrm flipH="1">
            <a:off x="3968279" y="2344738"/>
            <a:ext cx="1939925" cy="5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4" name="Line 2357"/>
          <p:cNvSpPr>
            <a:spLocks noChangeShapeType="1"/>
          </p:cNvSpPr>
          <p:nvPr/>
        </p:nvSpPr>
        <p:spPr bwMode="auto">
          <a:xfrm flipV="1">
            <a:off x="3968279" y="2344738"/>
            <a:ext cx="1939925" cy="52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5" name="Line 2358"/>
          <p:cNvSpPr>
            <a:spLocks noChangeShapeType="1"/>
          </p:cNvSpPr>
          <p:nvPr/>
        </p:nvSpPr>
        <p:spPr bwMode="auto">
          <a:xfrm flipH="1" flipV="1">
            <a:off x="3955579" y="2239963"/>
            <a:ext cx="1952625" cy="104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6" name="Line 2359"/>
          <p:cNvSpPr>
            <a:spLocks noChangeShapeType="1"/>
          </p:cNvSpPr>
          <p:nvPr/>
        </p:nvSpPr>
        <p:spPr bwMode="auto">
          <a:xfrm>
            <a:off x="3955579" y="2239963"/>
            <a:ext cx="1952625" cy="104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7" name="Line 2360"/>
          <p:cNvSpPr>
            <a:spLocks noChangeShapeType="1"/>
          </p:cNvSpPr>
          <p:nvPr/>
        </p:nvSpPr>
        <p:spPr bwMode="auto">
          <a:xfrm flipH="1" flipV="1">
            <a:off x="4101629" y="1539876"/>
            <a:ext cx="1806575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8" name="Line 2361"/>
          <p:cNvSpPr>
            <a:spLocks noChangeShapeType="1"/>
          </p:cNvSpPr>
          <p:nvPr/>
        </p:nvSpPr>
        <p:spPr bwMode="auto">
          <a:xfrm>
            <a:off x="4101629" y="1539876"/>
            <a:ext cx="1806575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9" name="Line 2362"/>
          <p:cNvSpPr>
            <a:spLocks noChangeShapeType="1"/>
          </p:cNvSpPr>
          <p:nvPr/>
        </p:nvSpPr>
        <p:spPr bwMode="auto">
          <a:xfrm flipH="1">
            <a:off x="3980979" y="2441576"/>
            <a:ext cx="1528763" cy="1412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0" name="Line 2363"/>
          <p:cNvSpPr>
            <a:spLocks noChangeShapeType="1"/>
          </p:cNvSpPr>
          <p:nvPr/>
        </p:nvSpPr>
        <p:spPr bwMode="auto">
          <a:xfrm flipV="1">
            <a:off x="3980979" y="2441576"/>
            <a:ext cx="1528763" cy="1412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1" name="Line 2364"/>
          <p:cNvSpPr>
            <a:spLocks noChangeShapeType="1"/>
          </p:cNvSpPr>
          <p:nvPr/>
        </p:nvSpPr>
        <p:spPr bwMode="auto">
          <a:xfrm flipH="1" flipV="1">
            <a:off x="4985866" y="450851"/>
            <a:ext cx="523875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2" name="Line 2365"/>
          <p:cNvSpPr>
            <a:spLocks noChangeShapeType="1"/>
          </p:cNvSpPr>
          <p:nvPr/>
        </p:nvSpPr>
        <p:spPr bwMode="auto">
          <a:xfrm>
            <a:off x="4985866" y="450851"/>
            <a:ext cx="523875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3" name="Line 2366"/>
          <p:cNvSpPr>
            <a:spLocks noChangeShapeType="1"/>
          </p:cNvSpPr>
          <p:nvPr/>
        </p:nvSpPr>
        <p:spPr bwMode="auto">
          <a:xfrm>
            <a:off x="5509741" y="2441576"/>
            <a:ext cx="2054225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4" name="Line 2367"/>
          <p:cNvSpPr>
            <a:spLocks noChangeShapeType="1"/>
          </p:cNvSpPr>
          <p:nvPr/>
        </p:nvSpPr>
        <p:spPr bwMode="auto">
          <a:xfrm flipH="1" flipV="1">
            <a:off x="5509741" y="2441576"/>
            <a:ext cx="2054225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5" name="Line 2368"/>
          <p:cNvSpPr>
            <a:spLocks noChangeShapeType="1"/>
          </p:cNvSpPr>
          <p:nvPr/>
        </p:nvSpPr>
        <p:spPr bwMode="auto">
          <a:xfrm>
            <a:off x="5509741" y="2441576"/>
            <a:ext cx="1606550" cy="1265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6" name="Line 2369"/>
          <p:cNvSpPr>
            <a:spLocks noChangeShapeType="1"/>
          </p:cNvSpPr>
          <p:nvPr/>
        </p:nvSpPr>
        <p:spPr bwMode="auto">
          <a:xfrm flipH="1" flipV="1">
            <a:off x="5509741" y="2441576"/>
            <a:ext cx="1606550" cy="1265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7" name="Line 2370"/>
          <p:cNvSpPr>
            <a:spLocks noChangeShapeType="1"/>
          </p:cNvSpPr>
          <p:nvPr/>
        </p:nvSpPr>
        <p:spPr bwMode="auto">
          <a:xfrm>
            <a:off x="5509741" y="2441576"/>
            <a:ext cx="1430338" cy="1452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8" name="Line 2371"/>
          <p:cNvSpPr>
            <a:spLocks noChangeShapeType="1"/>
          </p:cNvSpPr>
          <p:nvPr/>
        </p:nvSpPr>
        <p:spPr bwMode="auto">
          <a:xfrm flipH="1" flipV="1">
            <a:off x="5509741" y="2441576"/>
            <a:ext cx="1430338" cy="1452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9" name="Line 2372"/>
          <p:cNvSpPr>
            <a:spLocks noChangeShapeType="1"/>
          </p:cNvSpPr>
          <p:nvPr/>
        </p:nvSpPr>
        <p:spPr bwMode="auto">
          <a:xfrm>
            <a:off x="5509741" y="2441576"/>
            <a:ext cx="941388" cy="1806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0" name="Line 2373"/>
          <p:cNvSpPr>
            <a:spLocks noChangeShapeType="1"/>
          </p:cNvSpPr>
          <p:nvPr/>
        </p:nvSpPr>
        <p:spPr bwMode="auto">
          <a:xfrm flipH="1" flipV="1">
            <a:off x="5509741" y="2441576"/>
            <a:ext cx="941388" cy="1806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1" name="Line 2374"/>
          <p:cNvSpPr>
            <a:spLocks noChangeShapeType="1"/>
          </p:cNvSpPr>
          <p:nvPr/>
        </p:nvSpPr>
        <p:spPr bwMode="auto">
          <a:xfrm flipH="1">
            <a:off x="5347816" y="2441576"/>
            <a:ext cx="161925" cy="199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2" name="Line 2375"/>
          <p:cNvSpPr>
            <a:spLocks noChangeShapeType="1"/>
          </p:cNvSpPr>
          <p:nvPr/>
        </p:nvSpPr>
        <p:spPr bwMode="auto">
          <a:xfrm flipV="1">
            <a:off x="5347816" y="2441576"/>
            <a:ext cx="161925" cy="199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3" name="Line 2376"/>
          <p:cNvSpPr>
            <a:spLocks noChangeShapeType="1"/>
          </p:cNvSpPr>
          <p:nvPr/>
        </p:nvSpPr>
        <p:spPr bwMode="auto">
          <a:xfrm flipV="1">
            <a:off x="3846041" y="3732213"/>
            <a:ext cx="127000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4" name="Line 2377"/>
          <p:cNvSpPr>
            <a:spLocks noChangeShapeType="1"/>
          </p:cNvSpPr>
          <p:nvPr/>
        </p:nvSpPr>
        <p:spPr bwMode="auto">
          <a:xfrm flipH="1">
            <a:off x="3846041" y="3732213"/>
            <a:ext cx="127000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5" name="Line 2378"/>
          <p:cNvSpPr>
            <a:spLocks noChangeShapeType="1"/>
          </p:cNvSpPr>
          <p:nvPr/>
        </p:nvSpPr>
        <p:spPr bwMode="auto">
          <a:xfrm flipV="1">
            <a:off x="3846041" y="5551488"/>
            <a:ext cx="2152650" cy="15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6" name="Line 2379"/>
          <p:cNvSpPr>
            <a:spLocks noChangeShapeType="1"/>
          </p:cNvSpPr>
          <p:nvPr/>
        </p:nvSpPr>
        <p:spPr bwMode="auto">
          <a:xfrm flipH="1">
            <a:off x="3846041" y="5551488"/>
            <a:ext cx="2152650" cy="152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7" name="Line 2380"/>
          <p:cNvSpPr>
            <a:spLocks noChangeShapeType="1"/>
          </p:cNvSpPr>
          <p:nvPr/>
        </p:nvSpPr>
        <p:spPr bwMode="auto">
          <a:xfrm flipV="1">
            <a:off x="3846041" y="4511676"/>
            <a:ext cx="1573213" cy="1192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8" name="Line 2381"/>
          <p:cNvSpPr>
            <a:spLocks noChangeShapeType="1"/>
          </p:cNvSpPr>
          <p:nvPr/>
        </p:nvSpPr>
        <p:spPr bwMode="auto">
          <a:xfrm flipH="1">
            <a:off x="3846041" y="4511676"/>
            <a:ext cx="1573213" cy="1192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9" name="Line 2382"/>
          <p:cNvSpPr>
            <a:spLocks noChangeShapeType="1"/>
          </p:cNvSpPr>
          <p:nvPr/>
        </p:nvSpPr>
        <p:spPr bwMode="auto">
          <a:xfrm>
            <a:off x="3846041" y="5703888"/>
            <a:ext cx="2147888" cy="122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0" name="Line 2383"/>
          <p:cNvSpPr>
            <a:spLocks noChangeShapeType="1"/>
          </p:cNvSpPr>
          <p:nvPr/>
        </p:nvSpPr>
        <p:spPr bwMode="auto">
          <a:xfrm flipH="1" flipV="1">
            <a:off x="3846041" y="5703888"/>
            <a:ext cx="2147888" cy="122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1" name="Line 2384"/>
          <p:cNvSpPr>
            <a:spLocks noChangeShapeType="1"/>
          </p:cNvSpPr>
          <p:nvPr/>
        </p:nvSpPr>
        <p:spPr bwMode="auto">
          <a:xfrm flipV="1">
            <a:off x="3846041" y="5646738"/>
            <a:ext cx="2159000" cy="5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2" name="Line 2385"/>
          <p:cNvSpPr>
            <a:spLocks noChangeShapeType="1"/>
          </p:cNvSpPr>
          <p:nvPr/>
        </p:nvSpPr>
        <p:spPr bwMode="auto">
          <a:xfrm flipH="1">
            <a:off x="3846041" y="5646738"/>
            <a:ext cx="2159000" cy="5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3" name="Line 2386"/>
          <p:cNvSpPr>
            <a:spLocks noChangeShapeType="1"/>
          </p:cNvSpPr>
          <p:nvPr/>
        </p:nvSpPr>
        <p:spPr bwMode="auto">
          <a:xfrm flipV="1">
            <a:off x="3846041" y="5441951"/>
            <a:ext cx="2138363" cy="261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4" name="Line 2387"/>
          <p:cNvSpPr>
            <a:spLocks noChangeShapeType="1"/>
          </p:cNvSpPr>
          <p:nvPr/>
        </p:nvSpPr>
        <p:spPr bwMode="auto">
          <a:xfrm flipH="1">
            <a:off x="3846041" y="5441951"/>
            <a:ext cx="2138363" cy="261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5" name="Line 2388"/>
          <p:cNvSpPr>
            <a:spLocks noChangeShapeType="1"/>
          </p:cNvSpPr>
          <p:nvPr/>
        </p:nvSpPr>
        <p:spPr bwMode="auto">
          <a:xfrm flipV="1">
            <a:off x="3846041" y="4927601"/>
            <a:ext cx="1951038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6" name="Line 2389"/>
          <p:cNvSpPr>
            <a:spLocks noChangeShapeType="1"/>
          </p:cNvSpPr>
          <p:nvPr/>
        </p:nvSpPr>
        <p:spPr bwMode="auto">
          <a:xfrm flipH="1">
            <a:off x="3846041" y="4927601"/>
            <a:ext cx="1951038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7" name="Line 2390"/>
          <p:cNvSpPr>
            <a:spLocks noChangeShapeType="1"/>
          </p:cNvSpPr>
          <p:nvPr/>
        </p:nvSpPr>
        <p:spPr bwMode="auto">
          <a:xfrm>
            <a:off x="3846041" y="5703888"/>
            <a:ext cx="2132013" cy="22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8" name="Line 2391"/>
          <p:cNvSpPr>
            <a:spLocks noChangeShapeType="1"/>
          </p:cNvSpPr>
          <p:nvPr/>
        </p:nvSpPr>
        <p:spPr bwMode="auto">
          <a:xfrm flipH="1" flipV="1">
            <a:off x="3846041" y="5703888"/>
            <a:ext cx="2132013" cy="22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9" name="Line 2392"/>
          <p:cNvSpPr>
            <a:spLocks noChangeShapeType="1"/>
          </p:cNvSpPr>
          <p:nvPr/>
        </p:nvSpPr>
        <p:spPr bwMode="auto">
          <a:xfrm>
            <a:off x="3846041" y="5703888"/>
            <a:ext cx="2159000" cy="3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0" name="Line 2393"/>
          <p:cNvSpPr>
            <a:spLocks noChangeShapeType="1"/>
          </p:cNvSpPr>
          <p:nvPr/>
        </p:nvSpPr>
        <p:spPr bwMode="auto">
          <a:xfrm flipH="1" flipV="1">
            <a:off x="3846041" y="5703888"/>
            <a:ext cx="2159000" cy="3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1" name="Line 2394"/>
          <p:cNvSpPr>
            <a:spLocks noChangeShapeType="1"/>
          </p:cNvSpPr>
          <p:nvPr/>
        </p:nvSpPr>
        <p:spPr bwMode="auto">
          <a:xfrm flipV="1">
            <a:off x="3846041" y="4370388"/>
            <a:ext cx="1495425" cy="1333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2" name="Line 2395"/>
          <p:cNvSpPr>
            <a:spLocks noChangeShapeType="1"/>
          </p:cNvSpPr>
          <p:nvPr/>
        </p:nvSpPr>
        <p:spPr bwMode="auto">
          <a:xfrm flipH="1">
            <a:off x="3846041" y="4370388"/>
            <a:ext cx="1495425" cy="1333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3" name="Line 2396"/>
          <p:cNvSpPr>
            <a:spLocks noChangeShapeType="1"/>
          </p:cNvSpPr>
          <p:nvPr/>
        </p:nvSpPr>
        <p:spPr bwMode="auto">
          <a:xfrm flipV="1">
            <a:off x="3846041" y="4435476"/>
            <a:ext cx="1501775" cy="1268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4" name="Line 2397"/>
          <p:cNvSpPr>
            <a:spLocks noChangeShapeType="1"/>
          </p:cNvSpPr>
          <p:nvPr/>
        </p:nvSpPr>
        <p:spPr bwMode="auto">
          <a:xfrm flipH="1">
            <a:off x="3846041" y="4435476"/>
            <a:ext cx="1501775" cy="1268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5" name="Line 2398"/>
          <p:cNvSpPr>
            <a:spLocks noChangeShapeType="1"/>
          </p:cNvSpPr>
          <p:nvPr/>
        </p:nvSpPr>
        <p:spPr bwMode="auto">
          <a:xfrm flipH="1">
            <a:off x="4812829" y="2390776"/>
            <a:ext cx="455613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6" name="Line 2399"/>
          <p:cNvSpPr>
            <a:spLocks noChangeShapeType="1"/>
          </p:cNvSpPr>
          <p:nvPr/>
        </p:nvSpPr>
        <p:spPr bwMode="auto">
          <a:xfrm flipV="1">
            <a:off x="4812829" y="2390776"/>
            <a:ext cx="455613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7" name="Line 2400"/>
          <p:cNvSpPr>
            <a:spLocks noChangeShapeType="1"/>
          </p:cNvSpPr>
          <p:nvPr/>
        </p:nvSpPr>
        <p:spPr bwMode="auto">
          <a:xfrm flipH="1">
            <a:off x="4415954" y="2390776"/>
            <a:ext cx="852488" cy="1798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8" name="Line 2401"/>
          <p:cNvSpPr>
            <a:spLocks noChangeShapeType="1"/>
          </p:cNvSpPr>
          <p:nvPr/>
        </p:nvSpPr>
        <p:spPr bwMode="auto">
          <a:xfrm flipV="1">
            <a:off x="4415954" y="2390776"/>
            <a:ext cx="852488" cy="1798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9" name="Line 2402"/>
          <p:cNvSpPr>
            <a:spLocks noChangeShapeType="1"/>
          </p:cNvSpPr>
          <p:nvPr/>
        </p:nvSpPr>
        <p:spPr bwMode="auto">
          <a:xfrm flipV="1">
            <a:off x="5268441" y="642938"/>
            <a:ext cx="876300" cy="1747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0" name="Line 2403"/>
          <p:cNvSpPr>
            <a:spLocks noChangeShapeType="1"/>
          </p:cNvSpPr>
          <p:nvPr/>
        </p:nvSpPr>
        <p:spPr bwMode="auto">
          <a:xfrm flipH="1">
            <a:off x="5268441" y="642938"/>
            <a:ext cx="876300" cy="1747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1" name="Line 2404"/>
          <p:cNvSpPr>
            <a:spLocks noChangeShapeType="1"/>
          </p:cNvSpPr>
          <p:nvPr/>
        </p:nvSpPr>
        <p:spPr bwMode="auto">
          <a:xfrm flipH="1" flipV="1">
            <a:off x="3547591" y="1500188"/>
            <a:ext cx="1720850" cy="890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2" name="Line 2405"/>
          <p:cNvSpPr>
            <a:spLocks noChangeShapeType="1"/>
          </p:cNvSpPr>
          <p:nvPr/>
        </p:nvSpPr>
        <p:spPr bwMode="auto">
          <a:xfrm>
            <a:off x="3547591" y="1500188"/>
            <a:ext cx="1720850" cy="890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3" name="Line 2406"/>
          <p:cNvSpPr>
            <a:spLocks noChangeShapeType="1"/>
          </p:cNvSpPr>
          <p:nvPr/>
        </p:nvSpPr>
        <p:spPr bwMode="auto">
          <a:xfrm flipH="1" flipV="1">
            <a:off x="3322166" y="1931988"/>
            <a:ext cx="1946275" cy="45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4" name="Line 2407"/>
          <p:cNvSpPr>
            <a:spLocks noChangeShapeType="1"/>
          </p:cNvSpPr>
          <p:nvPr/>
        </p:nvSpPr>
        <p:spPr bwMode="auto">
          <a:xfrm>
            <a:off x="3322166" y="1931988"/>
            <a:ext cx="1946275" cy="45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5" name="Line 2408"/>
          <p:cNvSpPr>
            <a:spLocks noChangeShapeType="1"/>
          </p:cNvSpPr>
          <p:nvPr/>
        </p:nvSpPr>
        <p:spPr bwMode="auto">
          <a:xfrm flipH="1">
            <a:off x="4714404" y="2390776"/>
            <a:ext cx="554038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6" name="Line 2409"/>
          <p:cNvSpPr>
            <a:spLocks noChangeShapeType="1"/>
          </p:cNvSpPr>
          <p:nvPr/>
        </p:nvSpPr>
        <p:spPr bwMode="auto">
          <a:xfrm flipV="1">
            <a:off x="4714404" y="2390776"/>
            <a:ext cx="554038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7" name="Line 2410"/>
          <p:cNvSpPr>
            <a:spLocks noChangeShapeType="1"/>
          </p:cNvSpPr>
          <p:nvPr/>
        </p:nvSpPr>
        <p:spPr bwMode="auto">
          <a:xfrm>
            <a:off x="5268441" y="2390776"/>
            <a:ext cx="539750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8" name="Line 2411"/>
          <p:cNvSpPr>
            <a:spLocks noChangeShapeType="1"/>
          </p:cNvSpPr>
          <p:nvPr/>
        </p:nvSpPr>
        <p:spPr bwMode="auto">
          <a:xfrm flipH="1" flipV="1">
            <a:off x="5268441" y="2390776"/>
            <a:ext cx="539750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9" name="Line 2412"/>
          <p:cNvSpPr>
            <a:spLocks noChangeShapeType="1"/>
          </p:cNvSpPr>
          <p:nvPr/>
        </p:nvSpPr>
        <p:spPr bwMode="auto">
          <a:xfrm flipH="1">
            <a:off x="3687291" y="2390776"/>
            <a:ext cx="1581150" cy="1357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0" name="Line 2413"/>
          <p:cNvSpPr>
            <a:spLocks noChangeShapeType="1"/>
          </p:cNvSpPr>
          <p:nvPr/>
        </p:nvSpPr>
        <p:spPr bwMode="auto">
          <a:xfrm flipV="1">
            <a:off x="3687291" y="2390776"/>
            <a:ext cx="1581150" cy="1357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1" name="Line 2414"/>
          <p:cNvSpPr>
            <a:spLocks noChangeShapeType="1"/>
          </p:cNvSpPr>
          <p:nvPr/>
        </p:nvSpPr>
        <p:spPr bwMode="auto">
          <a:xfrm flipH="1">
            <a:off x="3277716" y="2390776"/>
            <a:ext cx="1990725" cy="112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2" name="Line 2415"/>
          <p:cNvSpPr>
            <a:spLocks noChangeShapeType="1"/>
          </p:cNvSpPr>
          <p:nvPr/>
        </p:nvSpPr>
        <p:spPr bwMode="auto">
          <a:xfrm flipV="1">
            <a:off x="3277716" y="2390776"/>
            <a:ext cx="1990725" cy="112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3" name="Line 2417"/>
          <p:cNvSpPr>
            <a:spLocks noChangeShapeType="1"/>
          </p:cNvSpPr>
          <p:nvPr/>
        </p:nvSpPr>
        <p:spPr bwMode="auto">
          <a:xfrm flipH="1">
            <a:off x="5011267" y="2390775"/>
            <a:ext cx="257175" cy="198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4" name="Line 2418"/>
          <p:cNvSpPr>
            <a:spLocks noChangeShapeType="1"/>
          </p:cNvSpPr>
          <p:nvPr/>
        </p:nvSpPr>
        <p:spPr bwMode="auto">
          <a:xfrm flipV="1">
            <a:off x="5011267" y="2390775"/>
            <a:ext cx="257175" cy="198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5" name="Line 2419"/>
          <p:cNvSpPr>
            <a:spLocks noChangeShapeType="1"/>
          </p:cNvSpPr>
          <p:nvPr/>
        </p:nvSpPr>
        <p:spPr bwMode="auto">
          <a:xfrm flipH="1">
            <a:off x="3893667" y="2390775"/>
            <a:ext cx="1374775" cy="1393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6" name="Line 2420"/>
          <p:cNvSpPr>
            <a:spLocks noChangeShapeType="1"/>
          </p:cNvSpPr>
          <p:nvPr/>
        </p:nvSpPr>
        <p:spPr bwMode="auto">
          <a:xfrm flipV="1">
            <a:off x="3893667" y="2390775"/>
            <a:ext cx="1374775" cy="1393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7" name="Line 2421"/>
          <p:cNvSpPr>
            <a:spLocks noChangeShapeType="1"/>
          </p:cNvSpPr>
          <p:nvPr/>
        </p:nvSpPr>
        <p:spPr bwMode="auto">
          <a:xfrm flipH="1">
            <a:off x="4636617" y="2390775"/>
            <a:ext cx="631825" cy="184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8" name="Line 2422"/>
          <p:cNvSpPr>
            <a:spLocks noChangeShapeType="1"/>
          </p:cNvSpPr>
          <p:nvPr/>
        </p:nvSpPr>
        <p:spPr bwMode="auto">
          <a:xfrm flipV="1">
            <a:off x="4636617" y="2390775"/>
            <a:ext cx="631825" cy="184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9" name="Line 2423"/>
          <p:cNvSpPr>
            <a:spLocks noChangeShapeType="1"/>
          </p:cNvSpPr>
          <p:nvPr/>
        </p:nvSpPr>
        <p:spPr bwMode="auto">
          <a:xfrm flipH="1">
            <a:off x="3826992" y="2390775"/>
            <a:ext cx="1441450" cy="1308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0" name="Line 2424"/>
          <p:cNvSpPr>
            <a:spLocks noChangeShapeType="1"/>
          </p:cNvSpPr>
          <p:nvPr/>
        </p:nvSpPr>
        <p:spPr bwMode="auto">
          <a:xfrm flipV="1">
            <a:off x="3826992" y="2390775"/>
            <a:ext cx="1441450" cy="1308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1" name="Line 2425"/>
          <p:cNvSpPr>
            <a:spLocks noChangeShapeType="1"/>
          </p:cNvSpPr>
          <p:nvPr/>
        </p:nvSpPr>
        <p:spPr bwMode="auto">
          <a:xfrm flipH="1" flipV="1">
            <a:off x="4174654" y="747713"/>
            <a:ext cx="1093788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2" name="Line 2426"/>
          <p:cNvSpPr>
            <a:spLocks noChangeShapeType="1"/>
          </p:cNvSpPr>
          <p:nvPr/>
        </p:nvSpPr>
        <p:spPr bwMode="auto">
          <a:xfrm>
            <a:off x="4174654" y="747713"/>
            <a:ext cx="1093788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3" name="Line 2427"/>
          <p:cNvSpPr>
            <a:spLocks noChangeShapeType="1"/>
          </p:cNvSpPr>
          <p:nvPr/>
        </p:nvSpPr>
        <p:spPr bwMode="auto">
          <a:xfrm>
            <a:off x="5268442" y="2390775"/>
            <a:ext cx="1381125" cy="1458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4" name="Line 2428"/>
          <p:cNvSpPr>
            <a:spLocks noChangeShapeType="1"/>
          </p:cNvSpPr>
          <p:nvPr/>
        </p:nvSpPr>
        <p:spPr bwMode="auto">
          <a:xfrm flipH="1" flipV="1">
            <a:off x="5268442" y="2390775"/>
            <a:ext cx="1381125" cy="1458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5" name="Line 2429"/>
          <p:cNvSpPr>
            <a:spLocks noChangeShapeType="1"/>
          </p:cNvSpPr>
          <p:nvPr/>
        </p:nvSpPr>
        <p:spPr bwMode="auto">
          <a:xfrm flipH="1">
            <a:off x="4517554" y="2390775"/>
            <a:ext cx="750888" cy="1981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6" name="Line 2430"/>
          <p:cNvSpPr>
            <a:spLocks noChangeShapeType="1"/>
          </p:cNvSpPr>
          <p:nvPr/>
        </p:nvSpPr>
        <p:spPr bwMode="auto">
          <a:xfrm flipV="1">
            <a:off x="4517554" y="2390775"/>
            <a:ext cx="750888" cy="1981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7" name="Line 2431"/>
          <p:cNvSpPr>
            <a:spLocks noChangeShapeType="1"/>
          </p:cNvSpPr>
          <p:nvPr/>
        </p:nvSpPr>
        <p:spPr bwMode="auto">
          <a:xfrm flipV="1">
            <a:off x="5268442" y="762000"/>
            <a:ext cx="1239838" cy="162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8" name="Line 2432"/>
          <p:cNvSpPr>
            <a:spLocks noChangeShapeType="1"/>
          </p:cNvSpPr>
          <p:nvPr/>
        </p:nvSpPr>
        <p:spPr bwMode="auto">
          <a:xfrm flipH="1">
            <a:off x="5268442" y="762000"/>
            <a:ext cx="1239838" cy="162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9" name="Line 2433"/>
          <p:cNvSpPr>
            <a:spLocks noChangeShapeType="1"/>
          </p:cNvSpPr>
          <p:nvPr/>
        </p:nvSpPr>
        <p:spPr bwMode="auto">
          <a:xfrm flipH="1" flipV="1">
            <a:off x="3409479" y="1652588"/>
            <a:ext cx="1858963" cy="738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0" name="Line 2434"/>
          <p:cNvSpPr>
            <a:spLocks noChangeShapeType="1"/>
          </p:cNvSpPr>
          <p:nvPr/>
        </p:nvSpPr>
        <p:spPr bwMode="auto">
          <a:xfrm>
            <a:off x="3409479" y="1652588"/>
            <a:ext cx="1858963" cy="738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1" name="Line 2435"/>
          <p:cNvSpPr>
            <a:spLocks noChangeShapeType="1"/>
          </p:cNvSpPr>
          <p:nvPr/>
        </p:nvSpPr>
        <p:spPr bwMode="auto">
          <a:xfrm flipH="1">
            <a:off x="3304704" y="2390775"/>
            <a:ext cx="1963738" cy="39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2" name="Line 2436"/>
          <p:cNvSpPr>
            <a:spLocks noChangeShapeType="1"/>
          </p:cNvSpPr>
          <p:nvPr/>
        </p:nvSpPr>
        <p:spPr bwMode="auto">
          <a:xfrm flipV="1">
            <a:off x="3304704" y="2390775"/>
            <a:ext cx="1963738" cy="39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3" name="Line 2437"/>
          <p:cNvSpPr>
            <a:spLocks noChangeShapeType="1"/>
          </p:cNvSpPr>
          <p:nvPr/>
        </p:nvSpPr>
        <p:spPr bwMode="auto">
          <a:xfrm flipH="1">
            <a:off x="4654079" y="2390775"/>
            <a:ext cx="614363" cy="1924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4" name="Line 2438"/>
          <p:cNvSpPr>
            <a:spLocks noChangeShapeType="1"/>
          </p:cNvSpPr>
          <p:nvPr/>
        </p:nvSpPr>
        <p:spPr bwMode="auto">
          <a:xfrm flipV="1">
            <a:off x="4654079" y="2390775"/>
            <a:ext cx="614363" cy="1924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5" name="Line 2439"/>
          <p:cNvSpPr>
            <a:spLocks noChangeShapeType="1"/>
          </p:cNvSpPr>
          <p:nvPr/>
        </p:nvSpPr>
        <p:spPr bwMode="auto">
          <a:xfrm flipH="1">
            <a:off x="4863629" y="2390775"/>
            <a:ext cx="40481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6" name="Line 2440"/>
          <p:cNvSpPr>
            <a:spLocks noChangeShapeType="1"/>
          </p:cNvSpPr>
          <p:nvPr/>
        </p:nvSpPr>
        <p:spPr bwMode="auto">
          <a:xfrm flipV="1">
            <a:off x="4863629" y="2390775"/>
            <a:ext cx="40481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7" name="Line 2441"/>
          <p:cNvSpPr>
            <a:spLocks noChangeShapeType="1"/>
          </p:cNvSpPr>
          <p:nvPr/>
        </p:nvSpPr>
        <p:spPr bwMode="auto">
          <a:xfrm flipH="1">
            <a:off x="3760317" y="2390775"/>
            <a:ext cx="1508125" cy="1441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8" name="Line 2442"/>
          <p:cNvSpPr>
            <a:spLocks noChangeShapeType="1"/>
          </p:cNvSpPr>
          <p:nvPr/>
        </p:nvSpPr>
        <p:spPr bwMode="auto">
          <a:xfrm flipV="1">
            <a:off x="3760317" y="2390775"/>
            <a:ext cx="1508125" cy="1441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9" name="Line 2443"/>
          <p:cNvSpPr>
            <a:spLocks noChangeShapeType="1"/>
          </p:cNvSpPr>
          <p:nvPr/>
        </p:nvSpPr>
        <p:spPr bwMode="auto">
          <a:xfrm flipH="1">
            <a:off x="4979517" y="2390775"/>
            <a:ext cx="288925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0" name="Line 2444"/>
          <p:cNvSpPr>
            <a:spLocks noChangeShapeType="1"/>
          </p:cNvSpPr>
          <p:nvPr/>
        </p:nvSpPr>
        <p:spPr bwMode="auto">
          <a:xfrm flipV="1">
            <a:off x="4979517" y="2390775"/>
            <a:ext cx="288925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1" name="Line 2445"/>
          <p:cNvSpPr>
            <a:spLocks noChangeShapeType="1"/>
          </p:cNvSpPr>
          <p:nvPr/>
        </p:nvSpPr>
        <p:spPr bwMode="auto">
          <a:xfrm flipH="1">
            <a:off x="4415954" y="2390775"/>
            <a:ext cx="852488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2" name="Line 2446"/>
          <p:cNvSpPr>
            <a:spLocks noChangeShapeType="1"/>
          </p:cNvSpPr>
          <p:nvPr/>
        </p:nvSpPr>
        <p:spPr bwMode="auto">
          <a:xfrm flipV="1">
            <a:off x="4415954" y="2390775"/>
            <a:ext cx="852488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3" name="Line 2447"/>
          <p:cNvSpPr>
            <a:spLocks noChangeShapeType="1"/>
          </p:cNvSpPr>
          <p:nvPr/>
        </p:nvSpPr>
        <p:spPr bwMode="auto">
          <a:xfrm flipH="1" flipV="1">
            <a:off x="4244504" y="681038"/>
            <a:ext cx="1023938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4" name="Line 2448"/>
          <p:cNvSpPr>
            <a:spLocks noChangeShapeType="1"/>
          </p:cNvSpPr>
          <p:nvPr/>
        </p:nvSpPr>
        <p:spPr bwMode="auto">
          <a:xfrm>
            <a:off x="4244504" y="681038"/>
            <a:ext cx="1023938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5" name="Line 2449"/>
          <p:cNvSpPr>
            <a:spLocks noChangeShapeType="1"/>
          </p:cNvSpPr>
          <p:nvPr/>
        </p:nvSpPr>
        <p:spPr bwMode="auto">
          <a:xfrm flipH="1" flipV="1">
            <a:off x="4985867" y="450850"/>
            <a:ext cx="282575" cy="193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6" name="Line 2450"/>
          <p:cNvSpPr>
            <a:spLocks noChangeShapeType="1"/>
          </p:cNvSpPr>
          <p:nvPr/>
        </p:nvSpPr>
        <p:spPr bwMode="auto">
          <a:xfrm>
            <a:off x="4985867" y="450850"/>
            <a:ext cx="282575" cy="193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7" name="Line 2451"/>
          <p:cNvSpPr>
            <a:spLocks noChangeShapeType="1"/>
          </p:cNvSpPr>
          <p:nvPr/>
        </p:nvSpPr>
        <p:spPr bwMode="auto">
          <a:xfrm flipH="1" flipV="1">
            <a:off x="5071592" y="452438"/>
            <a:ext cx="196850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8" name="Line 2452"/>
          <p:cNvSpPr>
            <a:spLocks noChangeShapeType="1"/>
          </p:cNvSpPr>
          <p:nvPr/>
        </p:nvSpPr>
        <p:spPr bwMode="auto">
          <a:xfrm>
            <a:off x="5071592" y="452438"/>
            <a:ext cx="196850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9" name="Line 2453"/>
          <p:cNvSpPr>
            <a:spLocks noChangeShapeType="1"/>
          </p:cNvSpPr>
          <p:nvPr/>
        </p:nvSpPr>
        <p:spPr bwMode="auto">
          <a:xfrm flipH="1">
            <a:off x="4312767" y="2390775"/>
            <a:ext cx="955675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0" name="Line 2454"/>
          <p:cNvSpPr>
            <a:spLocks noChangeShapeType="1"/>
          </p:cNvSpPr>
          <p:nvPr/>
        </p:nvSpPr>
        <p:spPr bwMode="auto">
          <a:xfrm flipV="1">
            <a:off x="4312767" y="2390775"/>
            <a:ext cx="955675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1" name="Line 2455"/>
          <p:cNvSpPr>
            <a:spLocks noChangeShapeType="1"/>
          </p:cNvSpPr>
          <p:nvPr/>
        </p:nvSpPr>
        <p:spPr bwMode="auto">
          <a:xfrm flipV="1">
            <a:off x="5268442" y="428625"/>
            <a:ext cx="42863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2" name="Line 2456"/>
          <p:cNvSpPr>
            <a:spLocks noChangeShapeType="1"/>
          </p:cNvSpPr>
          <p:nvPr/>
        </p:nvSpPr>
        <p:spPr bwMode="auto">
          <a:xfrm flipH="1">
            <a:off x="5268442" y="428625"/>
            <a:ext cx="42863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3" name="Line 2457"/>
          <p:cNvSpPr>
            <a:spLocks noChangeShapeType="1"/>
          </p:cNvSpPr>
          <p:nvPr/>
        </p:nvSpPr>
        <p:spPr bwMode="auto">
          <a:xfrm flipH="1">
            <a:off x="3980979" y="2390775"/>
            <a:ext cx="1287463" cy="146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4" name="Line 2458"/>
          <p:cNvSpPr>
            <a:spLocks noChangeShapeType="1"/>
          </p:cNvSpPr>
          <p:nvPr/>
        </p:nvSpPr>
        <p:spPr bwMode="auto">
          <a:xfrm flipV="1">
            <a:off x="3980979" y="2390775"/>
            <a:ext cx="1287463" cy="146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5" name="Line 2459"/>
          <p:cNvSpPr>
            <a:spLocks noChangeShapeType="1"/>
          </p:cNvSpPr>
          <p:nvPr/>
        </p:nvSpPr>
        <p:spPr bwMode="auto">
          <a:xfrm>
            <a:off x="5268442" y="2390775"/>
            <a:ext cx="373063" cy="1960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6" name="Line 2460"/>
          <p:cNvSpPr>
            <a:spLocks noChangeShapeType="1"/>
          </p:cNvSpPr>
          <p:nvPr/>
        </p:nvSpPr>
        <p:spPr bwMode="auto">
          <a:xfrm flipH="1" flipV="1">
            <a:off x="5268442" y="2390775"/>
            <a:ext cx="373063" cy="1960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7" name="Line 2461"/>
          <p:cNvSpPr>
            <a:spLocks noChangeShapeType="1"/>
          </p:cNvSpPr>
          <p:nvPr/>
        </p:nvSpPr>
        <p:spPr bwMode="auto">
          <a:xfrm flipH="1" flipV="1">
            <a:off x="5168429" y="420688"/>
            <a:ext cx="100013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8" name="Line 2462"/>
          <p:cNvSpPr>
            <a:spLocks noChangeShapeType="1"/>
          </p:cNvSpPr>
          <p:nvPr/>
        </p:nvSpPr>
        <p:spPr bwMode="auto">
          <a:xfrm>
            <a:off x="5168429" y="420688"/>
            <a:ext cx="100013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9" name="Line 2463"/>
          <p:cNvSpPr>
            <a:spLocks noChangeShapeType="1"/>
          </p:cNvSpPr>
          <p:nvPr/>
        </p:nvSpPr>
        <p:spPr bwMode="auto">
          <a:xfrm flipH="1" flipV="1">
            <a:off x="3822229" y="942975"/>
            <a:ext cx="1446213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0" name="Line 2464"/>
          <p:cNvSpPr>
            <a:spLocks noChangeShapeType="1"/>
          </p:cNvSpPr>
          <p:nvPr/>
        </p:nvSpPr>
        <p:spPr bwMode="auto">
          <a:xfrm>
            <a:off x="3822229" y="942975"/>
            <a:ext cx="1446213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1" name="Line 2465"/>
          <p:cNvSpPr>
            <a:spLocks noChangeShapeType="1"/>
          </p:cNvSpPr>
          <p:nvPr/>
        </p:nvSpPr>
        <p:spPr bwMode="auto">
          <a:xfrm flipH="1" flipV="1">
            <a:off x="3274542" y="2360613"/>
            <a:ext cx="1993900" cy="3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2" name="Line 2466"/>
          <p:cNvSpPr>
            <a:spLocks noChangeShapeType="1"/>
          </p:cNvSpPr>
          <p:nvPr/>
        </p:nvSpPr>
        <p:spPr bwMode="auto">
          <a:xfrm>
            <a:off x="3274542" y="2360613"/>
            <a:ext cx="1993900" cy="30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3" name="Line 2467"/>
          <p:cNvSpPr>
            <a:spLocks noChangeShapeType="1"/>
          </p:cNvSpPr>
          <p:nvPr/>
        </p:nvSpPr>
        <p:spPr bwMode="auto">
          <a:xfrm flipH="1" flipV="1">
            <a:off x="4650904" y="474663"/>
            <a:ext cx="617538" cy="191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4" name="Line 2468"/>
          <p:cNvSpPr>
            <a:spLocks noChangeShapeType="1"/>
          </p:cNvSpPr>
          <p:nvPr/>
        </p:nvSpPr>
        <p:spPr bwMode="auto">
          <a:xfrm>
            <a:off x="4650904" y="474663"/>
            <a:ext cx="617538" cy="191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5" name="Line 2469"/>
          <p:cNvSpPr>
            <a:spLocks noChangeShapeType="1"/>
          </p:cNvSpPr>
          <p:nvPr/>
        </p:nvSpPr>
        <p:spPr bwMode="auto">
          <a:xfrm>
            <a:off x="5268442" y="2390775"/>
            <a:ext cx="79375" cy="2044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6" name="Line 2470"/>
          <p:cNvSpPr>
            <a:spLocks noChangeShapeType="1"/>
          </p:cNvSpPr>
          <p:nvPr/>
        </p:nvSpPr>
        <p:spPr bwMode="auto">
          <a:xfrm flipH="1" flipV="1">
            <a:off x="5268442" y="2390775"/>
            <a:ext cx="79375" cy="2044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7" name="Line 2471"/>
          <p:cNvSpPr>
            <a:spLocks noChangeShapeType="1"/>
          </p:cNvSpPr>
          <p:nvPr/>
        </p:nvSpPr>
        <p:spPr bwMode="auto">
          <a:xfrm flipH="1" flipV="1">
            <a:off x="3574579" y="1341438"/>
            <a:ext cx="1693863" cy="1049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8" name="Line 2472"/>
          <p:cNvSpPr>
            <a:spLocks noChangeShapeType="1"/>
          </p:cNvSpPr>
          <p:nvPr/>
        </p:nvSpPr>
        <p:spPr bwMode="auto">
          <a:xfrm>
            <a:off x="3574579" y="1341438"/>
            <a:ext cx="1693863" cy="1049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9" name="Line 2473"/>
          <p:cNvSpPr>
            <a:spLocks noChangeShapeType="1"/>
          </p:cNvSpPr>
          <p:nvPr/>
        </p:nvSpPr>
        <p:spPr bwMode="auto">
          <a:xfrm flipH="1">
            <a:off x="4212754" y="2390775"/>
            <a:ext cx="1055688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0" name="Line 2474"/>
          <p:cNvSpPr>
            <a:spLocks noChangeShapeType="1"/>
          </p:cNvSpPr>
          <p:nvPr/>
        </p:nvSpPr>
        <p:spPr bwMode="auto">
          <a:xfrm flipV="1">
            <a:off x="4212754" y="2390775"/>
            <a:ext cx="1055688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1" name="Line 2475"/>
          <p:cNvSpPr>
            <a:spLocks noChangeShapeType="1"/>
          </p:cNvSpPr>
          <p:nvPr/>
        </p:nvSpPr>
        <p:spPr bwMode="auto">
          <a:xfrm flipH="1">
            <a:off x="3411067" y="2390775"/>
            <a:ext cx="1857375" cy="855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2" name="Line 2476"/>
          <p:cNvSpPr>
            <a:spLocks noChangeShapeType="1"/>
          </p:cNvSpPr>
          <p:nvPr/>
        </p:nvSpPr>
        <p:spPr bwMode="auto">
          <a:xfrm flipV="1">
            <a:off x="3411067" y="2390775"/>
            <a:ext cx="1857375" cy="855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3" name="Line 2477"/>
          <p:cNvSpPr>
            <a:spLocks noChangeShapeType="1"/>
          </p:cNvSpPr>
          <p:nvPr/>
        </p:nvSpPr>
        <p:spPr bwMode="auto">
          <a:xfrm>
            <a:off x="5268442" y="2390775"/>
            <a:ext cx="1211263" cy="160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4" name="Line 2478"/>
          <p:cNvSpPr>
            <a:spLocks noChangeShapeType="1"/>
          </p:cNvSpPr>
          <p:nvPr/>
        </p:nvSpPr>
        <p:spPr bwMode="auto">
          <a:xfrm flipH="1" flipV="1">
            <a:off x="5268442" y="2390775"/>
            <a:ext cx="1211263" cy="160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5" name="Line 2479"/>
          <p:cNvSpPr>
            <a:spLocks noChangeShapeType="1"/>
          </p:cNvSpPr>
          <p:nvPr/>
        </p:nvSpPr>
        <p:spPr bwMode="auto">
          <a:xfrm>
            <a:off x="5268442" y="2390775"/>
            <a:ext cx="982663" cy="1766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6" name="Line 2480"/>
          <p:cNvSpPr>
            <a:spLocks noChangeShapeType="1"/>
          </p:cNvSpPr>
          <p:nvPr/>
        </p:nvSpPr>
        <p:spPr bwMode="auto">
          <a:xfrm flipH="1" flipV="1">
            <a:off x="5268442" y="2390775"/>
            <a:ext cx="982663" cy="1766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7" name="Line 2481"/>
          <p:cNvSpPr>
            <a:spLocks noChangeShapeType="1"/>
          </p:cNvSpPr>
          <p:nvPr/>
        </p:nvSpPr>
        <p:spPr bwMode="auto">
          <a:xfrm flipH="1" flipV="1">
            <a:off x="3284067" y="2138363"/>
            <a:ext cx="1984375" cy="252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8" name="Line 2482"/>
          <p:cNvSpPr>
            <a:spLocks noChangeShapeType="1"/>
          </p:cNvSpPr>
          <p:nvPr/>
        </p:nvSpPr>
        <p:spPr bwMode="auto">
          <a:xfrm>
            <a:off x="3284067" y="2138363"/>
            <a:ext cx="1984375" cy="252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9" name="Line 2483"/>
          <p:cNvSpPr>
            <a:spLocks noChangeShapeType="1"/>
          </p:cNvSpPr>
          <p:nvPr/>
        </p:nvSpPr>
        <p:spPr bwMode="auto">
          <a:xfrm flipH="1">
            <a:off x="4247679" y="2390775"/>
            <a:ext cx="1020763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0" name="Line 2484"/>
          <p:cNvSpPr>
            <a:spLocks noChangeShapeType="1"/>
          </p:cNvSpPr>
          <p:nvPr/>
        </p:nvSpPr>
        <p:spPr bwMode="auto">
          <a:xfrm flipV="1">
            <a:off x="4247679" y="2390775"/>
            <a:ext cx="1020763" cy="1719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1" name="Line 2485"/>
          <p:cNvSpPr>
            <a:spLocks noChangeShapeType="1"/>
          </p:cNvSpPr>
          <p:nvPr/>
        </p:nvSpPr>
        <p:spPr bwMode="auto">
          <a:xfrm flipH="1" flipV="1">
            <a:off x="5252567" y="463550"/>
            <a:ext cx="15875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2" name="Line 2486"/>
          <p:cNvSpPr>
            <a:spLocks noChangeShapeType="1"/>
          </p:cNvSpPr>
          <p:nvPr/>
        </p:nvSpPr>
        <p:spPr bwMode="auto">
          <a:xfrm>
            <a:off x="5252567" y="463550"/>
            <a:ext cx="15875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3" name="Line 2487"/>
          <p:cNvSpPr>
            <a:spLocks noChangeShapeType="1"/>
          </p:cNvSpPr>
          <p:nvPr/>
        </p:nvSpPr>
        <p:spPr bwMode="auto">
          <a:xfrm>
            <a:off x="5268442" y="2390775"/>
            <a:ext cx="642938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4" name="Line 2488"/>
          <p:cNvSpPr>
            <a:spLocks noChangeShapeType="1"/>
          </p:cNvSpPr>
          <p:nvPr/>
        </p:nvSpPr>
        <p:spPr bwMode="auto">
          <a:xfrm flipH="1" flipV="1">
            <a:off x="5268442" y="2390775"/>
            <a:ext cx="642938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5" name="Line 2489"/>
          <p:cNvSpPr>
            <a:spLocks noChangeShapeType="1"/>
          </p:cNvSpPr>
          <p:nvPr/>
        </p:nvSpPr>
        <p:spPr bwMode="auto">
          <a:xfrm flipV="1">
            <a:off x="5554192" y="1931988"/>
            <a:ext cx="1814513" cy="855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6" name="Line 2490"/>
          <p:cNvSpPr>
            <a:spLocks noChangeShapeType="1"/>
          </p:cNvSpPr>
          <p:nvPr/>
        </p:nvSpPr>
        <p:spPr bwMode="auto">
          <a:xfrm flipH="1">
            <a:off x="5554192" y="1931988"/>
            <a:ext cx="1814513" cy="855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7" name="Line 2491"/>
          <p:cNvSpPr>
            <a:spLocks noChangeShapeType="1"/>
          </p:cNvSpPr>
          <p:nvPr/>
        </p:nvSpPr>
        <p:spPr bwMode="auto">
          <a:xfrm>
            <a:off x="5554192" y="2787650"/>
            <a:ext cx="506413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8" name="Line 2492"/>
          <p:cNvSpPr>
            <a:spLocks noChangeShapeType="1"/>
          </p:cNvSpPr>
          <p:nvPr/>
        </p:nvSpPr>
        <p:spPr bwMode="auto">
          <a:xfrm flipH="1" flipV="1">
            <a:off x="5554192" y="2787650"/>
            <a:ext cx="506413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9" name="Line 2493"/>
          <p:cNvSpPr>
            <a:spLocks noChangeShapeType="1"/>
          </p:cNvSpPr>
          <p:nvPr/>
        </p:nvSpPr>
        <p:spPr bwMode="auto">
          <a:xfrm flipH="1">
            <a:off x="4488979" y="2787650"/>
            <a:ext cx="1065213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0" name="Line 2494"/>
          <p:cNvSpPr>
            <a:spLocks noChangeShapeType="1"/>
          </p:cNvSpPr>
          <p:nvPr/>
        </p:nvSpPr>
        <p:spPr bwMode="auto">
          <a:xfrm flipV="1">
            <a:off x="4488979" y="2787650"/>
            <a:ext cx="1065213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1" name="Line 2495"/>
          <p:cNvSpPr>
            <a:spLocks noChangeShapeType="1"/>
          </p:cNvSpPr>
          <p:nvPr/>
        </p:nvSpPr>
        <p:spPr bwMode="auto">
          <a:xfrm flipV="1">
            <a:off x="5554192" y="2339975"/>
            <a:ext cx="2025650" cy="44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2" name="Line 2496"/>
          <p:cNvSpPr>
            <a:spLocks noChangeShapeType="1"/>
          </p:cNvSpPr>
          <p:nvPr/>
        </p:nvSpPr>
        <p:spPr bwMode="auto">
          <a:xfrm flipH="1">
            <a:off x="5554192" y="2339975"/>
            <a:ext cx="2025650" cy="44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3" name="Line 2497"/>
          <p:cNvSpPr>
            <a:spLocks noChangeShapeType="1"/>
          </p:cNvSpPr>
          <p:nvPr/>
        </p:nvSpPr>
        <p:spPr bwMode="auto">
          <a:xfrm>
            <a:off x="5554192" y="2787650"/>
            <a:ext cx="669925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4" name="Line 2498"/>
          <p:cNvSpPr>
            <a:spLocks noChangeShapeType="1"/>
          </p:cNvSpPr>
          <p:nvPr/>
        </p:nvSpPr>
        <p:spPr bwMode="auto">
          <a:xfrm flipH="1" flipV="1">
            <a:off x="5554192" y="2787650"/>
            <a:ext cx="669925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5" name="Line 2499"/>
          <p:cNvSpPr>
            <a:spLocks noChangeShapeType="1"/>
          </p:cNvSpPr>
          <p:nvPr/>
        </p:nvSpPr>
        <p:spPr bwMode="auto">
          <a:xfrm flipH="1" flipV="1">
            <a:off x="4439767" y="1168400"/>
            <a:ext cx="1114425" cy="1619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6" name="Line 2500"/>
          <p:cNvSpPr>
            <a:spLocks noChangeShapeType="1"/>
          </p:cNvSpPr>
          <p:nvPr/>
        </p:nvSpPr>
        <p:spPr bwMode="auto">
          <a:xfrm>
            <a:off x="4439767" y="1168400"/>
            <a:ext cx="1114425" cy="1619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7" name="Line 2501"/>
          <p:cNvSpPr>
            <a:spLocks noChangeShapeType="1"/>
          </p:cNvSpPr>
          <p:nvPr/>
        </p:nvSpPr>
        <p:spPr bwMode="auto">
          <a:xfrm flipH="1" flipV="1">
            <a:off x="5060479" y="190500"/>
            <a:ext cx="290513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8" name="Line 2502"/>
          <p:cNvSpPr>
            <a:spLocks noChangeShapeType="1"/>
          </p:cNvSpPr>
          <p:nvPr/>
        </p:nvSpPr>
        <p:spPr bwMode="auto">
          <a:xfrm>
            <a:off x="5060479" y="190500"/>
            <a:ext cx="290513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9" name="Line 2503"/>
          <p:cNvSpPr>
            <a:spLocks noChangeShapeType="1"/>
          </p:cNvSpPr>
          <p:nvPr/>
        </p:nvSpPr>
        <p:spPr bwMode="auto">
          <a:xfrm flipV="1">
            <a:off x="5350992" y="512763"/>
            <a:ext cx="806450" cy="1679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0" name="Line 2504"/>
          <p:cNvSpPr>
            <a:spLocks noChangeShapeType="1"/>
          </p:cNvSpPr>
          <p:nvPr/>
        </p:nvSpPr>
        <p:spPr bwMode="auto">
          <a:xfrm flipH="1">
            <a:off x="5350992" y="512763"/>
            <a:ext cx="806450" cy="1679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1" name="Line 2505"/>
          <p:cNvSpPr>
            <a:spLocks noChangeShapeType="1"/>
          </p:cNvSpPr>
          <p:nvPr/>
        </p:nvSpPr>
        <p:spPr bwMode="auto">
          <a:xfrm flipH="1">
            <a:off x="4939829" y="2192338"/>
            <a:ext cx="411163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2" name="Line 2506"/>
          <p:cNvSpPr>
            <a:spLocks noChangeShapeType="1"/>
          </p:cNvSpPr>
          <p:nvPr/>
        </p:nvSpPr>
        <p:spPr bwMode="auto">
          <a:xfrm flipV="1">
            <a:off x="4939829" y="2192338"/>
            <a:ext cx="411163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3" name="Line 2507"/>
          <p:cNvSpPr>
            <a:spLocks noChangeShapeType="1"/>
          </p:cNvSpPr>
          <p:nvPr/>
        </p:nvSpPr>
        <p:spPr bwMode="auto">
          <a:xfrm flipH="1" flipV="1">
            <a:off x="4435004" y="387350"/>
            <a:ext cx="915988" cy="1804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4" name="Line 2508"/>
          <p:cNvSpPr>
            <a:spLocks noChangeShapeType="1"/>
          </p:cNvSpPr>
          <p:nvPr/>
        </p:nvSpPr>
        <p:spPr bwMode="auto">
          <a:xfrm>
            <a:off x="4435004" y="387350"/>
            <a:ext cx="915988" cy="1804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5" name="Line 2509"/>
          <p:cNvSpPr>
            <a:spLocks noChangeShapeType="1"/>
          </p:cNvSpPr>
          <p:nvPr/>
        </p:nvSpPr>
        <p:spPr bwMode="auto">
          <a:xfrm flipH="1" flipV="1">
            <a:off x="3973042" y="698500"/>
            <a:ext cx="1377950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6" name="Line 2510"/>
          <p:cNvSpPr>
            <a:spLocks noChangeShapeType="1"/>
          </p:cNvSpPr>
          <p:nvPr/>
        </p:nvSpPr>
        <p:spPr bwMode="auto">
          <a:xfrm>
            <a:off x="3973042" y="698500"/>
            <a:ext cx="1377950" cy="149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7" name="Line 2511"/>
          <p:cNvSpPr>
            <a:spLocks noChangeShapeType="1"/>
          </p:cNvSpPr>
          <p:nvPr/>
        </p:nvSpPr>
        <p:spPr bwMode="auto">
          <a:xfrm flipH="1" flipV="1">
            <a:off x="4285779" y="474663"/>
            <a:ext cx="1065213" cy="171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8" name="Line 2512"/>
          <p:cNvSpPr>
            <a:spLocks noChangeShapeType="1"/>
          </p:cNvSpPr>
          <p:nvPr/>
        </p:nvSpPr>
        <p:spPr bwMode="auto">
          <a:xfrm>
            <a:off x="4285779" y="474663"/>
            <a:ext cx="1065213" cy="1717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9" name="Line 2513"/>
          <p:cNvSpPr>
            <a:spLocks noChangeShapeType="1"/>
          </p:cNvSpPr>
          <p:nvPr/>
        </p:nvSpPr>
        <p:spPr bwMode="auto">
          <a:xfrm>
            <a:off x="5350992" y="2192338"/>
            <a:ext cx="2030413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0" name="Line 2514"/>
          <p:cNvSpPr>
            <a:spLocks noChangeShapeType="1"/>
          </p:cNvSpPr>
          <p:nvPr/>
        </p:nvSpPr>
        <p:spPr bwMode="auto">
          <a:xfrm flipH="1" flipV="1">
            <a:off x="5350992" y="2192338"/>
            <a:ext cx="2030413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1" name="Line 2515"/>
          <p:cNvSpPr>
            <a:spLocks noChangeShapeType="1"/>
          </p:cNvSpPr>
          <p:nvPr/>
        </p:nvSpPr>
        <p:spPr bwMode="auto">
          <a:xfrm flipV="1">
            <a:off x="5350992" y="411163"/>
            <a:ext cx="730250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2" name="Line 2516"/>
          <p:cNvSpPr>
            <a:spLocks noChangeShapeType="1"/>
          </p:cNvSpPr>
          <p:nvPr/>
        </p:nvSpPr>
        <p:spPr bwMode="auto">
          <a:xfrm flipH="1">
            <a:off x="5350992" y="411163"/>
            <a:ext cx="730250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3" name="Line 2517"/>
          <p:cNvSpPr>
            <a:spLocks noChangeShapeType="1"/>
          </p:cNvSpPr>
          <p:nvPr/>
        </p:nvSpPr>
        <p:spPr bwMode="auto">
          <a:xfrm flipH="1" flipV="1">
            <a:off x="4512792" y="361950"/>
            <a:ext cx="838200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4" name="Line 2518"/>
          <p:cNvSpPr>
            <a:spLocks noChangeShapeType="1"/>
          </p:cNvSpPr>
          <p:nvPr/>
        </p:nvSpPr>
        <p:spPr bwMode="auto">
          <a:xfrm>
            <a:off x="4512792" y="361950"/>
            <a:ext cx="838200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5" name="Line 2519"/>
          <p:cNvSpPr>
            <a:spLocks noChangeShapeType="1"/>
          </p:cNvSpPr>
          <p:nvPr/>
        </p:nvSpPr>
        <p:spPr bwMode="auto">
          <a:xfrm flipH="1" flipV="1">
            <a:off x="4090517" y="598488"/>
            <a:ext cx="1260475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6" name="Line 2520"/>
          <p:cNvSpPr>
            <a:spLocks noChangeShapeType="1"/>
          </p:cNvSpPr>
          <p:nvPr/>
        </p:nvSpPr>
        <p:spPr bwMode="auto">
          <a:xfrm>
            <a:off x="4090517" y="598488"/>
            <a:ext cx="1260475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7" name="Line 2521"/>
          <p:cNvSpPr>
            <a:spLocks noChangeShapeType="1"/>
          </p:cNvSpPr>
          <p:nvPr/>
        </p:nvSpPr>
        <p:spPr bwMode="auto">
          <a:xfrm flipV="1">
            <a:off x="5350992" y="1931988"/>
            <a:ext cx="2017713" cy="260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8" name="Line 2522"/>
          <p:cNvSpPr>
            <a:spLocks noChangeShapeType="1"/>
          </p:cNvSpPr>
          <p:nvPr/>
        </p:nvSpPr>
        <p:spPr bwMode="auto">
          <a:xfrm flipH="1">
            <a:off x="5350992" y="1931988"/>
            <a:ext cx="2017713" cy="260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9" name="Line 2523"/>
          <p:cNvSpPr>
            <a:spLocks noChangeShapeType="1"/>
          </p:cNvSpPr>
          <p:nvPr/>
        </p:nvSpPr>
        <p:spPr bwMode="auto">
          <a:xfrm flipH="1">
            <a:off x="3630142" y="2192338"/>
            <a:ext cx="1720850" cy="1095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0" name="Line 2524"/>
          <p:cNvSpPr>
            <a:spLocks noChangeShapeType="1"/>
          </p:cNvSpPr>
          <p:nvPr/>
        </p:nvSpPr>
        <p:spPr bwMode="auto">
          <a:xfrm flipV="1">
            <a:off x="3630142" y="2192338"/>
            <a:ext cx="1720850" cy="1095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1" name="Line 2525"/>
          <p:cNvSpPr>
            <a:spLocks noChangeShapeType="1"/>
          </p:cNvSpPr>
          <p:nvPr/>
        </p:nvSpPr>
        <p:spPr bwMode="auto">
          <a:xfrm>
            <a:off x="5350992" y="2192338"/>
            <a:ext cx="1979613" cy="338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2" name="Line 2526"/>
          <p:cNvSpPr>
            <a:spLocks noChangeShapeType="1"/>
          </p:cNvSpPr>
          <p:nvPr/>
        </p:nvSpPr>
        <p:spPr bwMode="auto">
          <a:xfrm flipH="1" flipV="1">
            <a:off x="5350992" y="2192338"/>
            <a:ext cx="1979613" cy="338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3" name="Line 2527"/>
          <p:cNvSpPr>
            <a:spLocks noChangeShapeType="1"/>
          </p:cNvSpPr>
          <p:nvPr/>
        </p:nvSpPr>
        <p:spPr bwMode="auto">
          <a:xfrm flipH="1" flipV="1">
            <a:off x="4590579" y="322263"/>
            <a:ext cx="760413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4" name="Line 2528"/>
          <p:cNvSpPr>
            <a:spLocks noChangeShapeType="1"/>
          </p:cNvSpPr>
          <p:nvPr/>
        </p:nvSpPr>
        <p:spPr bwMode="auto">
          <a:xfrm>
            <a:off x="4590579" y="322263"/>
            <a:ext cx="760413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5" name="Line 2529"/>
          <p:cNvSpPr>
            <a:spLocks noChangeShapeType="1"/>
          </p:cNvSpPr>
          <p:nvPr/>
        </p:nvSpPr>
        <p:spPr bwMode="auto">
          <a:xfrm flipV="1">
            <a:off x="5350992" y="1139825"/>
            <a:ext cx="1627188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6" name="Line 2530"/>
          <p:cNvSpPr>
            <a:spLocks noChangeShapeType="1"/>
          </p:cNvSpPr>
          <p:nvPr/>
        </p:nvSpPr>
        <p:spPr bwMode="auto">
          <a:xfrm flipH="1">
            <a:off x="5350992" y="1139825"/>
            <a:ext cx="1627188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7" name="Line 2531"/>
          <p:cNvSpPr>
            <a:spLocks noChangeShapeType="1"/>
          </p:cNvSpPr>
          <p:nvPr/>
        </p:nvSpPr>
        <p:spPr bwMode="auto">
          <a:xfrm flipH="1" flipV="1">
            <a:off x="2833217" y="2411413"/>
            <a:ext cx="254000" cy="2035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8" name="Line 2532"/>
          <p:cNvSpPr>
            <a:spLocks noChangeShapeType="1"/>
          </p:cNvSpPr>
          <p:nvPr/>
        </p:nvSpPr>
        <p:spPr bwMode="auto">
          <a:xfrm>
            <a:off x="2833217" y="2411413"/>
            <a:ext cx="254000" cy="2035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9" name="Line 2533"/>
          <p:cNvSpPr>
            <a:spLocks noChangeShapeType="1"/>
          </p:cNvSpPr>
          <p:nvPr/>
        </p:nvSpPr>
        <p:spPr bwMode="auto">
          <a:xfrm flipV="1">
            <a:off x="3087217" y="2682875"/>
            <a:ext cx="1211263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0" name="Line 2534"/>
          <p:cNvSpPr>
            <a:spLocks noChangeShapeType="1"/>
          </p:cNvSpPr>
          <p:nvPr/>
        </p:nvSpPr>
        <p:spPr bwMode="auto">
          <a:xfrm flipH="1">
            <a:off x="3087217" y="2682875"/>
            <a:ext cx="1211263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1" name="Line 2535"/>
          <p:cNvSpPr>
            <a:spLocks noChangeShapeType="1"/>
          </p:cNvSpPr>
          <p:nvPr/>
        </p:nvSpPr>
        <p:spPr bwMode="auto">
          <a:xfrm flipV="1">
            <a:off x="3087217" y="2568575"/>
            <a:ext cx="842963" cy="187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2" name="Line 2536"/>
          <p:cNvSpPr>
            <a:spLocks noChangeShapeType="1"/>
          </p:cNvSpPr>
          <p:nvPr/>
        </p:nvSpPr>
        <p:spPr bwMode="auto">
          <a:xfrm flipH="1">
            <a:off x="3087217" y="2568575"/>
            <a:ext cx="842963" cy="1878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3" name="Line 2537"/>
          <p:cNvSpPr>
            <a:spLocks noChangeShapeType="1"/>
          </p:cNvSpPr>
          <p:nvPr/>
        </p:nvSpPr>
        <p:spPr bwMode="auto">
          <a:xfrm flipH="1" flipV="1">
            <a:off x="2220442" y="2525713"/>
            <a:ext cx="866775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4" name="Line 2538"/>
          <p:cNvSpPr>
            <a:spLocks noChangeShapeType="1"/>
          </p:cNvSpPr>
          <p:nvPr/>
        </p:nvSpPr>
        <p:spPr bwMode="auto">
          <a:xfrm>
            <a:off x="2220442" y="2525713"/>
            <a:ext cx="866775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5" name="Line 2539"/>
          <p:cNvSpPr>
            <a:spLocks noChangeShapeType="1"/>
          </p:cNvSpPr>
          <p:nvPr/>
        </p:nvSpPr>
        <p:spPr bwMode="auto">
          <a:xfrm flipH="1" flipV="1">
            <a:off x="1907704" y="2682875"/>
            <a:ext cx="1179513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6" name="Line 2540"/>
          <p:cNvSpPr>
            <a:spLocks noChangeShapeType="1"/>
          </p:cNvSpPr>
          <p:nvPr/>
        </p:nvSpPr>
        <p:spPr bwMode="auto">
          <a:xfrm>
            <a:off x="1907704" y="2682875"/>
            <a:ext cx="1179513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7" name="Line 2541"/>
          <p:cNvSpPr>
            <a:spLocks noChangeShapeType="1"/>
          </p:cNvSpPr>
          <p:nvPr/>
        </p:nvSpPr>
        <p:spPr bwMode="auto">
          <a:xfrm flipV="1">
            <a:off x="3087217" y="2500313"/>
            <a:ext cx="787400" cy="194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8" name="Line 2542"/>
          <p:cNvSpPr>
            <a:spLocks noChangeShapeType="1"/>
          </p:cNvSpPr>
          <p:nvPr/>
        </p:nvSpPr>
        <p:spPr bwMode="auto">
          <a:xfrm flipH="1">
            <a:off x="3087217" y="2500313"/>
            <a:ext cx="787400" cy="194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9" name="Line 2543"/>
          <p:cNvSpPr>
            <a:spLocks noChangeShapeType="1"/>
          </p:cNvSpPr>
          <p:nvPr/>
        </p:nvSpPr>
        <p:spPr bwMode="auto">
          <a:xfrm flipH="1" flipV="1">
            <a:off x="1988667" y="2628900"/>
            <a:ext cx="1098550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0" name="Line 2544"/>
          <p:cNvSpPr>
            <a:spLocks noChangeShapeType="1"/>
          </p:cNvSpPr>
          <p:nvPr/>
        </p:nvSpPr>
        <p:spPr bwMode="auto">
          <a:xfrm>
            <a:off x="1988667" y="2628900"/>
            <a:ext cx="1098550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1" name="Line 2545"/>
          <p:cNvSpPr>
            <a:spLocks noChangeShapeType="1"/>
          </p:cNvSpPr>
          <p:nvPr/>
        </p:nvSpPr>
        <p:spPr bwMode="auto">
          <a:xfrm flipH="1" flipV="1">
            <a:off x="2066454" y="2590800"/>
            <a:ext cx="1020763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2" name="Line 2546"/>
          <p:cNvSpPr>
            <a:spLocks noChangeShapeType="1"/>
          </p:cNvSpPr>
          <p:nvPr/>
        </p:nvSpPr>
        <p:spPr bwMode="auto">
          <a:xfrm>
            <a:off x="2066454" y="2590800"/>
            <a:ext cx="1020763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3" name="Line 2547"/>
          <p:cNvSpPr>
            <a:spLocks noChangeShapeType="1"/>
          </p:cNvSpPr>
          <p:nvPr/>
        </p:nvSpPr>
        <p:spPr bwMode="auto">
          <a:xfrm flipV="1">
            <a:off x="3087217" y="2749550"/>
            <a:ext cx="1343025" cy="1697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4" name="Line 2548"/>
          <p:cNvSpPr>
            <a:spLocks noChangeShapeType="1"/>
          </p:cNvSpPr>
          <p:nvPr/>
        </p:nvSpPr>
        <p:spPr bwMode="auto">
          <a:xfrm flipH="1">
            <a:off x="3087217" y="2749550"/>
            <a:ext cx="1343025" cy="1697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5" name="Line 2549"/>
          <p:cNvSpPr>
            <a:spLocks noChangeShapeType="1"/>
          </p:cNvSpPr>
          <p:nvPr/>
        </p:nvSpPr>
        <p:spPr bwMode="auto">
          <a:xfrm flipH="1" flipV="1">
            <a:off x="2139479" y="2554288"/>
            <a:ext cx="947738" cy="189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6" name="Line 2550"/>
          <p:cNvSpPr>
            <a:spLocks noChangeShapeType="1"/>
          </p:cNvSpPr>
          <p:nvPr/>
        </p:nvSpPr>
        <p:spPr bwMode="auto">
          <a:xfrm>
            <a:off x="2139479" y="2554288"/>
            <a:ext cx="947738" cy="189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7" name="Line 2551"/>
          <p:cNvSpPr>
            <a:spLocks noChangeShapeType="1"/>
          </p:cNvSpPr>
          <p:nvPr/>
        </p:nvSpPr>
        <p:spPr bwMode="auto">
          <a:xfrm flipV="1">
            <a:off x="3087217" y="2609850"/>
            <a:ext cx="879475" cy="183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8" name="Line 2552"/>
          <p:cNvSpPr>
            <a:spLocks noChangeShapeType="1"/>
          </p:cNvSpPr>
          <p:nvPr/>
        </p:nvSpPr>
        <p:spPr bwMode="auto">
          <a:xfrm flipH="1">
            <a:off x="3087217" y="2609850"/>
            <a:ext cx="879475" cy="1836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9" name="Line 2553"/>
          <p:cNvSpPr>
            <a:spLocks noChangeShapeType="1"/>
          </p:cNvSpPr>
          <p:nvPr/>
        </p:nvSpPr>
        <p:spPr bwMode="auto">
          <a:xfrm flipV="1">
            <a:off x="3087217" y="2520950"/>
            <a:ext cx="701675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0" name="Line 2554"/>
          <p:cNvSpPr>
            <a:spLocks noChangeShapeType="1"/>
          </p:cNvSpPr>
          <p:nvPr/>
        </p:nvSpPr>
        <p:spPr bwMode="auto">
          <a:xfrm flipH="1">
            <a:off x="3087217" y="2520950"/>
            <a:ext cx="701675" cy="1925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1" name="Line 2555"/>
          <p:cNvSpPr>
            <a:spLocks noChangeShapeType="1"/>
          </p:cNvSpPr>
          <p:nvPr/>
        </p:nvSpPr>
        <p:spPr bwMode="auto">
          <a:xfrm flipH="1">
            <a:off x="4746154" y="2182813"/>
            <a:ext cx="65088" cy="208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2" name="Line 2556"/>
          <p:cNvSpPr>
            <a:spLocks noChangeShapeType="1"/>
          </p:cNvSpPr>
          <p:nvPr/>
        </p:nvSpPr>
        <p:spPr bwMode="auto">
          <a:xfrm flipV="1">
            <a:off x="4746154" y="2182813"/>
            <a:ext cx="65088" cy="208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3" name="Line 2557"/>
          <p:cNvSpPr>
            <a:spLocks noChangeShapeType="1"/>
          </p:cNvSpPr>
          <p:nvPr/>
        </p:nvSpPr>
        <p:spPr bwMode="auto">
          <a:xfrm flipH="1">
            <a:off x="4511204" y="2182813"/>
            <a:ext cx="300038" cy="199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4" name="Line 2558"/>
          <p:cNvSpPr>
            <a:spLocks noChangeShapeType="1"/>
          </p:cNvSpPr>
          <p:nvPr/>
        </p:nvSpPr>
        <p:spPr bwMode="auto">
          <a:xfrm flipV="1">
            <a:off x="4511204" y="2182813"/>
            <a:ext cx="300038" cy="199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5" name="Line 2559"/>
          <p:cNvSpPr>
            <a:spLocks noChangeShapeType="1"/>
          </p:cNvSpPr>
          <p:nvPr/>
        </p:nvSpPr>
        <p:spPr bwMode="auto">
          <a:xfrm>
            <a:off x="4811242" y="2182813"/>
            <a:ext cx="16827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6" name="Line 2560"/>
          <p:cNvSpPr>
            <a:spLocks noChangeShapeType="1"/>
          </p:cNvSpPr>
          <p:nvPr/>
        </p:nvSpPr>
        <p:spPr bwMode="auto">
          <a:xfrm flipH="1" flipV="1">
            <a:off x="4811242" y="2182813"/>
            <a:ext cx="168275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7" name="Line 2561"/>
          <p:cNvSpPr>
            <a:spLocks noChangeShapeType="1"/>
          </p:cNvSpPr>
          <p:nvPr/>
        </p:nvSpPr>
        <p:spPr bwMode="auto">
          <a:xfrm>
            <a:off x="4811242" y="2182813"/>
            <a:ext cx="1282700" cy="1443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8" name="Line 2562"/>
          <p:cNvSpPr>
            <a:spLocks noChangeShapeType="1"/>
          </p:cNvSpPr>
          <p:nvPr/>
        </p:nvSpPr>
        <p:spPr bwMode="auto">
          <a:xfrm flipH="1" flipV="1">
            <a:off x="4811242" y="2182813"/>
            <a:ext cx="1282700" cy="1443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9" name="Line 2563"/>
          <p:cNvSpPr>
            <a:spLocks noChangeShapeType="1"/>
          </p:cNvSpPr>
          <p:nvPr/>
        </p:nvSpPr>
        <p:spPr bwMode="auto">
          <a:xfrm flipH="1">
            <a:off x="4363567" y="2182813"/>
            <a:ext cx="447675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0" name="Line 2564"/>
          <p:cNvSpPr>
            <a:spLocks noChangeShapeType="1"/>
          </p:cNvSpPr>
          <p:nvPr/>
        </p:nvSpPr>
        <p:spPr bwMode="auto">
          <a:xfrm flipV="1">
            <a:off x="4363567" y="2182813"/>
            <a:ext cx="447675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1" name="Line 2565"/>
          <p:cNvSpPr>
            <a:spLocks noChangeShapeType="1"/>
          </p:cNvSpPr>
          <p:nvPr/>
        </p:nvSpPr>
        <p:spPr bwMode="auto">
          <a:xfrm flipH="1">
            <a:off x="3290417" y="2182813"/>
            <a:ext cx="1520825" cy="1408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2" name="Line 2566"/>
          <p:cNvSpPr>
            <a:spLocks noChangeShapeType="1"/>
          </p:cNvSpPr>
          <p:nvPr/>
        </p:nvSpPr>
        <p:spPr bwMode="auto">
          <a:xfrm flipV="1">
            <a:off x="3290417" y="2182813"/>
            <a:ext cx="1520825" cy="1408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3" name="Line 2567"/>
          <p:cNvSpPr>
            <a:spLocks noChangeShapeType="1"/>
          </p:cNvSpPr>
          <p:nvPr/>
        </p:nvSpPr>
        <p:spPr bwMode="auto">
          <a:xfrm>
            <a:off x="4811242" y="2182813"/>
            <a:ext cx="1682750" cy="974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4" name="Line 2568"/>
          <p:cNvSpPr>
            <a:spLocks noChangeShapeType="1"/>
          </p:cNvSpPr>
          <p:nvPr/>
        </p:nvSpPr>
        <p:spPr bwMode="auto">
          <a:xfrm flipH="1" flipV="1">
            <a:off x="4811242" y="2182813"/>
            <a:ext cx="1682750" cy="974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5" name="Line 2569"/>
          <p:cNvSpPr>
            <a:spLocks noChangeShapeType="1"/>
          </p:cNvSpPr>
          <p:nvPr/>
        </p:nvSpPr>
        <p:spPr bwMode="auto">
          <a:xfrm flipV="1">
            <a:off x="4811242" y="190500"/>
            <a:ext cx="249238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6" name="Line 2570"/>
          <p:cNvSpPr>
            <a:spLocks noChangeShapeType="1"/>
          </p:cNvSpPr>
          <p:nvPr/>
        </p:nvSpPr>
        <p:spPr bwMode="auto">
          <a:xfrm flipH="1">
            <a:off x="4811242" y="190500"/>
            <a:ext cx="249238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7" name="Line 2571"/>
          <p:cNvSpPr>
            <a:spLocks noChangeShapeType="1"/>
          </p:cNvSpPr>
          <p:nvPr/>
        </p:nvSpPr>
        <p:spPr bwMode="auto">
          <a:xfrm flipH="1">
            <a:off x="4801717" y="2182813"/>
            <a:ext cx="9525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8" name="Line 2572"/>
          <p:cNvSpPr>
            <a:spLocks noChangeShapeType="1"/>
          </p:cNvSpPr>
          <p:nvPr/>
        </p:nvSpPr>
        <p:spPr bwMode="auto">
          <a:xfrm flipV="1">
            <a:off x="4801717" y="2182813"/>
            <a:ext cx="9525" cy="1957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9" name="Line 2573"/>
          <p:cNvSpPr>
            <a:spLocks noChangeShapeType="1"/>
          </p:cNvSpPr>
          <p:nvPr/>
        </p:nvSpPr>
        <p:spPr bwMode="auto">
          <a:xfrm flipH="1">
            <a:off x="4568354" y="2182813"/>
            <a:ext cx="242888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0" name="Line 2574"/>
          <p:cNvSpPr>
            <a:spLocks noChangeShapeType="1"/>
          </p:cNvSpPr>
          <p:nvPr/>
        </p:nvSpPr>
        <p:spPr bwMode="auto">
          <a:xfrm flipV="1">
            <a:off x="4568354" y="2182813"/>
            <a:ext cx="242888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1" name="Line 2575"/>
          <p:cNvSpPr>
            <a:spLocks noChangeShapeType="1"/>
          </p:cNvSpPr>
          <p:nvPr/>
        </p:nvSpPr>
        <p:spPr bwMode="auto">
          <a:xfrm>
            <a:off x="4811242" y="2182813"/>
            <a:ext cx="1201738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2" name="Line 2576"/>
          <p:cNvSpPr>
            <a:spLocks noChangeShapeType="1"/>
          </p:cNvSpPr>
          <p:nvPr/>
        </p:nvSpPr>
        <p:spPr bwMode="auto">
          <a:xfrm flipH="1" flipV="1">
            <a:off x="4811242" y="2182813"/>
            <a:ext cx="1201738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3" name="Line 2577"/>
          <p:cNvSpPr>
            <a:spLocks noChangeShapeType="1"/>
          </p:cNvSpPr>
          <p:nvPr/>
        </p:nvSpPr>
        <p:spPr bwMode="auto">
          <a:xfrm flipH="1" flipV="1">
            <a:off x="3465042" y="712788"/>
            <a:ext cx="1346200" cy="147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4" name="Line 2578"/>
          <p:cNvSpPr>
            <a:spLocks noChangeShapeType="1"/>
          </p:cNvSpPr>
          <p:nvPr/>
        </p:nvSpPr>
        <p:spPr bwMode="auto">
          <a:xfrm>
            <a:off x="3465042" y="712788"/>
            <a:ext cx="1346200" cy="1470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5" name="Line 2579"/>
          <p:cNvSpPr>
            <a:spLocks noChangeShapeType="1"/>
          </p:cNvSpPr>
          <p:nvPr/>
        </p:nvSpPr>
        <p:spPr bwMode="auto">
          <a:xfrm flipH="1">
            <a:off x="3596804" y="2182813"/>
            <a:ext cx="1214438" cy="151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6" name="Line 2580"/>
          <p:cNvSpPr>
            <a:spLocks noChangeShapeType="1"/>
          </p:cNvSpPr>
          <p:nvPr/>
        </p:nvSpPr>
        <p:spPr bwMode="auto">
          <a:xfrm flipV="1">
            <a:off x="3596804" y="2182813"/>
            <a:ext cx="1214438" cy="151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7" name="Line 2581"/>
          <p:cNvSpPr>
            <a:spLocks noChangeShapeType="1"/>
          </p:cNvSpPr>
          <p:nvPr/>
        </p:nvSpPr>
        <p:spPr bwMode="auto">
          <a:xfrm>
            <a:off x="4811242" y="2182813"/>
            <a:ext cx="901700" cy="1743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8" name="Line 2582"/>
          <p:cNvSpPr>
            <a:spLocks noChangeShapeType="1"/>
          </p:cNvSpPr>
          <p:nvPr/>
        </p:nvSpPr>
        <p:spPr bwMode="auto">
          <a:xfrm flipH="1" flipV="1">
            <a:off x="4811242" y="2182813"/>
            <a:ext cx="901700" cy="1743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9" name="Line 2583"/>
          <p:cNvSpPr>
            <a:spLocks noChangeShapeType="1"/>
          </p:cNvSpPr>
          <p:nvPr/>
        </p:nvSpPr>
        <p:spPr bwMode="auto">
          <a:xfrm>
            <a:off x="4811242" y="2182813"/>
            <a:ext cx="1831975" cy="63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0" name="Line 2584"/>
          <p:cNvSpPr>
            <a:spLocks noChangeShapeType="1"/>
          </p:cNvSpPr>
          <p:nvPr/>
        </p:nvSpPr>
        <p:spPr bwMode="auto">
          <a:xfrm flipH="1" flipV="1">
            <a:off x="4811242" y="2182813"/>
            <a:ext cx="1831975" cy="63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1" name="Line 2585"/>
          <p:cNvSpPr>
            <a:spLocks noChangeShapeType="1"/>
          </p:cNvSpPr>
          <p:nvPr/>
        </p:nvSpPr>
        <p:spPr bwMode="auto">
          <a:xfrm flipH="1">
            <a:off x="4584229" y="2182813"/>
            <a:ext cx="227013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2" name="Line 2586"/>
          <p:cNvSpPr>
            <a:spLocks noChangeShapeType="1"/>
          </p:cNvSpPr>
          <p:nvPr/>
        </p:nvSpPr>
        <p:spPr bwMode="auto">
          <a:xfrm flipV="1">
            <a:off x="4584229" y="2182813"/>
            <a:ext cx="227013" cy="2036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3" name="Line 2587"/>
          <p:cNvSpPr>
            <a:spLocks noChangeShapeType="1"/>
          </p:cNvSpPr>
          <p:nvPr/>
        </p:nvSpPr>
        <p:spPr bwMode="auto">
          <a:xfrm flipH="1">
            <a:off x="4468342" y="2182813"/>
            <a:ext cx="342900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4" name="Line 2588"/>
          <p:cNvSpPr>
            <a:spLocks noChangeShapeType="1"/>
          </p:cNvSpPr>
          <p:nvPr/>
        </p:nvSpPr>
        <p:spPr bwMode="auto">
          <a:xfrm flipV="1">
            <a:off x="4468342" y="2182813"/>
            <a:ext cx="342900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5" name="Line 2589"/>
          <p:cNvSpPr>
            <a:spLocks noChangeShapeType="1"/>
          </p:cNvSpPr>
          <p:nvPr/>
        </p:nvSpPr>
        <p:spPr bwMode="auto">
          <a:xfrm flipV="1">
            <a:off x="4811242" y="1560513"/>
            <a:ext cx="1833563" cy="62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6" name="Line 2590"/>
          <p:cNvSpPr>
            <a:spLocks noChangeShapeType="1"/>
          </p:cNvSpPr>
          <p:nvPr/>
        </p:nvSpPr>
        <p:spPr bwMode="auto">
          <a:xfrm flipH="1">
            <a:off x="4811242" y="1560513"/>
            <a:ext cx="1833563" cy="622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7" name="Line 2591"/>
          <p:cNvSpPr>
            <a:spLocks noChangeShapeType="1"/>
          </p:cNvSpPr>
          <p:nvPr/>
        </p:nvSpPr>
        <p:spPr bwMode="auto">
          <a:xfrm>
            <a:off x="4811242" y="2182813"/>
            <a:ext cx="1122363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8" name="Line 2592"/>
          <p:cNvSpPr>
            <a:spLocks noChangeShapeType="1"/>
          </p:cNvSpPr>
          <p:nvPr/>
        </p:nvSpPr>
        <p:spPr bwMode="auto">
          <a:xfrm flipH="1" flipV="1">
            <a:off x="4811242" y="2182813"/>
            <a:ext cx="1122363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9" name="Line 2593"/>
          <p:cNvSpPr>
            <a:spLocks noChangeShapeType="1"/>
          </p:cNvSpPr>
          <p:nvPr/>
        </p:nvSpPr>
        <p:spPr bwMode="auto">
          <a:xfrm>
            <a:off x="4811242" y="2182813"/>
            <a:ext cx="1527175" cy="1200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0" name="Line 2594"/>
          <p:cNvSpPr>
            <a:spLocks noChangeShapeType="1"/>
          </p:cNvSpPr>
          <p:nvPr/>
        </p:nvSpPr>
        <p:spPr bwMode="auto">
          <a:xfrm flipH="1" flipV="1">
            <a:off x="4811242" y="2182813"/>
            <a:ext cx="1527175" cy="1200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1" name="Line 2595"/>
          <p:cNvSpPr>
            <a:spLocks noChangeShapeType="1"/>
          </p:cNvSpPr>
          <p:nvPr/>
        </p:nvSpPr>
        <p:spPr bwMode="auto">
          <a:xfrm>
            <a:off x="4811242" y="2182813"/>
            <a:ext cx="1589088" cy="1127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2" name="Line 2596"/>
          <p:cNvSpPr>
            <a:spLocks noChangeShapeType="1"/>
          </p:cNvSpPr>
          <p:nvPr/>
        </p:nvSpPr>
        <p:spPr bwMode="auto">
          <a:xfrm flipH="1" flipV="1">
            <a:off x="4811242" y="2182813"/>
            <a:ext cx="1589088" cy="1127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3" name="Line 2597"/>
          <p:cNvSpPr>
            <a:spLocks noChangeShapeType="1"/>
          </p:cNvSpPr>
          <p:nvPr/>
        </p:nvSpPr>
        <p:spPr bwMode="auto">
          <a:xfrm>
            <a:off x="4811242" y="2182813"/>
            <a:ext cx="128588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4" name="Line 2598"/>
          <p:cNvSpPr>
            <a:spLocks noChangeShapeType="1"/>
          </p:cNvSpPr>
          <p:nvPr/>
        </p:nvSpPr>
        <p:spPr bwMode="auto">
          <a:xfrm flipH="1" flipV="1">
            <a:off x="4811242" y="2182813"/>
            <a:ext cx="128588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5" name="Line 2599"/>
          <p:cNvSpPr>
            <a:spLocks noChangeShapeType="1"/>
          </p:cNvSpPr>
          <p:nvPr/>
        </p:nvSpPr>
        <p:spPr bwMode="auto">
          <a:xfrm flipV="1">
            <a:off x="4811242" y="1406525"/>
            <a:ext cx="1774825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6" name="Line 2600"/>
          <p:cNvSpPr>
            <a:spLocks noChangeShapeType="1"/>
          </p:cNvSpPr>
          <p:nvPr/>
        </p:nvSpPr>
        <p:spPr bwMode="auto">
          <a:xfrm flipH="1">
            <a:off x="4811242" y="1406525"/>
            <a:ext cx="1774825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7" name="Line 2601"/>
          <p:cNvSpPr>
            <a:spLocks noChangeShapeType="1"/>
          </p:cNvSpPr>
          <p:nvPr/>
        </p:nvSpPr>
        <p:spPr bwMode="auto">
          <a:xfrm>
            <a:off x="4811242" y="2182813"/>
            <a:ext cx="1771650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8" name="Line 2602"/>
          <p:cNvSpPr>
            <a:spLocks noChangeShapeType="1"/>
          </p:cNvSpPr>
          <p:nvPr/>
        </p:nvSpPr>
        <p:spPr bwMode="auto">
          <a:xfrm flipH="1" flipV="1">
            <a:off x="4811242" y="2182813"/>
            <a:ext cx="1771650" cy="80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9" name="Line 2603"/>
          <p:cNvSpPr>
            <a:spLocks noChangeShapeType="1"/>
          </p:cNvSpPr>
          <p:nvPr/>
        </p:nvSpPr>
        <p:spPr bwMode="auto">
          <a:xfrm flipV="1">
            <a:off x="4811242" y="233363"/>
            <a:ext cx="482600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0" name="Line 2604"/>
          <p:cNvSpPr>
            <a:spLocks noChangeShapeType="1"/>
          </p:cNvSpPr>
          <p:nvPr/>
        </p:nvSpPr>
        <p:spPr bwMode="auto">
          <a:xfrm flipH="1">
            <a:off x="4811242" y="233363"/>
            <a:ext cx="482600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1" name="Line 2605"/>
          <p:cNvSpPr>
            <a:spLocks noChangeShapeType="1"/>
          </p:cNvSpPr>
          <p:nvPr/>
        </p:nvSpPr>
        <p:spPr bwMode="auto">
          <a:xfrm>
            <a:off x="4811242" y="2182813"/>
            <a:ext cx="1804988" cy="72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2" name="Line 2606"/>
          <p:cNvSpPr>
            <a:spLocks noChangeShapeType="1"/>
          </p:cNvSpPr>
          <p:nvPr/>
        </p:nvSpPr>
        <p:spPr bwMode="auto">
          <a:xfrm flipH="1" flipV="1">
            <a:off x="4811242" y="2182813"/>
            <a:ext cx="1804988" cy="72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3" name="Line 2607"/>
          <p:cNvSpPr>
            <a:spLocks noChangeShapeType="1"/>
          </p:cNvSpPr>
          <p:nvPr/>
        </p:nvSpPr>
        <p:spPr bwMode="auto">
          <a:xfrm>
            <a:off x="4811242" y="2182813"/>
            <a:ext cx="1490663" cy="1289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4" name="Line 2608"/>
          <p:cNvSpPr>
            <a:spLocks noChangeShapeType="1"/>
          </p:cNvSpPr>
          <p:nvPr/>
        </p:nvSpPr>
        <p:spPr bwMode="auto">
          <a:xfrm flipH="1" flipV="1">
            <a:off x="4811242" y="2182813"/>
            <a:ext cx="1490663" cy="1289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5" name="Line 2609"/>
          <p:cNvSpPr>
            <a:spLocks noChangeShapeType="1"/>
          </p:cNvSpPr>
          <p:nvPr/>
        </p:nvSpPr>
        <p:spPr bwMode="auto">
          <a:xfrm flipV="1">
            <a:off x="4811242" y="457200"/>
            <a:ext cx="1069975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6" name="Line 2610"/>
          <p:cNvSpPr>
            <a:spLocks noChangeShapeType="1"/>
          </p:cNvSpPr>
          <p:nvPr/>
        </p:nvSpPr>
        <p:spPr bwMode="auto">
          <a:xfrm flipH="1">
            <a:off x="4811242" y="457200"/>
            <a:ext cx="1069975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7" name="Line 2611"/>
          <p:cNvSpPr>
            <a:spLocks noChangeShapeType="1"/>
          </p:cNvSpPr>
          <p:nvPr/>
        </p:nvSpPr>
        <p:spPr bwMode="auto">
          <a:xfrm flipH="1">
            <a:off x="3104679" y="2182813"/>
            <a:ext cx="1706563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8" name="Line 2612"/>
          <p:cNvSpPr>
            <a:spLocks noChangeShapeType="1"/>
          </p:cNvSpPr>
          <p:nvPr/>
        </p:nvSpPr>
        <p:spPr bwMode="auto">
          <a:xfrm flipV="1">
            <a:off x="3104679" y="2182813"/>
            <a:ext cx="1706563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9" name="Line 2613"/>
          <p:cNvSpPr>
            <a:spLocks noChangeShapeType="1"/>
          </p:cNvSpPr>
          <p:nvPr/>
        </p:nvSpPr>
        <p:spPr bwMode="auto">
          <a:xfrm>
            <a:off x="4811242" y="2182813"/>
            <a:ext cx="1936750" cy="6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0" name="Line 2614"/>
          <p:cNvSpPr>
            <a:spLocks noChangeShapeType="1"/>
          </p:cNvSpPr>
          <p:nvPr/>
        </p:nvSpPr>
        <p:spPr bwMode="auto">
          <a:xfrm flipH="1" flipV="1">
            <a:off x="4811242" y="2182813"/>
            <a:ext cx="1936750" cy="6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1" name="Line 2615"/>
          <p:cNvSpPr>
            <a:spLocks noChangeShapeType="1"/>
          </p:cNvSpPr>
          <p:nvPr/>
        </p:nvSpPr>
        <p:spPr bwMode="auto">
          <a:xfrm>
            <a:off x="4811242" y="2182813"/>
            <a:ext cx="1933575" cy="16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2" name="Line 2616"/>
          <p:cNvSpPr>
            <a:spLocks noChangeShapeType="1"/>
          </p:cNvSpPr>
          <p:nvPr/>
        </p:nvSpPr>
        <p:spPr bwMode="auto">
          <a:xfrm flipH="1" flipV="1">
            <a:off x="4811242" y="2182813"/>
            <a:ext cx="1933575" cy="161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3" name="Line 2618"/>
          <p:cNvSpPr>
            <a:spLocks noChangeShapeType="1"/>
          </p:cNvSpPr>
          <p:nvPr/>
        </p:nvSpPr>
        <p:spPr bwMode="auto">
          <a:xfrm>
            <a:off x="4811242" y="2182813"/>
            <a:ext cx="657225" cy="208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4" name="Line 2619"/>
          <p:cNvSpPr>
            <a:spLocks noChangeShapeType="1"/>
          </p:cNvSpPr>
          <p:nvPr/>
        </p:nvSpPr>
        <p:spPr bwMode="auto">
          <a:xfrm flipH="1" flipV="1">
            <a:off x="4811242" y="2182813"/>
            <a:ext cx="657225" cy="208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5" name="Line 2620"/>
          <p:cNvSpPr>
            <a:spLocks noChangeShapeType="1"/>
          </p:cNvSpPr>
          <p:nvPr/>
        </p:nvSpPr>
        <p:spPr bwMode="auto">
          <a:xfrm>
            <a:off x="4811242" y="2182813"/>
            <a:ext cx="56356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6" name="Line 2621"/>
          <p:cNvSpPr>
            <a:spLocks noChangeShapeType="1"/>
          </p:cNvSpPr>
          <p:nvPr/>
        </p:nvSpPr>
        <p:spPr bwMode="auto">
          <a:xfrm flipH="1" flipV="1">
            <a:off x="4811242" y="2182813"/>
            <a:ext cx="56356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7" name="Line 2622"/>
          <p:cNvSpPr>
            <a:spLocks noChangeShapeType="1"/>
          </p:cNvSpPr>
          <p:nvPr/>
        </p:nvSpPr>
        <p:spPr bwMode="auto">
          <a:xfrm>
            <a:off x="4811242" y="2182813"/>
            <a:ext cx="1884363" cy="45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8" name="Line 2623"/>
          <p:cNvSpPr>
            <a:spLocks noChangeShapeType="1"/>
          </p:cNvSpPr>
          <p:nvPr/>
        </p:nvSpPr>
        <p:spPr bwMode="auto">
          <a:xfrm flipH="1" flipV="1">
            <a:off x="4811242" y="2182813"/>
            <a:ext cx="1884363" cy="45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9" name="Line 2624"/>
          <p:cNvSpPr>
            <a:spLocks noChangeShapeType="1"/>
          </p:cNvSpPr>
          <p:nvPr/>
        </p:nvSpPr>
        <p:spPr bwMode="auto">
          <a:xfrm>
            <a:off x="4811242" y="2182813"/>
            <a:ext cx="252413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0" name="Line 2625"/>
          <p:cNvSpPr>
            <a:spLocks noChangeShapeType="1"/>
          </p:cNvSpPr>
          <p:nvPr/>
        </p:nvSpPr>
        <p:spPr bwMode="auto">
          <a:xfrm flipH="1" flipV="1">
            <a:off x="4811242" y="2182813"/>
            <a:ext cx="252413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1" name="Line 2626"/>
          <p:cNvSpPr>
            <a:spLocks noChangeShapeType="1"/>
          </p:cNvSpPr>
          <p:nvPr/>
        </p:nvSpPr>
        <p:spPr bwMode="auto">
          <a:xfrm>
            <a:off x="4811242" y="2182813"/>
            <a:ext cx="1360488" cy="1390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2" name="Line 2627"/>
          <p:cNvSpPr>
            <a:spLocks noChangeShapeType="1"/>
          </p:cNvSpPr>
          <p:nvPr/>
        </p:nvSpPr>
        <p:spPr bwMode="auto">
          <a:xfrm flipH="1" flipV="1">
            <a:off x="4811242" y="2182813"/>
            <a:ext cx="1360488" cy="1390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3" name="Line 2628"/>
          <p:cNvSpPr>
            <a:spLocks noChangeShapeType="1"/>
          </p:cNvSpPr>
          <p:nvPr/>
        </p:nvSpPr>
        <p:spPr bwMode="auto">
          <a:xfrm flipV="1">
            <a:off x="4698529" y="190500"/>
            <a:ext cx="361950" cy="191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4" name="Line 2629"/>
          <p:cNvSpPr>
            <a:spLocks noChangeShapeType="1"/>
          </p:cNvSpPr>
          <p:nvPr/>
        </p:nvSpPr>
        <p:spPr bwMode="auto">
          <a:xfrm flipH="1">
            <a:off x="4698529" y="190500"/>
            <a:ext cx="361950" cy="191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5" name="Line 2630"/>
          <p:cNvSpPr>
            <a:spLocks noChangeShapeType="1"/>
          </p:cNvSpPr>
          <p:nvPr/>
        </p:nvSpPr>
        <p:spPr bwMode="auto">
          <a:xfrm flipV="1">
            <a:off x="4698529" y="512763"/>
            <a:ext cx="1458913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6" name="Line 2631"/>
          <p:cNvSpPr>
            <a:spLocks noChangeShapeType="1"/>
          </p:cNvSpPr>
          <p:nvPr/>
        </p:nvSpPr>
        <p:spPr bwMode="auto">
          <a:xfrm flipH="1">
            <a:off x="4698529" y="512763"/>
            <a:ext cx="1458913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7" name="Line 2632"/>
          <p:cNvSpPr>
            <a:spLocks noChangeShapeType="1"/>
          </p:cNvSpPr>
          <p:nvPr/>
        </p:nvSpPr>
        <p:spPr bwMode="auto">
          <a:xfrm>
            <a:off x="4698529" y="2106613"/>
            <a:ext cx="1887538" cy="32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8" name="Line 2633"/>
          <p:cNvSpPr>
            <a:spLocks noChangeShapeType="1"/>
          </p:cNvSpPr>
          <p:nvPr/>
        </p:nvSpPr>
        <p:spPr bwMode="auto">
          <a:xfrm flipH="1" flipV="1">
            <a:off x="4698529" y="2106613"/>
            <a:ext cx="1887538" cy="32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9" name="Line 2634"/>
          <p:cNvSpPr>
            <a:spLocks noChangeShapeType="1"/>
          </p:cNvSpPr>
          <p:nvPr/>
        </p:nvSpPr>
        <p:spPr bwMode="auto">
          <a:xfrm>
            <a:off x="4698529" y="2106613"/>
            <a:ext cx="103188" cy="203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0" name="Line 2635"/>
          <p:cNvSpPr>
            <a:spLocks noChangeShapeType="1"/>
          </p:cNvSpPr>
          <p:nvPr/>
        </p:nvSpPr>
        <p:spPr bwMode="auto">
          <a:xfrm flipH="1" flipV="1">
            <a:off x="4698529" y="2106613"/>
            <a:ext cx="103188" cy="203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1" name="Line 2636"/>
          <p:cNvSpPr>
            <a:spLocks noChangeShapeType="1"/>
          </p:cNvSpPr>
          <p:nvPr/>
        </p:nvSpPr>
        <p:spPr bwMode="auto">
          <a:xfrm>
            <a:off x="4698529" y="2106613"/>
            <a:ext cx="1328738" cy="136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2" name="Line 2637"/>
          <p:cNvSpPr>
            <a:spLocks noChangeShapeType="1"/>
          </p:cNvSpPr>
          <p:nvPr/>
        </p:nvSpPr>
        <p:spPr bwMode="auto">
          <a:xfrm flipH="1" flipV="1">
            <a:off x="4698529" y="2106613"/>
            <a:ext cx="1328738" cy="1365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3" name="Line 2638"/>
          <p:cNvSpPr>
            <a:spLocks noChangeShapeType="1"/>
          </p:cNvSpPr>
          <p:nvPr/>
        </p:nvSpPr>
        <p:spPr bwMode="auto">
          <a:xfrm flipV="1">
            <a:off x="4698529" y="268288"/>
            <a:ext cx="842963" cy="183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4" name="Line 2639"/>
          <p:cNvSpPr>
            <a:spLocks noChangeShapeType="1"/>
          </p:cNvSpPr>
          <p:nvPr/>
        </p:nvSpPr>
        <p:spPr bwMode="auto">
          <a:xfrm flipH="1">
            <a:off x="4698529" y="268288"/>
            <a:ext cx="842963" cy="183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5" name="Line 2640"/>
          <p:cNvSpPr>
            <a:spLocks noChangeShapeType="1"/>
          </p:cNvSpPr>
          <p:nvPr/>
        </p:nvSpPr>
        <p:spPr bwMode="auto">
          <a:xfrm flipV="1">
            <a:off x="4698529" y="1249363"/>
            <a:ext cx="1720850" cy="857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6" name="Line 2641"/>
          <p:cNvSpPr>
            <a:spLocks noChangeShapeType="1"/>
          </p:cNvSpPr>
          <p:nvPr/>
        </p:nvSpPr>
        <p:spPr bwMode="auto">
          <a:xfrm flipH="1">
            <a:off x="4698529" y="1249363"/>
            <a:ext cx="1720850" cy="857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7" name="Line 2642"/>
          <p:cNvSpPr>
            <a:spLocks noChangeShapeType="1"/>
          </p:cNvSpPr>
          <p:nvPr/>
        </p:nvSpPr>
        <p:spPr bwMode="auto">
          <a:xfrm flipV="1">
            <a:off x="4698529" y="1381125"/>
            <a:ext cx="1773238" cy="72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8" name="Line 2643"/>
          <p:cNvSpPr>
            <a:spLocks noChangeShapeType="1"/>
          </p:cNvSpPr>
          <p:nvPr/>
        </p:nvSpPr>
        <p:spPr bwMode="auto">
          <a:xfrm flipH="1">
            <a:off x="4698529" y="1381125"/>
            <a:ext cx="1773238" cy="725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9" name="Line 2644"/>
          <p:cNvSpPr>
            <a:spLocks noChangeShapeType="1"/>
          </p:cNvSpPr>
          <p:nvPr/>
        </p:nvSpPr>
        <p:spPr bwMode="auto">
          <a:xfrm>
            <a:off x="4698529" y="2106613"/>
            <a:ext cx="241300" cy="2055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0" name="Line 2645"/>
          <p:cNvSpPr>
            <a:spLocks noChangeShapeType="1"/>
          </p:cNvSpPr>
          <p:nvPr/>
        </p:nvSpPr>
        <p:spPr bwMode="auto">
          <a:xfrm flipH="1" flipV="1">
            <a:off x="4698529" y="2106613"/>
            <a:ext cx="241300" cy="2055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1" name="Line 2646"/>
          <p:cNvSpPr>
            <a:spLocks noChangeShapeType="1"/>
          </p:cNvSpPr>
          <p:nvPr/>
        </p:nvSpPr>
        <p:spPr bwMode="auto">
          <a:xfrm flipV="1">
            <a:off x="4698529" y="1528763"/>
            <a:ext cx="1828800" cy="57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2" name="Line 2647"/>
          <p:cNvSpPr>
            <a:spLocks noChangeShapeType="1"/>
          </p:cNvSpPr>
          <p:nvPr/>
        </p:nvSpPr>
        <p:spPr bwMode="auto">
          <a:xfrm flipH="1">
            <a:off x="4698529" y="1528763"/>
            <a:ext cx="1828800" cy="577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3" name="Line 2648"/>
          <p:cNvSpPr>
            <a:spLocks noChangeShapeType="1"/>
          </p:cNvSpPr>
          <p:nvPr/>
        </p:nvSpPr>
        <p:spPr bwMode="auto">
          <a:xfrm flipV="1">
            <a:off x="4698529" y="1887538"/>
            <a:ext cx="1912938" cy="219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4" name="Line 2649"/>
          <p:cNvSpPr>
            <a:spLocks noChangeShapeType="1"/>
          </p:cNvSpPr>
          <p:nvPr/>
        </p:nvSpPr>
        <p:spPr bwMode="auto">
          <a:xfrm flipH="1">
            <a:off x="4698529" y="1887538"/>
            <a:ext cx="1912938" cy="219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5" name="Line 2650"/>
          <p:cNvSpPr>
            <a:spLocks noChangeShapeType="1"/>
          </p:cNvSpPr>
          <p:nvPr/>
        </p:nvSpPr>
        <p:spPr bwMode="auto">
          <a:xfrm>
            <a:off x="4698529" y="2106613"/>
            <a:ext cx="1919288" cy="39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6" name="Line 2651"/>
          <p:cNvSpPr>
            <a:spLocks noChangeShapeType="1"/>
          </p:cNvSpPr>
          <p:nvPr/>
        </p:nvSpPr>
        <p:spPr bwMode="auto">
          <a:xfrm flipH="1" flipV="1">
            <a:off x="4698529" y="2106613"/>
            <a:ext cx="1919288" cy="39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7" name="Line 2652"/>
          <p:cNvSpPr>
            <a:spLocks noChangeShapeType="1"/>
          </p:cNvSpPr>
          <p:nvPr/>
        </p:nvSpPr>
        <p:spPr bwMode="auto">
          <a:xfrm>
            <a:off x="4698529" y="2106613"/>
            <a:ext cx="1854200" cy="461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8" name="Line 2653"/>
          <p:cNvSpPr>
            <a:spLocks noChangeShapeType="1"/>
          </p:cNvSpPr>
          <p:nvPr/>
        </p:nvSpPr>
        <p:spPr bwMode="auto">
          <a:xfrm flipH="1" flipV="1">
            <a:off x="4698529" y="2106613"/>
            <a:ext cx="1854200" cy="461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9" name="Line 2654"/>
          <p:cNvSpPr>
            <a:spLocks noChangeShapeType="1"/>
          </p:cNvSpPr>
          <p:nvPr/>
        </p:nvSpPr>
        <p:spPr bwMode="auto">
          <a:xfrm flipV="1">
            <a:off x="4698529" y="2009775"/>
            <a:ext cx="1920875" cy="96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0" name="Line 2655"/>
          <p:cNvSpPr>
            <a:spLocks noChangeShapeType="1"/>
          </p:cNvSpPr>
          <p:nvPr/>
        </p:nvSpPr>
        <p:spPr bwMode="auto">
          <a:xfrm flipH="1">
            <a:off x="4698529" y="2009775"/>
            <a:ext cx="1920875" cy="96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1" name="Line 2656"/>
          <p:cNvSpPr>
            <a:spLocks noChangeShapeType="1"/>
          </p:cNvSpPr>
          <p:nvPr/>
        </p:nvSpPr>
        <p:spPr bwMode="auto">
          <a:xfrm flipV="1">
            <a:off x="4698529" y="1774825"/>
            <a:ext cx="1900238" cy="331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2" name="Line 2657"/>
          <p:cNvSpPr>
            <a:spLocks noChangeShapeType="1"/>
          </p:cNvSpPr>
          <p:nvPr/>
        </p:nvSpPr>
        <p:spPr bwMode="auto">
          <a:xfrm flipH="1">
            <a:off x="4698529" y="1774825"/>
            <a:ext cx="1900238" cy="331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3" name="Line 2658"/>
          <p:cNvSpPr>
            <a:spLocks noChangeShapeType="1"/>
          </p:cNvSpPr>
          <p:nvPr/>
        </p:nvSpPr>
        <p:spPr bwMode="auto">
          <a:xfrm>
            <a:off x="4698529" y="2106613"/>
            <a:ext cx="1727200" cy="82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4" name="Line 2659"/>
          <p:cNvSpPr>
            <a:spLocks noChangeShapeType="1"/>
          </p:cNvSpPr>
          <p:nvPr/>
        </p:nvSpPr>
        <p:spPr bwMode="auto">
          <a:xfrm flipH="1" flipV="1">
            <a:off x="4698529" y="2106613"/>
            <a:ext cx="1727200" cy="82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5" name="Line 2660"/>
          <p:cNvSpPr>
            <a:spLocks noChangeShapeType="1"/>
          </p:cNvSpPr>
          <p:nvPr/>
        </p:nvSpPr>
        <p:spPr bwMode="auto">
          <a:xfrm>
            <a:off x="4698529" y="2106613"/>
            <a:ext cx="1770063" cy="72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6" name="Line 2661"/>
          <p:cNvSpPr>
            <a:spLocks noChangeShapeType="1"/>
          </p:cNvSpPr>
          <p:nvPr/>
        </p:nvSpPr>
        <p:spPr bwMode="auto">
          <a:xfrm flipH="1" flipV="1">
            <a:off x="4698529" y="2106613"/>
            <a:ext cx="1770063" cy="72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7" name="Line 2662"/>
          <p:cNvSpPr>
            <a:spLocks noChangeShapeType="1"/>
          </p:cNvSpPr>
          <p:nvPr/>
        </p:nvSpPr>
        <p:spPr bwMode="auto">
          <a:xfrm flipV="1">
            <a:off x="4698529" y="233363"/>
            <a:ext cx="595313" cy="187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8" name="Line 2663"/>
          <p:cNvSpPr>
            <a:spLocks noChangeShapeType="1"/>
          </p:cNvSpPr>
          <p:nvPr/>
        </p:nvSpPr>
        <p:spPr bwMode="auto">
          <a:xfrm flipH="1">
            <a:off x="4698529" y="233363"/>
            <a:ext cx="595313" cy="1873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9" name="Line 2664"/>
          <p:cNvSpPr>
            <a:spLocks noChangeShapeType="1"/>
          </p:cNvSpPr>
          <p:nvPr/>
        </p:nvSpPr>
        <p:spPr bwMode="auto">
          <a:xfrm>
            <a:off x="4698529" y="2106613"/>
            <a:ext cx="1906588" cy="18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0" name="Line 2665"/>
          <p:cNvSpPr>
            <a:spLocks noChangeShapeType="1"/>
          </p:cNvSpPr>
          <p:nvPr/>
        </p:nvSpPr>
        <p:spPr bwMode="auto">
          <a:xfrm flipH="1" flipV="1">
            <a:off x="4698529" y="2106613"/>
            <a:ext cx="1906588" cy="184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1" name="Line 2666"/>
          <p:cNvSpPr>
            <a:spLocks noChangeShapeType="1"/>
          </p:cNvSpPr>
          <p:nvPr/>
        </p:nvSpPr>
        <p:spPr bwMode="auto">
          <a:xfrm flipV="1">
            <a:off x="4698529" y="1670050"/>
            <a:ext cx="1870075" cy="436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2" name="Line 2667"/>
          <p:cNvSpPr>
            <a:spLocks noChangeShapeType="1"/>
          </p:cNvSpPr>
          <p:nvPr/>
        </p:nvSpPr>
        <p:spPr bwMode="auto">
          <a:xfrm flipH="1">
            <a:off x="4698529" y="1670050"/>
            <a:ext cx="1870075" cy="436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3" name="Line 2668"/>
          <p:cNvSpPr>
            <a:spLocks noChangeShapeType="1"/>
          </p:cNvSpPr>
          <p:nvPr/>
        </p:nvSpPr>
        <p:spPr bwMode="auto">
          <a:xfrm>
            <a:off x="4698529" y="2106613"/>
            <a:ext cx="1538288" cy="1136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4" name="Line 2669"/>
          <p:cNvSpPr>
            <a:spLocks noChangeShapeType="1"/>
          </p:cNvSpPr>
          <p:nvPr/>
        </p:nvSpPr>
        <p:spPr bwMode="auto">
          <a:xfrm flipH="1" flipV="1">
            <a:off x="4698529" y="2106613"/>
            <a:ext cx="1538288" cy="1136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5" name="Line 2670"/>
          <p:cNvSpPr>
            <a:spLocks noChangeShapeType="1"/>
          </p:cNvSpPr>
          <p:nvPr/>
        </p:nvSpPr>
        <p:spPr bwMode="auto">
          <a:xfrm>
            <a:off x="4698529" y="2106613"/>
            <a:ext cx="1814513" cy="59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6" name="Line 2671"/>
          <p:cNvSpPr>
            <a:spLocks noChangeShapeType="1"/>
          </p:cNvSpPr>
          <p:nvPr/>
        </p:nvSpPr>
        <p:spPr bwMode="auto">
          <a:xfrm flipH="1" flipV="1">
            <a:off x="4698529" y="2106613"/>
            <a:ext cx="1814513" cy="59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7" name="Line 2672"/>
          <p:cNvSpPr>
            <a:spLocks noChangeShapeType="1"/>
          </p:cNvSpPr>
          <p:nvPr/>
        </p:nvSpPr>
        <p:spPr bwMode="auto">
          <a:xfrm flipH="1">
            <a:off x="3104679" y="2106613"/>
            <a:ext cx="1593850" cy="1128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8" name="Line 2673"/>
          <p:cNvSpPr>
            <a:spLocks noChangeShapeType="1"/>
          </p:cNvSpPr>
          <p:nvPr/>
        </p:nvSpPr>
        <p:spPr bwMode="auto">
          <a:xfrm flipV="1">
            <a:off x="3104679" y="2106613"/>
            <a:ext cx="1593850" cy="1128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9" name="Line 2674"/>
          <p:cNvSpPr>
            <a:spLocks noChangeShapeType="1"/>
          </p:cNvSpPr>
          <p:nvPr/>
        </p:nvSpPr>
        <p:spPr bwMode="auto">
          <a:xfrm>
            <a:off x="4698529" y="2106613"/>
            <a:ext cx="1404938" cy="1277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0" name="Line 2675"/>
          <p:cNvSpPr>
            <a:spLocks noChangeShapeType="1"/>
          </p:cNvSpPr>
          <p:nvPr/>
        </p:nvSpPr>
        <p:spPr bwMode="auto">
          <a:xfrm flipH="1" flipV="1">
            <a:off x="4698529" y="2106613"/>
            <a:ext cx="1404938" cy="1277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1" name="Line 2676"/>
          <p:cNvSpPr>
            <a:spLocks noChangeShapeType="1"/>
          </p:cNvSpPr>
          <p:nvPr/>
        </p:nvSpPr>
        <p:spPr bwMode="auto">
          <a:xfrm>
            <a:off x="4698529" y="2106613"/>
            <a:ext cx="1674813" cy="923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2" name="Line 2677"/>
          <p:cNvSpPr>
            <a:spLocks noChangeShapeType="1"/>
          </p:cNvSpPr>
          <p:nvPr/>
        </p:nvSpPr>
        <p:spPr bwMode="auto">
          <a:xfrm flipH="1" flipV="1">
            <a:off x="4698529" y="2106613"/>
            <a:ext cx="1674813" cy="923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3" name="Line 2678"/>
          <p:cNvSpPr>
            <a:spLocks noChangeShapeType="1"/>
          </p:cNvSpPr>
          <p:nvPr/>
        </p:nvSpPr>
        <p:spPr bwMode="auto">
          <a:xfrm>
            <a:off x="4698529" y="2106613"/>
            <a:ext cx="1616075" cy="1020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4" name="Line 2679"/>
          <p:cNvSpPr>
            <a:spLocks noChangeShapeType="1"/>
          </p:cNvSpPr>
          <p:nvPr/>
        </p:nvSpPr>
        <p:spPr bwMode="auto">
          <a:xfrm flipH="1" flipV="1">
            <a:off x="4698529" y="2106613"/>
            <a:ext cx="1616075" cy="1020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5" name="Line 2680"/>
          <p:cNvSpPr>
            <a:spLocks noChangeShapeType="1"/>
          </p:cNvSpPr>
          <p:nvPr/>
        </p:nvSpPr>
        <p:spPr bwMode="auto">
          <a:xfrm>
            <a:off x="4698529" y="2106613"/>
            <a:ext cx="1471613" cy="1208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6" name="Line 2681"/>
          <p:cNvSpPr>
            <a:spLocks noChangeShapeType="1"/>
          </p:cNvSpPr>
          <p:nvPr/>
        </p:nvSpPr>
        <p:spPr bwMode="auto">
          <a:xfrm flipH="1" flipV="1">
            <a:off x="4698529" y="2106613"/>
            <a:ext cx="1471613" cy="1208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7" name="Line 2682"/>
          <p:cNvSpPr>
            <a:spLocks noChangeShapeType="1"/>
          </p:cNvSpPr>
          <p:nvPr/>
        </p:nvSpPr>
        <p:spPr bwMode="auto">
          <a:xfrm flipH="1">
            <a:off x="4939829" y="2111375"/>
            <a:ext cx="69850" cy="205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8" name="Line 2683"/>
          <p:cNvSpPr>
            <a:spLocks noChangeShapeType="1"/>
          </p:cNvSpPr>
          <p:nvPr/>
        </p:nvSpPr>
        <p:spPr bwMode="auto">
          <a:xfrm flipV="1">
            <a:off x="4939829" y="2111375"/>
            <a:ext cx="69850" cy="2051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9" name="Line 2684"/>
          <p:cNvSpPr>
            <a:spLocks noChangeShapeType="1"/>
          </p:cNvSpPr>
          <p:nvPr/>
        </p:nvSpPr>
        <p:spPr bwMode="auto">
          <a:xfrm flipV="1">
            <a:off x="5009679" y="411163"/>
            <a:ext cx="1071563" cy="1700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0" name="Line 2685"/>
          <p:cNvSpPr>
            <a:spLocks noChangeShapeType="1"/>
          </p:cNvSpPr>
          <p:nvPr/>
        </p:nvSpPr>
        <p:spPr bwMode="auto">
          <a:xfrm flipH="1">
            <a:off x="5009679" y="411163"/>
            <a:ext cx="1071563" cy="1700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1" name="Line 2686"/>
          <p:cNvSpPr>
            <a:spLocks noChangeShapeType="1"/>
          </p:cNvSpPr>
          <p:nvPr/>
        </p:nvSpPr>
        <p:spPr bwMode="auto">
          <a:xfrm flipH="1" flipV="1">
            <a:off x="3465042" y="712788"/>
            <a:ext cx="1544638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2" name="Line 2687"/>
          <p:cNvSpPr>
            <a:spLocks noChangeShapeType="1"/>
          </p:cNvSpPr>
          <p:nvPr/>
        </p:nvSpPr>
        <p:spPr bwMode="auto">
          <a:xfrm>
            <a:off x="3465042" y="712788"/>
            <a:ext cx="1544638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3" name="Line 2688"/>
          <p:cNvSpPr>
            <a:spLocks noChangeShapeType="1"/>
          </p:cNvSpPr>
          <p:nvPr/>
        </p:nvSpPr>
        <p:spPr bwMode="auto">
          <a:xfrm flipH="1">
            <a:off x="3541242" y="2111375"/>
            <a:ext cx="1468438" cy="1433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4" name="Line 2689"/>
          <p:cNvSpPr>
            <a:spLocks noChangeShapeType="1"/>
          </p:cNvSpPr>
          <p:nvPr/>
        </p:nvSpPr>
        <p:spPr bwMode="auto">
          <a:xfrm flipV="1">
            <a:off x="3541242" y="2111375"/>
            <a:ext cx="1468438" cy="1433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5" name="Line 2690"/>
          <p:cNvSpPr>
            <a:spLocks noChangeShapeType="1"/>
          </p:cNvSpPr>
          <p:nvPr/>
        </p:nvSpPr>
        <p:spPr bwMode="auto">
          <a:xfrm>
            <a:off x="4477867" y="2170113"/>
            <a:ext cx="33338" cy="2008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6" name="Line 2691"/>
          <p:cNvSpPr>
            <a:spLocks noChangeShapeType="1"/>
          </p:cNvSpPr>
          <p:nvPr/>
        </p:nvSpPr>
        <p:spPr bwMode="auto">
          <a:xfrm flipH="1" flipV="1">
            <a:off x="4477867" y="2170113"/>
            <a:ext cx="33338" cy="2008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7" name="Line 2692"/>
          <p:cNvSpPr>
            <a:spLocks noChangeShapeType="1"/>
          </p:cNvSpPr>
          <p:nvPr/>
        </p:nvSpPr>
        <p:spPr bwMode="auto">
          <a:xfrm flipV="1">
            <a:off x="4477867" y="482600"/>
            <a:ext cx="1084263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8" name="Line 2693"/>
          <p:cNvSpPr>
            <a:spLocks noChangeShapeType="1"/>
          </p:cNvSpPr>
          <p:nvPr/>
        </p:nvSpPr>
        <p:spPr bwMode="auto">
          <a:xfrm flipH="1">
            <a:off x="4477867" y="482600"/>
            <a:ext cx="1084263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9" name="Line 2694"/>
          <p:cNvSpPr>
            <a:spLocks noChangeShapeType="1"/>
          </p:cNvSpPr>
          <p:nvPr/>
        </p:nvSpPr>
        <p:spPr bwMode="auto">
          <a:xfrm flipV="1">
            <a:off x="4477867" y="509588"/>
            <a:ext cx="1300163" cy="166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0" name="Line 2695"/>
          <p:cNvSpPr>
            <a:spLocks noChangeShapeType="1"/>
          </p:cNvSpPr>
          <p:nvPr/>
        </p:nvSpPr>
        <p:spPr bwMode="auto">
          <a:xfrm flipH="1">
            <a:off x="4477867" y="509588"/>
            <a:ext cx="1300163" cy="166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1" name="Line 2696"/>
          <p:cNvSpPr>
            <a:spLocks noChangeShapeType="1"/>
          </p:cNvSpPr>
          <p:nvPr/>
        </p:nvSpPr>
        <p:spPr bwMode="auto">
          <a:xfrm>
            <a:off x="4477867" y="2170113"/>
            <a:ext cx="1846263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2" name="Line 2697"/>
          <p:cNvSpPr>
            <a:spLocks noChangeShapeType="1"/>
          </p:cNvSpPr>
          <p:nvPr/>
        </p:nvSpPr>
        <p:spPr bwMode="auto">
          <a:xfrm flipH="1" flipV="1">
            <a:off x="4477867" y="2170113"/>
            <a:ext cx="1846263" cy="46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3" name="Line 2698"/>
          <p:cNvSpPr>
            <a:spLocks noChangeShapeType="1"/>
          </p:cNvSpPr>
          <p:nvPr/>
        </p:nvSpPr>
        <p:spPr bwMode="auto">
          <a:xfrm flipV="1">
            <a:off x="4477867" y="1755775"/>
            <a:ext cx="1881188" cy="414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4" name="Line 2699"/>
          <p:cNvSpPr>
            <a:spLocks noChangeShapeType="1"/>
          </p:cNvSpPr>
          <p:nvPr/>
        </p:nvSpPr>
        <p:spPr bwMode="auto">
          <a:xfrm flipH="1">
            <a:off x="4477867" y="1755775"/>
            <a:ext cx="1881188" cy="414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5" name="Line 2700"/>
          <p:cNvSpPr>
            <a:spLocks noChangeShapeType="1"/>
          </p:cNvSpPr>
          <p:nvPr/>
        </p:nvSpPr>
        <p:spPr bwMode="auto">
          <a:xfrm flipV="1">
            <a:off x="4477867" y="2009775"/>
            <a:ext cx="1912938" cy="160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6" name="Line 2701"/>
          <p:cNvSpPr>
            <a:spLocks noChangeShapeType="1"/>
          </p:cNvSpPr>
          <p:nvPr/>
        </p:nvSpPr>
        <p:spPr bwMode="auto">
          <a:xfrm flipH="1">
            <a:off x="4477867" y="2009775"/>
            <a:ext cx="1912938" cy="160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7" name="Line 2702"/>
          <p:cNvSpPr>
            <a:spLocks noChangeShapeType="1"/>
          </p:cNvSpPr>
          <p:nvPr/>
        </p:nvSpPr>
        <p:spPr bwMode="auto">
          <a:xfrm flipV="1">
            <a:off x="4477867" y="2141538"/>
            <a:ext cx="1919288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8" name="Line 2703"/>
          <p:cNvSpPr>
            <a:spLocks noChangeShapeType="1"/>
          </p:cNvSpPr>
          <p:nvPr/>
        </p:nvSpPr>
        <p:spPr bwMode="auto">
          <a:xfrm flipH="1">
            <a:off x="4477867" y="2141538"/>
            <a:ext cx="1919288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9" name="Line 2704"/>
          <p:cNvSpPr>
            <a:spLocks noChangeShapeType="1"/>
          </p:cNvSpPr>
          <p:nvPr/>
        </p:nvSpPr>
        <p:spPr bwMode="auto">
          <a:xfrm>
            <a:off x="4477867" y="2170113"/>
            <a:ext cx="1889125" cy="276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0" name="Line 2705"/>
          <p:cNvSpPr>
            <a:spLocks noChangeShapeType="1"/>
          </p:cNvSpPr>
          <p:nvPr/>
        </p:nvSpPr>
        <p:spPr bwMode="auto">
          <a:xfrm flipH="1" flipV="1">
            <a:off x="4477867" y="2170113"/>
            <a:ext cx="1889125" cy="276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1" name="Line 2706"/>
          <p:cNvSpPr>
            <a:spLocks noChangeShapeType="1"/>
          </p:cNvSpPr>
          <p:nvPr/>
        </p:nvSpPr>
        <p:spPr bwMode="auto">
          <a:xfrm>
            <a:off x="4477867" y="2170113"/>
            <a:ext cx="1901825" cy="115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2" name="Line 2707"/>
          <p:cNvSpPr>
            <a:spLocks noChangeShapeType="1"/>
          </p:cNvSpPr>
          <p:nvPr/>
        </p:nvSpPr>
        <p:spPr bwMode="auto">
          <a:xfrm flipH="1" flipV="1">
            <a:off x="4477867" y="2170113"/>
            <a:ext cx="1901825" cy="115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3" name="Line 2708"/>
          <p:cNvSpPr>
            <a:spLocks noChangeShapeType="1"/>
          </p:cNvSpPr>
          <p:nvPr/>
        </p:nvSpPr>
        <p:spPr bwMode="auto">
          <a:xfrm>
            <a:off x="4477867" y="2170113"/>
            <a:ext cx="1895475" cy="4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4" name="Line 2709"/>
          <p:cNvSpPr>
            <a:spLocks noChangeShapeType="1"/>
          </p:cNvSpPr>
          <p:nvPr/>
        </p:nvSpPr>
        <p:spPr bwMode="auto">
          <a:xfrm flipH="1" flipV="1">
            <a:off x="4477867" y="2170113"/>
            <a:ext cx="1895475" cy="4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5" name="Line 2710"/>
          <p:cNvSpPr>
            <a:spLocks noChangeShapeType="1"/>
          </p:cNvSpPr>
          <p:nvPr/>
        </p:nvSpPr>
        <p:spPr bwMode="auto">
          <a:xfrm flipV="1">
            <a:off x="4477867" y="1879600"/>
            <a:ext cx="1906588" cy="290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6" name="Line 2711"/>
          <p:cNvSpPr>
            <a:spLocks noChangeShapeType="1"/>
          </p:cNvSpPr>
          <p:nvPr/>
        </p:nvSpPr>
        <p:spPr bwMode="auto">
          <a:xfrm flipH="1">
            <a:off x="4477867" y="1879600"/>
            <a:ext cx="1906588" cy="290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7" name="Line 2712"/>
          <p:cNvSpPr>
            <a:spLocks noChangeShapeType="1"/>
          </p:cNvSpPr>
          <p:nvPr/>
        </p:nvSpPr>
        <p:spPr bwMode="auto">
          <a:xfrm flipV="1">
            <a:off x="4477867" y="1946275"/>
            <a:ext cx="1868488" cy="22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8" name="Line 2713"/>
          <p:cNvSpPr>
            <a:spLocks noChangeShapeType="1"/>
          </p:cNvSpPr>
          <p:nvPr/>
        </p:nvSpPr>
        <p:spPr bwMode="auto">
          <a:xfrm flipH="1">
            <a:off x="4477867" y="1946275"/>
            <a:ext cx="1868488" cy="22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9" name="Line 2714"/>
          <p:cNvSpPr>
            <a:spLocks noChangeShapeType="1"/>
          </p:cNvSpPr>
          <p:nvPr/>
        </p:nvSpPr>
        <p:spPr bwMode="auto">
          <a:xfrm>
            <a:off x="4477867" y="2170113"/>
            <a:ext cx="1774825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0" name="Line 2715"/>
          <p:cNvSpPr>
            <a:spLocks noChangeShapeType="1"/>
          </p:cNvSpPr>
          <p:nvPr/>
        </p:nvSpPr>
        <p:spPr bwMode="auto">
          <a:xfrm flipH="1" flipV="1">
            <a:off x="4477867" y="2170113"/>
            <a:ext cx="1774825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1" name="Line 2716"/>
          <p:cNvSpPr>
            <a:spLocks noChangeShapeType="1"/>
          </p:cNvSpPr>
          <p:nvPr/>
        </p:nvSpPr>
        <p:spPr bwMode="auto">
          <a:xfrm flipV="1">
            <a:off x="4477867" y="1693863"/>
            <a:ext cx="1841500" cy="476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2" name="Line 2717"/>
          <p:cNvSpPr>
            <a:spLocks noChangeShapeType="1"/>
          </p:cNvSpPr>
          <p:nvPr/>
        </p:nvSpPr>
        <p:spPr bwMode="auto">
          <a:xfrm flipH="1">
            <a:off x="4477867" y="1693863"/>
            <a:ext cx="1841500" cy="476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3" name="Line 2718"/>
          <p:cNvSpPr>
            <a:spLocks noChangeShapeType="1"/>
          </p:cNvSpPr>
          <p:nvPr/>
        </p:nvSpPr>
        <p:spPr bwMode="auto">
          <a:xfrm>
            <a:off x="4477867" y="2170113"/>
            <a:ext cx="1814513" cy="569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4" name="Line 2719"/>
          <p:cNvSpPr>
            <a:spLocks noChangeShapeType="1"/>
          </p:cNvSpPr>
          <p:nvPr/>
        </p:nvSpPr>
        <p:spPr bwMode="auto">
          <a:xfrm flipH="1" flipV="1">
            <a:off x="4477867" y="2170113"/>
            <a:ext cx="1814513" cy="569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5" name="Line 2720"/>
          <p:cNvSpPr>
            <a:spLocks noChangeShapeType="1"/>
          </p:cNvSpPr>
          <p:nvPr/>
        </p:nvSpPr>
        <p:spPr bwMode="auto">
          <a:xfrm>
            <a:off x="4477867" y="2170113"/>
            <a:ext cx="1892300" cy="192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6" name="Line 2721"/>
          <p:cNvSpPr>
            <a:spLocks noChangeShapeType="1"/>
          </p:cNvSpPr>
          <p:nvPr/>
        </p:nvSpPr>
        <p:spPr bwMode="auto">
          <a:xfrm flipH="1" flipV="1">
            <a:off x="4477867" y="2170113"/>
            <a:ext cx="1892300" cy="192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7" name="Line 2722"/>
          <p:cNvSpPr>
            <a:spLocks noChangeShapeType="1"/>
          </p:cNvSpPr>
          <p:nvPr/>
        </p:nvSpPr>
        <p:spPr bwMode="auto">
          <a:xfrm flipV="1">
            <a:off x="4477867" y="2076450"/>
            <a:ext cx="1882775" cy="93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8" name="Line 2723"/>
          <p:cNvSpPr>
            <a:spLocks noChangeShapeType="1"/>
          </p:cNvSpPr>
          <p:nvPr/>
        </p:nvSpPr>
        <p:spPr bwMode="auto">
          <a:xfrm flipH="1">
            <a:off x="4477867" y="2076450"/>
            <a:ext cx="1882775" cy="93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9" name="Line 2724"/>
          <p:cNvSpPr>
            <a:spLocks noChangeShapeType="1"/>
          </p:cNvSpPr>
          <p:nvPr/>
        </p:nvSpPr>
        <p:spPr bwMode="auto">
          <a:xfrm flipV="1">
            <a:off x="4477867" y="1538288"/>
            <a:ext cx="1806575" cy="63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0" name="Line 2725"/>
          <p:cNvSpPr>
            <a:spLocks noChangeShapeType="1"/>
          </p:cNvSpPr>
          <p:nvPr/>
        </p:nvSpPr>
        <p:spPr bwMode="auto">
          <a:xfrm flipH="1">
            <a:off x="4477867" y="1538288"/>
            <a:ext cx="1806575" cy="63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1" name="Line 2726"/>
          <p:cNvSpPr>
            <a:spLocks noChangeShapeType="1"/>
          </p:cNvSpPr>
          <p:nvPr/>
        </p:nvSpPr>
        <p:spPr bwMode="auto">
          <a:xfrm>
            <a:off x="4477867" y="2170113"/>
            <a:ext cx="1722438" cy="796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2" name="Line 2727"/>
          <p:cNvSpPr>
            <a:spLocks noChangeShapeType="1"/>
          </p:cNvSpPr>
          <p:nvPr/>
        </p:nvSpPr>
        <p:spPr bwMode="auto">
          <a:xfrm flipH="1" flipV="1">
            <a:off x="4477867" y="2170113"/>
            <a:ext cx="1722438" cy="796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3" name="Line 2728"/>
          <p:cNvSpPr>
            <a:spLocks noChangeShapeType="1"/>
          </p:cNvSpPr>
          <p:nvPr/>
        </p:nvSpPr>
        <p:spPr bwMode="auto">
          <a:xfrm>
            <a:off x="4477867" y="2170113"/>
            <a:ext cx="1863725" cy="36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4" name="Line 2729"/>
          <p:cNvSpPr>
            <a:spLocks noChangeShapeType="1"/>
          </p:cNvSpPr>
          <p:nvPr/>
        </p:nvSpPr>
        <p:spPr bwMode="auto">
          <a:xfrm flipH="1" flipV="1">
            <a:off x="4477867" y="2170113"/>
            <a:ext cx="1863725" cy="365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5" name="Line 2730"/>
          <p:cNvSpPr>
            <a:spLocks noChangeShapeType="1"/>
          </p:cNvSpPr>
          <p:nvPr/>
        </p:nvSpPr>
        <p:spPr bwMode="auto">
          <a:xfrm flipV="1">
            <a:off x="4477867" y="190500"/>
            <a:ext cx="58261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6" name="Line 2731"/>
          <p:cNvSpPr>
            <a:spLocks noChangeShapeType="1"/>
          </p:cNvSpPr>
          <p:nvPr/>
        </p:nvSpPr>
        <p:spPr bwMode="auto">
          <a:xfrm flipH="1">
            <a:off x="4477867" y="190500"/>
            <a:ext cx="582613" cy="197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7" name="Line 2732"/>
          <p:cNvSpPr>
            <a:spLocks noChangeShapeType="1"/>
          </p:cNvSpPr>
          <p:nvPr/>
        </p:nvSpPr>
        <p:spPr bwMode="auto">
          <a:xfrm flipV="1">
            <a:off x="4477867" y="1617663"/>
            <a:ext cx="1830388" cy="55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8" name="Line 2733"/>
          <p:cNvSpPr>
            <a:spLocks noChangeShapeType="1"/>
          </p:cNvSpPr>
          <p:nvPr/>
        </p:nvSpPr>
        <p:spPr bwMode="auto">
          <a:xfrm flipH="1">
            <a:off x="4477867" y="1617663"/>
            <a:ext cx="1830388" cy="55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9" name="Line 2734"/>
          <p:cNvSpPr>
            <a:spLocks noChangeShapeType="1"/>
          </p:cNvSpPr>
          <p:nvPr/>
        </p:nvSpPr>
        <p:spPr bwMode="auto">
          <a:xfrm>
            <a:off x="4477867" y="2170113"/>
            <a:ext cx="585788" cy="193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0" name="Line 2735"/>
          <p:cNvSpPr>
            <a:spLocks noChangeShapeType="1"/>
          </p:cNvSpPr>
          <p:nvPr/>
        </p:nvSpPr>
        <p:spPr bwMode="auto">
          <a:xfrm flipH="1" flipV="1">
            <a:off x="4477867" y="2170113"/>
            <a:ext cx="585788" cy="1933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1" name="Line 2736"/>
          <p:cNvSpPr>
            <a:spLocks noChangeShapeType="1"/>
          </p:cNvSpPr>
          <p:nvPr/>
        </p:nvSpPr>
        <p:spPr bwMode="auto">
          <a:xfrm flipV="1">
            <a:off x="4477867" y="1443038"/>
            <a:ext cx="1781175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2" name="Line 2737"/>
          <p:cNvSpPr>
            <a:spLocks noChangeShapeType="1"/>
          </p:cNvSpPr>
          <p:nvPr/>
        </p:nvSpPr>
        <p:spPr bwMode="auto">
          <a:xfrm flipH="1">
            <a:off x="4477867" y="1443038"/>
            <a:ext cx="1781175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3" name="Line 2738"/>
          <p:cNvSpPr>
            <a:spLocks noChangeShapeType="1"/>
          </p:cNvSpPr>
          <p:nvPr/>
        </p:nvSpPr>
        <p:spPr bwMode="auto">
          <a:xfrm flipV="1">
            <a:off x="4477867" y="1824038"/>
            <a:ext cx="1852613" cy="346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4" name="Line 2739"/>
          <p:cNvSpPr>
            <a:spLocks noChangeShapeType="1"/>
          </p:cNvSpPr>
          <p:nvPr/>
        </p:nvSpPr>
        <p:spPr bwMode="auto">
          <a:xfrm flipH="1">
            <a:off x="4477867" y="1824038"/>
            <a:ext cx="1852613" cy="346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5" name="Line 2740"/>
          <p:cNvSpPr>
            <a:spLocks noChangeShapeType="1"/>
          </p:cNvSpPr>
          <p:nvPr/>
        </p:nvSpPr>
        <p:spPr bwMode="auto">
          <a:xfrm>
            <a:off x="4477867" y="2170113"/>
            <a:ext cx="461963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6" name="Line 2741"/>
          <p:cNvSpPr>
            <a:spLocks noChangeShapeType="1"/>
          </p:cNvSpPr>
          <p:nvPr/>
        </p:nvSpPr>
        <p:spPr bwMode="auto">
          <a:xfrm flipH="1" flipV="1">
            <a:off x="4477867" y="2170113"/>
            <a:ext cx="461963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7" name="Line 2742"/>
          <p:cNvSpPr>
            <a:spLocks noChangeShapeType="1"/>
          </p:cNvSpPr>
          <p:nvPr/>
        </p:nvSpPr>
        <p:spPr bwMode="auto">
          <a:xfrm flipH="1">
            <a:off x="4801717" y="2098675"/>
            <a:ext cx="50800" cy="2041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8" name="Line 2743"/>
          <p:cNvSpPr>
            <a:spLocks noChangeShapeType="1"/>
          </p:cNvSpPr>
          <p:nvPr/>
        </p:nvSpPr>
        <p:spPr bwMode="auto">
          <a:xfrm flipV="1">
            <a:off x="4801717" y="2098675"/>
            <a:ext cx="50800" cy="2041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9" name="Line 2744"/>
          <p:cNvSpPr>
            <a:spLocks noChangeShapeType="1"/>
          </p:cNvSpPr>
          <p:nvPr/>
        </p:nvSpPr>
        <p:spPr bwMode="auto">
          <a:xfrm>
            <a:off x="4852517" y="2098675"/>
            <a:ext cx="1081088" cy="1690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0" name="Line 2745"/>
          <p:cNvSpPr>
            <a:spLocks noChangeShapeType="1"/>
          </p:cNvSpPr>
          <p:nvPr/>
        </p:nvSpPr>
        <p:spPr bwMode="auto">
          <a:xfrm flipH="1" flipV="1">
            <a:off x="4852517" y="2098675"/>
            <a:ext cx="1081088" cy="1690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1" name="Line 2746"/>
          <p:cNvSpPr>
            <a:spLocks noChangeShapeType="1"/>
          </p:cNvSpPr>
          <p:nvPr/>
        </p:nvSpPr>
        <p:spPr bwMode="auto">
          <a:xfrm flipV="1">
            <a:off x="4852517" y="411163"/>
            <a:ext cx="1228725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2" name="Line 2747"/>
          <p:cNvSpPr>
            <a:spLocks noChangeShapeType="1"/>
          </p:cNvSpPr>
          <p:nvPr/>
        </p:nvSpPr>
        <p:spPr bwMode="auto">
          <a:xfrm flipH="1">
            <a:off x="4852517" y="411163"/>
            <a:ext cx="1228725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3" name="Line 2748"/>
          <p:cNvSpPr>
            <a:spLocks noChangeShapeType="1"/>
          </p:cNvSpPr>
          <p:nvPr/>
        </p:nvSpPr>
        <p:spPr bwMode="auto">
          <a:xfrm flipH="1">
            <a:off x="3285654" y="2098675"/>
            <a:ext cx="1566863" cy="1082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4" name="Line 2749"/>
          <p:cNvSpPr>
            <a:spLocks noChangeShapeType="1"/>
          </p:cNvSpPr>
          <p:nvPr/>
        </p:nvSpPr>
        <p:spPr bwMode="auto">
          <a:xfrm flipV="1">
            <a:off x="3285654" y="2098675"/>
            <a:ext cx="1566863" cy="1082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5" name="Line 2750"/>
          <p:cNvSpPr>
            <a:spLocks noChangeShapeType="1"/>
          </p:cNvSpPr>
          <p:nvPr/>
        </p:nvSpPr>
        <p:spPr bwMode="auto">
          <a:xfrm>
            <a:off x="4852517" y="2098675"/>
            <a:ext cx="1338263" cy="1381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6" name="Line 2751"/>
          <p:cNvSpPr>
            <a:spLocks noChangeShapeType="1"/>
          </p:cNvSpPr>
          <p:nvPr/>
        </p:nvSpPr>
        <p:spPr bwMode="auto">
          <a:xfrm flipH="1" flipV="1">
            <a:off x="4852517" y="2098675"/>
            <a:ext cx="1338263" cy="1381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7" name="Line 2752"/>
          <p:cNvSpPr>
            <a:spLocks noChangeShapeType="1"/>
          </p:cNvSpPr>
          <p:nvPr/>
        </p:nvSpPr>
        <p:spPr bwMode="auto">
          <a:xfrm>
            <a:off x="4852517" y="2098675"/>
            <a:ext cx="87313" cy="2063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8" name="Line 2753"/>
          <p:cNvSpPr>
            <a:spLocks noChangeShapeType="1"/>
          </p:cNvSpPr>
          <p:nvPr/>
        </p:nvSpPr>
        <p:spPr bwMode="auto">
          <a:xfrm flipH="1" flipV="1">
            <a:off x="4852517" y="2098675"/>
            <a:ext cx="87313" cy="2063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9" name="Line 2754"/>
          <p:cNvSpPr>
            <a:spLocks noChangeShapeType="1"/>
          </p:cNvSpPr>
          <p:nvPr/>
        </p:nvSpPr>
        <p:spPr bwMode="auto">
          <a:xfrm>
            <a:off x="4852517" y="2098675"/>
            <a:ext cx="1449388" cy="1373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0" name="Line 2755"/>
          <p:cNvSpPr>
            <a:spLocks noChangeShapeType="1"/>
          </p:cNvSpPr>
          <p:nvPr/>
        </p:nvSpPr>
        <p:spPr bwMode="auto">
          <a:xfrm flipH="1" flipV="1">
            <a:off x="4852517" y="2098675"/>
            <a:ext cx="1449388" cy="1373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1" name="Line 2756"/>
          <p:cNvSpPr>
            <a:spLocks noChangeShapeType="1"/>
          </p:cNvSpPr>
          <p:nvPr/>
        </p:nvSpPr>
        <p:spPr bwMode="auto">
          <a:xfrm>
            <a:off x="4852517" y="2098675"/>
            <a:ext cx="1909763" cy="35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2" name="Line 2757"/>
          <p:cNvSpPr>
            <a:spLocks noChangeShapeType="1"/>
          </p:cNvSpPr>
          <p:nvPr/>
        </p:nvSpPr>
        <p:spPr bwMode="auto">
          <a:xfrm flipH="1" flipV="1">
            <a:off x="4852517" y="2098675"/>
            <a:ext cx="1909763" cy="35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3" name="Line 2758"/>
          <p:cNvSpPr>
            <a:spLocks noChangeShapeType="1"/>
          </p:cNvSpPr>
          <p:nvPr/>
        </p:nvSpPr>
        <p:spPr bwMode="auto">
          <a:xfrm flipV="1">
            <a:off x="4852517" y="1257300"/>
            <a:ext cx="1736725" cy="841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4" name="Line 2759"/>
          <p:cNvSpPr>
            <a:spLocks noChangeShapeType="1"/>
          </p:cNvSpPr>
          <p:nvPr/>
        </p:nvSpPr>
        <p:spPr bwMode="auto">
          <a:xfrm flipH="1">
            <a:off x="4852517" y="1257300"/>
            <a:ext cx="1736725" cy="841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5" name="Line 2760"/>
          <p:cNvSpPr>
            <a:spLocks noChangeShapeType="1"/>
          </p:cNvSpPr>
          <p:nvPr/>
        </p:nvSpPr>
        <p:spPr bwMode="auto">
          <a:xfrm flipV="1">
            <a:off x="4852517" y="268288"/>
            <a:ext cx="688975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6" name="Line 2761"/>
          <p:cNvSpPr>
            <a:spLocks noChangeShapeType="1"/>
          </p:cNvSpPr>
          <p:nvPr/>
        </p:nvSpPr>
        <p:spPr bwMode="auto">
          <a:xfrm flipH="1">
            <a:off x="4852517" y="268288"/>
            <a:ext cx="688975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7" name="Line 2762"/>
          <p:cNvSpPr>
            <a:spLocks noChangeShapeType="1"/>
          </p:cNvSpPr>
          <p:nvPr/>
        </p:nvSpPr>
        <p:spPr bwMode="auto">
          <a:xfrm>
            <a:off x="4852517" y="2098675"/>
            <a:ext cx="1570038" cy="1128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8" name="Line 2763"/>
          <p:cNvSpPr>
            <a:spLocks noChangeShapeType="1"/>
          </p:cNvSpPr>
          <p:nvPr/>
        </p:nvSpPr>
        <p:spPr bwMode="auto">
          <a:xfrm flipH="1" flipV="1">
            <a:off x="4852517" y="2098675"/>
            <a:ext cx="1570038" cy="1128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9" name="Line 2764"/>
          <p:cNvSpPr>
            <a:spLocks noChangeShapeType="1"/>
          </p:cNvSpPr>
          <p:nvPr/>
        </p:nvSpPr>
        <p:spPr bwMode="auto">
          <a:xfrm>
            <a:off x="4852517" y="2098675"/>
            <a:ext cx="1831975" cy="647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0" name="Line 2765"/>
          <p:cNvSpPr>
            <a:spLocks noChangeShapeType="1"/>
          </p:cNvSpPr>
          <p:nvPr/>
        </p:nvSpPr>
        <p:spPr bwMode="auto">
          <a:xfrm flipH="1" flipV="1">
            <a:off x="4852517" y="2098675"/>
            <a:ext cx="1831975" cy="647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1" name="Line 2766"/>
          <p:cNvSpPr>
            <a:spLocks noChangeShapeType="1"/>
          </p:cNvSpPr>
          <p:nvPr/>
        </p:nvSpPr>
        <p:spPr bwMode="auto">
          <a:xfrm flipH="1">
            <a:off x="3104679" y="2098675"/>
            <a:ext cx="1747838" cy="1136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2" name="Line 2767"/>
          <p:cNvSpPr>
            <a:spLocks noChangeShapeType="1"/>
          </p:cNvSpPr>
          <p:nvPr/>
        </p:nvSpPr>
        <p:spPr bwMode="auto">
          <a:xfrm flipV="1">
            <a:off x="3104679" y="2098675"/>
            <a:ext cx="1747838" cy="1136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3" name="Line 2768"/>
          <p:cNvSpPr>
            <a:spLocks noChangeShapeType="1"/>
          </p:cNvSpPr>
          <p:nvPr/>
        </p:nvSpPr>
        <p:spPr bwMode="auto">
          <a:xfrm>
            <a:off x="4852517" y="2098675"/>
            <a:ext cx="1676400" cy="973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4" name="Line 2769"/>
          <p:cNvSpPr>
            <a:spLocks noChangeShapeType="1"/>
          </p:cNvSpPr>
          <p:nvPr/>
        </p:nvSpPr>
        <p:spPr bwMode="auto">
          <a:xfrm flipH="1" flipV="1">
            <a:off x="4852517" y="2098675"/>
            <a:ext cx="1676400" cy="973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5" name="Line 2770"/>
          <p:cNvSpPr>
            <a:spLocks noChangeShapeType="1"/>
          </p:cNvSpPr>
          <p:nvPr/>
        </p:nvSpPr>
        <p:spPr bwMode="auto">
          <a:xfrm flipV="1">
            <a:off x="3609504" y="4435475"/>
            <a:ext cx="1738313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6" name="Line 2771"/>
          <p:cNvSpPr>
            <a:spLocks noChangeShapeType="1"/>
          </p:cNvSpPr>
          <p:nvPr/>
        </p:nvSpPr>
        <p:spPr bwMode="auto">
          <a:xfrm flipH="1">
            <a:off x="3609504" y="4435475"/>
            <a:ext cx="1738313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7" name="Line 2772"/>
          <p:cNvSpPr>
            <a:spLocks noChangeShapeType="1"/>
          </p:cNvSpPr>
          <p:nvPr/>
        </p:nvSpPr>
        <p:spPr bwMode="auto">
          <a:xfrm>
            <a:off x="3609504" y="5487988"/>
            <a:ext cx="1927225" cy="61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8" name="Line 2773"/>
          <p:cNvSpPr>
            <a:spLocks noChangeShapeType="1"/>
          </p:cNvSpPr>
          <p:nvPr/>
        </p:nvSpPr>
        <p:spPr bwMode="auto">
          <a:xfrm flipH="1" flipV="1">
            <a:off x="3609504" y="5487988"/>
            <a:ext cx="1927225" cy="61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9" name="Line 2774"/>
          <p:cNvSpPr>
            <a:spLocks noChangeShapeType="1"/>
          </p:cNvSpPr>
          <p:nvPr/>
        </p:nvSpPr>
        <p:spPr bwMode="auto">
          <a:xfrm>
            <a:off x="3609504" y="5487988"/>
            <a:ext cx="1868488" cy="79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0" name="Line 2775"/>
          <p:cNvSpPr>
            <a:spLocks noChangeShapeType="1"/>
          </p:cNvSpPr>
          <p:nvPr/>
        </p:nvSpPr>
        <p:spPr bwMode="auto">
          <a:xfrm flipH="1" flipV="1">
            <a:off x="3609504" y="5487988"/>
            <a:ext cx="1868488" cy="79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1" name="Line 2776"/>
          <p:cNvSpPr>
            <a:spLocks noChangeShapeType="1"/>
          </p:cNvSpPr>
          <p:nvPr/>
        </p:nvSpPr>
        <p:spPr bwMode="auto">
          <a:xfrm>
            <a:off x="3609504" y="5487988"/>
            <a:ext cx="1782763" cy="976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2" name="Line 2777"/>
          <p:cNvSpPr>
            <a:spLocks noChangeShapeType="1"/>
          </p:cNvSpPr>
          <p:nvPr/>
        </p:nvSpPr>
        <p:spPr bwMode="auto">
          <a:xfrm flipH="1" flipV="1">
            <a:off x="3609504" y="5487988"/>
            <a:ext cx="1782763" cy="976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3" name="Line 2778"/>
          <p:cNvSpPr>
            <a:spLocks noChangeShapeType="1"/>
          </p:cNvSpPr>
          <p:nvPr/>
        </p:nvSpPr>
        <p:spPr bwMode="auto">
          <a:xfrm>
            <a:off x="3609504" y="5487988"/>
            <a:ext cx="1982788" cy="43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4" name="Line 2779"/>
          <p:cNvSpPr>
            <a:spLocks noChangeShapeType="1"/>
          </p:cNvSpPr>
          <p:nvPr/>
        </p:nvSpPr>
        <p:spPr bwMode="auto">
          <a:xfrm flipH="1" flipV="1">
            <a:off x="3609504" y="5487988"/>
            <a:ext cx="1982788" cy="43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5" name="Line 2780"/>
          <p:cNvSpPr>
            <a:spLocks noChangeShapeType="1"/>
          </p:cNvSpPr>
          <p:nvPr/>
        </p:nvSpPr>
        <p:spPr bwMode="auto">
          <a:xfrm flipH="1">
            <a:off x="3596804" y="2235200"/>
            <a:ext cx="1441450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6" name="Line 2781"/>
          <p:cNvSpPr>
            <a:spLocks noChangeShapeType="1"/>
          </p:cNvSpPr>
          <p:nvPr/>
        </p:nvSpPr>
        <p:spPr bwMode="auto">
          <a:xfrm flipV="1">
            <a:off x="3596804" y="2235200"/>
            <a:ext cx="1441450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7" name="Line 2782"/>
          <p:cNvSpPr>
            <a:spLocks noChangeShapeType="1"/>
          </p:cNvSpPr>
          <p:nvPr/>
        </p:nvSpPr>
        <p:spPr bwMode="auto">
          <a:xfrm flipH="1">
            <a:off x="4142904" y="2235200"/>
            <a:ext cx="895350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8" name="Line 2783"/>
          <p:cNvSpPr>
            <a:spLocks noChangeShapeType="1"/>
          </p:cNvSpPr>
          <p:nvPr/>
        </p:nvSpPr>
        <p:spPr bwMode="auto">
          <a:xfrm flipV="1">
            <a:off x="4142904" y="2235200"/>
            <a:ext cx="895350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9" name="Line 2784"/>
          <p:cNvSpPr>
            <a:spLocks noChangeShapeType="1"/>
          </p:cNvSpPr>
          <p:nvPr/>
        </p:nvSpPr>
        <p:spPr bwMode="auto">
          <a:xfrm flipH="1">
            <a:off x="4654079" y="2235200"/>
            <a:ext cx="384175" cy="2079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0" name="Line 2785"/>
          <p:cNvSpPr>
            <a:spLocks noChangeShapeType="1"/>
          </p:cNvSpPr>
          <p:nvPr/>
        </p:nvSpPr>
        <p:spPr bwMode="auto">
          <a:xfrm flipV="1">
            <a:off x="4654079" y="2235200"/>
            <a:ext cx="384175" cy="2079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1" name="Line 2786"/>
          <p:cNvSpPr>
            <a:spLocks noChangeShapeType="1"/>
          </p:cNvSpPr>
          <p:nvPr/>
        </p:nvSpPr>
        <p:spPr bwMode="auto">
          <a:xfrm flipH="1">
            <a:off x="4712817" y="2235200"/>
            <a:ext cx="325438" cy="197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2" name="Line 2787"/>
          <p:cNvSpPr>
            <a:spLocks noChangeShapeType="1"/>
          </p:cNvSpPr>
          <p:nvPr/>
        </p:nvSpPr>
        <p:spPr bwMode="auto">
          <a:xfrm flipV="1">
            <a:off x="4712817" y="2235200"/>
            <a:ext cx="325438" cy="197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3" name="Line 2788"/>
          <p:cNvSpPr>
            <a:spLocks noChangeShapeType="1"/>
          </p:cNvSpPr>
          <p:nvPr/>
        </p:nvSpPr>
        <p:spPr bwMode="auto">
          <a:xfrm flipH="1">
            <a:off x="4415954" y="2235200"/>
            <a:ext cx="622300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4" name="Line 2789"/>
          <p:cNvSpPr>
            <a:spLocks noChangeShapeType="1"/>
          </p:cNvSpPr>
          <p:nvPr/>
        </p:nvSpPr>
        <p:spPr bwMode="auto">
          <a:xfrm flipV="1">
            <a:off x="4415954" y="2235200"/>
            <a:ext cx="622300" cy="1954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5" name="Line 2790"/>
          <p:cNvSpPr>
            <a:spLocks noChangeShapeType="1"/>
          </p:cNvSpPr>
          <p:nvPr/>
        </p:nvSpPr>
        <p:spPr bwMode="auto">
          <a:xfrm flipH="1">
            <a:off x="3304704" y="2235200"/>
            <a:ext cx="1733550" cy="55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6" name="Line 2791"/>
          <p:cNvSpPr>
            <a:spLocks noChangeShapeType="1"/>
          </p:cNvSpPr>
          <p:nvPr/>
        </p:nvSpPr>
        <p:spPr bwMode="auto">
          <a:xfrm flipV="1">
            <a:off x="3304704" y="2235200"/>
            <a:ext cx="1733550" cy="55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7" name="Line 2792"/>
          <p:cNvSpPr>
            <a:spLocks noChangeShapeType="1"/>
          </p:cNvSpPr>
          <p:nvPr/>
        </p:nvSpPr>
        <p:spPr bwMode="auto">
          <a:xfrm flipV="1">
            <a:off x="5038254" y="722313"/>
            <a:ext cx="1301750" cy="151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8" name="Line 2793"/>
          <p:cNvSpPr>
            <a:spLocks noChangeShapeType="1"/>
          </p:cNvSpPr>
          <p:nvPr/>
        </p:nvSpPr>
        <p:spPr bwMode="auto">
          <a:xfrm flipH="1">
            <a:off x="5038254" y="722313"/>
            <a:ext cx="1301750" cy="1512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9" name="Line 2794"/>
          <p:cNvSpPr>
            <a:spLocks noChangeShapeType="1"/>
          </p:cNvSpPr>
          <p:nvPr/>
        </p:nvSpPr>
        <p:spPr bwMode="auto">
          <a:xfrm>
            <a:off x="5038254" y="2235200"/>
            <a:ext cx="1808163" cy="809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0" name="Line 2795"/>
          <p:cNvSpPr>
            <a:spLocks noChangeShapeType="1"/>
          </p:cNvSpPr>
          <p:nvPr/>
        </p:nvSpPr>
        <p:spPr bwMode="auto">
          <a:xfrm flipH="1" flipV="1">
            <a:off x="5038254" y="2235200"/>
            <a:ext cx="1808163" cy="809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1" name="Line 2796"/>
          <p:cNvSpPr>
            <a:spLocks noChangeShapeType="1"/>
          </p:cNvSpPr>
          <p:nvPr/>
        </p:nvSpPr>
        <p:spPr bwMode="auto">
          <a:xfrm flipH="1">
            <a:off x="4511204" y="2235200"/>
            <a:ext cx="527050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2" name="Line 2797"/>
          <p:cNvSpPr>
            <a:spLocks noChangeShapeType="1"/>
          </p:cNvSpPr>
          <p:nvPr/>
        </p:nvSpPr>
        <p:spPr bwMode="auto">
          <a:xfrm flipV="1">
            <a:off x="4511204" y="2235200"/>
            <a:ext cx="527050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3" name="Line 2798"/>
          <p:cNvSpPr>
            <a:spLocks noChangeShapeType="1"/>
          </p:cNvSpPr>
          <p:nvPr/>
        </p:nvSpPr>
        <p:spPr bwMode="auto">
          <a:xfrm flipH="1">
            <a:off x="4939829" y="2235200"/>
            <a:ext cx="98425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4" name="Line 2799"/>
          <p:cNvSpPr>
            <a:spLocks noChangeShapeType="1"/>
          </p:cNvSpPr>
          <p:nvPr/>
        </p:nvSpPr>
        <p:spPr bwMode="auto">
          <a:xfrm flipV="1">
            <a:off x="4939829" y="2235200"/>
            <a:ext cx="98425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5" name="Line 2800"/>
          <p:cNvSpPr>
            <a:spLocks noChangeShapeType="1"/>
          </p:cNvSpPr>
          <p:nvPr/>
        </p:nvSpPr>
        <p:spPr bwMode="auto">
          <a:xfrm flipV="1">
            <a:off x="5038254" y="334963"/>
            <a:ext cx="541338" cy="190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6" name="Line 2801"/>
          <p:cNvSpPr>
            <a:spLocks noChangeShapeType="1"/>
          </p:cNvSpPr>
          <p:nvPr/>
        </p:nvSpPr>
        <p:spPr bwMode="auto">
          <a:xfrm flipH="1">
            <a:off x="5038254" y="334963"/>
            <a:ext cx="541338" cy="190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7" name="Line 2802"/>
          <p:cNvSpPr>
            <a:spLocks noChangeShapeType="1"/>
          </p:cNvSpPr>
          <p:nvPr/>
        </p:nvSpPr>
        <p:spPr bwMode="auto">
          <a:xfrm>
            <a:off x="5038254" y="2235200"/>
            <a:ext cx="1866900" cy="66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8" name="Line 2803"/>
          <p:cNvSpPr>
            <a:spLocks noChangeShapeType="1"/>
          </p:cNvSpPr>
          <p:nvPr/>
        </p:nvSpPr>
        <p:spPr bwMode="auto">
          <a:xfrm flipH="1" flipV="1">
            <a:off x="5038254" y="2235200"/>
            <a:ext cx="1866900" cy="666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9" name="Line 2804"/>
          <p:cNvSpPr>
            <a:spLocks noChangeShapeType="1"/>
          </p:cNvSpPr>
          <p:nvPr/>
        </p:nvSpPr>
        <p:spPr bwMode="auto">
          <a:xfrm>
            <a:off x="5038254" y="2235200"/>
            <a:ext cx="34925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0" name="Line 2805"/>
          <p:cNvSpPr>
            <a:spLocks noChangeShapeType="1"/>
          </p:cNvSpPr>
          <p:nvPr/>
        </p:nvSpPr>
        <p:spPr bwMode="auto">
          <a:xfrm flipH="1" flipV="1">
            <a:off x="5038254" y="2235200"/>
            <a:ext cx="34925" cy="1992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1" name="Line 2806"/>
          <p:cNvSpPr>
            <a:spLocks noChangeShapeType="1"/>
          </p:cNvSpPr>
          <p:nvPr/>
        </p:nvSpPr>
        <p:spPr bwMode="auto">
          <a:xfrm>
            <a:off x="5038254" y="2235200"/>
            <a:ext cx="1427163" cy="1362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2" name="Line 2807"/>
          <p:cNvSpPr>
            <a:spLocks noChangeShapeType="1"/>
          </p:cNvSpPr>
          <p:nvPr/>
        </p:nvSpPr>
        <p:spPr bwMode="auto">
          <a:xfrm flipH="1" flipV="1">
            <a:off x="5038254" y="2235200"/>
            <a:ext cx="1427163" cy="1362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3" name="Line 2808"/>
          <p:cNvSpPr>
            <a:spLocks noChangeShapeType="1"/>
          </p:cNvSpPr>
          <p:nvPr/>
        </p:nvSpPr>
        <p:spPr bwMode="auto">
          <a:xfrm>
            <a:off x="5038254" y="2235200"/>
            <a:ext cx="1546225" cy="1228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4" name="Line 2809"/>
          <p:cNvSpPr>
            <a:spLocks noChangeShapeType="1"/>
          </p:cNvSpPr>
          <p:nvPr/>
        </p:nvSpPr>
        <p:spPr bwMode="auto">
          <a:xfrm flipH="1" flipV="1">
            <a:off x="5038254" y="2235200"/>
            <a:ext cx="1546225" cy="1228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5" name="Line 2810"/>
          <p:cNvSpPr>
            <a:spLocks noChangeShapeType="1"/>
          </p:cNvSpPr>
          <p:nvPr/>
        </p:nvSpPr>
        <p:spPr bwMode="auto">
          <a:xfrm>
            <a:off x="5038254" y="2235200"/>
            <a:ext cx="949325" cy="170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6" name="Line 2811"/>
          <p:cNvSpPr>
            <a:spLocks noChangeShapeType="1"/>
          </p:cNvSpPr>
          <p:nvPr/>
        </p:nvSpPr>
        <p:spPr bwMode="auto">
          <a:xfrm flipH="1" flipV="1">
            <a:off x="5038254" y="2235200"/>
            <a:ext cx="949325" cy="1704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7" name="Line 2812"/>
          <p:cNvSpPr>
            <a:spLocks noChangeShapeType="1"/>
          </p:cNvSpPr>
          <p:nvPr/>
        </p:nvSpPr>
        <p:spPr bwMode="auto">
          <a:xfrm>
            <a:off x="5038254" y="2235200"/>
            <a:ext cx="1731963" cy="954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8" name="Line 2813"/>
          <p:cNvSpPr>
            <a:spLocks noChangeShapeType="1"/>
          </p:cNvSpPr>
          <p:nvPr/>
        </p:nvSpPr>
        <p:spPr bwMode="auto">
          <a:xfrm flipH="1" flipV="1">
            <a:off x="5038254" y="2235200"/>
            <a:ext cx="1731963" cy="954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9" name="Line 2814"/>
          <p:cNvSpPr>
            <a:spLocks noChangeShapeType="1"/>
          </p:cNvSpPr>
          <p:nvPr/>
        </p:nvSpPr>
        <p:spPr bwMode="auto">
          <a:xfrm flipH="1">
            <a:off x="3196754" y="2235200"/>
            <a:ext cx="1841500" cy="755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0" name="Line 2815"/>
          <p:cNvSpPr>
            <a:spLocks noChangeShapeType="1"/>
          </p:cNvSpPr>
          <p:nvPr/>
        </p:nvSpPr>
        <p:spPr bwMode="auto">
          <a:xfrm flipV="1">
            <a:off x="3196754" y="2235200"/>
            <a:ext cx="1841500" cy="755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1" name="Line 2816"/>
          <p:cNvSpPr>
            <a:spLocks noChangeShapeType="1"/>
          </p:cNvSpPr>
          <p:nvPr/>
        </p:nvSpPr>
        <p:spPr bwMode="auto">
          <a:xfrm>
            <a:off x="5038254" y="2235200"/>
            <a:ext cx="1909763" cy="536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2" name="Line 2817"/>
          <p:cNvSpPr>
            <a:spLocks noChangeShapeType="1"/>
          </p:cNvSpPr>
          <p:nvPr/>
        </p:nvSpPr>
        <p:spPr bwMode="auto">
          <a:xfrm flipH="1" flipV="1">
            <a:off x="5038254" y="2235200"/>
            <a:ext cx="1909763" cy="536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3" name="Line 2819"/>
          <p:cNvSpPr>
            <a:spLocks noChangeShapeType="1"/>
          </p:cNvSpPr>
          <p:nvPr/>
        </p:nvSpPr>
        <p:spPr bwMode="auto">
          <a:xfrm flipV="1">
            <a:off x="5038254" y="2143125"/>
            <a:ext cx="1990725" cy="92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4" name="Line 2820"/>
          <p:cNvSpPr>
            <a:spLocks noChangeShapeType="1"/>
          </p:cNvSpPr>
          <p:nvPr/>
        </p:nvSpPr>
        <p:spPr bwMode="auto">
          <a:xfrm flipH="1">
            <a:off x="5038254" y="2143125"/>
            <a:ext cx="1990725" cy="92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5" name="Line 2821"/>
          <p:cNvSpPr>
            <a:spLocks noChangeShapeType="1"/>
          </p:cNvSpPr>
          <p:nvPr/>
        </p:nvSpPr>
        <p:spPr bwMode="auto">
          <a:xfrm flipV="1">
            <a:off x="5038254" y="1922463"/>
            <a:ext cx="1968500" cy="31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6" name="Line 2822"/>
          <p:cNvSpPr>
            <a:spLocks noChangeShapeType="1"/>
          </p:cNvSpPr>
          <p:nvPr/>
        </p:nvSpPr>
        <p:spPr bwMode="auto">
          <a:xfrm flipH="1">
            <a:off x="5038254" y="1922463"/>
            <a:ext cx="1968500" cy="312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7" name="Line 2823"/>
          <p:cNvSpPr>
            <a:spLocks noChangeShapeType="1"/>
          </p:cNvSpPr>
          <p:nvPr/>
        </p:nvSpPr>
        <p:spPr bwMode="auto">
          <a:xfrm>
            <a:off x="5038254" y="2235200"/>
            <a:ext cx="1108075" cy="1616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8" name="Line 2824"/>
          <p:cNvSpPr>
            <a:spLocks noChangeShapeType="1"/>
          </p:cNvSpPr>
          <p:nvPr/>
        </p:nvSpPr>
        <p:spPr bwMode="auto">
          <a:xfrm flipH="1" flipV="1">
            <a:off x="5038254" y="2235200"/>
            <a:ext cx="1108075" cy="1616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9" name="Line 2825"/>
          <p:cNvSpPr>
            <a:spLocks noChangeShapeType="1"/>
          </p:cNvSpPr>
          <p:nvPr/>
        </p:nvSpPr>
        <p:spPr bwMode="auto">
          <a:xfrm>
            <a:off x="5038254" y="2235200"/>
            <a:ext cx="1292225" cy="1485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0" name="Line 2826"/>
          <p:cNvSpPr>
            <a:spLocks noChangeShapeType="1"/>
          </p:cNvSpPr>
          <p:nvPr/>
        </p:nvSpPr>
        <p:spPr bwMode="auto">
          <a:xfrm flipH="1" flipV="1">
            <a:off x="5038254" y="2235200"/>
            <a:ext cx="1292225" cy="1485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1" name="Line 2827"/>
          <p:cNvSpPr>
            <a:spLocks noChangeShapeType="1"/>
          </p:cNvSpPr>
          <p:nvPr/>
        </p:nvSpPr>
        <p:spPr bwMode="auto">
          <a:xfrm flipV="1">
            <a:off x="5038254" y="1697038"/>
            <a:ext cx="1890713" cy="53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2" name="Line 2828"/>
          <p:cNvSpPr>
            <a:spLocks noChangeShapeType="1"/>
          </p:cNvSpPr>
          <p:nvPr/>
        </p:nvSpPr>
        <p:spPr bwMode="auto">
          <a:xfrm flipH="1">
            <a:off x="5038254" y="1697038"/>
            <a:ext cx="1890713" cy="53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3" name="Line 2829"/>
          <p:cNvSpPr>
            <a:spLocks noChangeShapeType="1"/>
          </p:cNvSpPr>
          <p:nvPr/>
        </p:nvSpPr>
        <p:spPr bwMode="auto">
          <a:xfrm flipV="1">
            <a:off x="5038254" y="509588"/>
            <a:ext cx="739775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4" name="Line 2830"/>
          <p:cNvSpPr>
            <a:spLocks noChangeShapeType="1"/>
          </p:cNvSpPr>
          <p:nvPr/>
        </p:nvSpPr>
        <p:spPr bwMode="auto">
          <a:xfrm flipH="1">
            <a:off x="5038254" y="509588"/>
            <a:ext cx="739775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5" name="Line 2831"/>
          <p:cNvSpPr>
            <a:spLocks noChangeShapeType="1"/>
          </p:cNvSpPr>
          <p:nvPr/>
        </p:nvSpPr>
        <p:spPr bwMode="auto">
          <a:xfrm flipV="1">
            <a:off x="5038254" y="190500"/>
            <a:ext cx="22225" cy="2044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6" name="Line 2832"/>
          <p:cNvSpPr>
            <a:spLocks noChangeShapeType="1"/>
          </p:cNvSpPr>
          <p:nvPr/>
        </p:nvSpPr>
        <p:spPr bwMode="auto">
          <a:xfrm flipH="1">
            <a:off x="5038254" y="190500"/>
            <a:ext cx="22225" cy="2044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7" name="Line 2833"/>
          <p:cNvSpPr>
            <a:spLocks noChangeShapeType="1"/>
          </p:cNvSpPr>
          <p:nvPr/>
        </p:nvSpPr>
        <p:spPr bwMode="auto">
          <a:xfrm flipH="1" flipV="1">
            <a:off x="3096741" y="1592263"/>
            <a:ext cx="1941513" cy="64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8" name="Line 2834"/>
          <p:cNvSpPr>
            <a:spLocks noChangeShapeType="1"/>
          </p:cNvSpPr>
          <p:nvPr/>
        </p:nvSpPr>
        <p:spPr bwMode="auto">
          <a:xfrm>
            <a:off x="3096741" y="1592263"/>
            <a:ext cx="1941513" cy="64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9" name="Line 2835"/>
          <p:cNvSpPr>
            <a:spLocks noChangeShapeType="1"/>
          </p:cNvSpPr>
          <p:nvPr/>
        </p:nvSpPr>
        <p:spPr bwMode="auto">
          <a:xfrm flipH="1" flipV="1">
            <a:off x="2987204" y="1562100"/>
            <a:ext cx="2051050" cy="67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0" name="Line 2836"/>
          <p:cNvSpPr>
            <a:spLocks noChangeShapeType="1"/>
          </p:cNvSpPr>
          <p:nvPr/>
        </p:nvSpPr>
        <p:spPr bwMode="auto">
          <a:xfrm>
            <a:off x="2987204" y="1562100"/>
            <a:ext cx="2051050" cy="67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1" name="Line 2837"/>
          <p:cNvSpPr>
            <a:spLocks noChangeShapeType="1"/>
          </p:cNvSpPr>
          <p:nvPr/>
        </p:nvSpPr>
        <p:spPr bwMode="auto">
          <a:xfrm flipV="1">
            <a:off x="5038254" y="1471613"/>
            <a:ext cx="1841500" cy="76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2" name="Line 2838"/>
          <p:cNvSpPr>
            <a:spLocks noChangeShapeType="1"/>
          </p:cNvSpPr>
          <p:nvPr/>
        </p:nvSpPr>
        <p:spPr bwMode="auto">
          <a:xfrm flipH="1">
            <a:off x="5038254" y="1471613"/>
            <a:ext cx="1841500" cy="763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3" name="Line 2839"/>
          <p:cNvSpPr>
            <a:spLocks noChangeShapeType="1"/>
          </p:cNvSpPr>
          <p:nvPr/>
        </p:nvSpPr>
        <p:spPr bwMode="auto">
          <a:xfrm>
            <a:off x="5038254" y="2235200"/>
            <a:ext cx="1981200" cy="158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4" name="Line 2840"/>
          <p:cNvSpPr>
            <a:spLocks noChangeShapeType="1"/>
          </p:cNvSpPr>
          <p:nvPr/>
        </p:nvSpPr>
        <p:spPr bwMode="auto">
          <a:xfrm flipH="1" flipV="1">
            <a:off x="5038254" y="2235200"/>
            <a:ext cx="1981200" cy="158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5" name="Line 2841"/>
          <p:cNvSpPr>
            <a:spLocks noChangeShapeType="1"/>
          </p:cNvSpPr>
          <p:nvPr/>
        </p:nvSpPr>
        <p:spPr bwMode="auto">
          <a:xfrm flipV="1">
            <a:off x="5038254" y="233363"/>
            <a:ext cx="255588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6" name="Line 2842"/>
          <p:cNvSpPr>
            <a:spLocks noChangeShapeType="1"/>
          </p:cNvSpPr>
          <p:nvPr/>
        </p:nvSpPr>
        <p:spPr bwMode="auto">
          <a:xfrm flipH="1">
            <a:off x="5038254" y="233363"/>
            <a:ext cx="255588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7" name="Line 2843"/>
          <p:cNvSpPr>
            <a:spLocks noChangeShapeType="1"/>
          </p:cNvSpPr>
          <p:nvPr/>
        </p:nvSpPr>
        <p:spPr bwMode="auto">
          <a:xfrm>
            <a:off x="5038254" y="2235200"/>
            <a:ext cx="1955800" cy="368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8" name="Line 2844"/>
          <p:cNvSpPr>
            <a:spLocks noChangeShapeType="1"/>
          </p:cNvSpPr>
          <p:nvPr/>
        </p:nvSpPr>
        <p:spPr bwMode="auto">
          <a:xfrm flipH="1" flipV="1">
            <a:off x="5038254" y="2235200"/>
            <a:ext cx="1955800" cy="368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9" name="Line 2845"/>
          <p:cNvSpPr>
            <a:spLocks noChangeShapeType="1"/>
          </p:cNvSpPr>
          <p:nvPr/>
        </p:nvSpPr>
        <p:spPr bwMode="auto">
          <a:xfrm>
            <a:off x="5038254" y="2235200"/>
            <a:ext cx="1654175" cy="1085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0" name="Line 2846"/>
          <p:cNvSpPr>
            <a:spLocks noChangeShapeType="1"/>
          </p:cNvSpPr>
          <p:nvPr/>
        </p:nvSpPr>
        <p:spPr bwMode="auto">
          <a:xfrm flipH="1" flipV="1">
            <a:off x="5038254" y="2235200"/>
            <a:ext cx="1654175" cy="1085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1" name="Line 2847"/>
          <p:cNvSpPr>
            <a:spLocks noChangeShapeType="1"/>
          </p:cNvSpPr>
          <p:nvPr/>
        </p:nvSpPr>
        <p:spPr bwMode="auto">
          <a:xfrm flipH="1" flipV="1">
            <a:off x="3017366" y="1954213"/>
            <a:ext cx="2020888" cy="28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2" name="Line 2848"/>
          <p:cNvSpPr>
            <a:spLocks noChangeShapeType="1"/>
          </p:cNvSpPr>
          <p:nvPr/>
        </p:nvSpPr>
        <p:spPr bwMode="auto">
          <a:xfrm>
            <a:off x="3017366" y="1954213"/>
            <a:ext cx="2020888" cy="28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3" name="Line 2849"/>
          <p:cNvSpPr>
            <a:spLocks noChangeShapeType="1"/>
          </p:cNvSpPr>
          <p:nvPr/>
        </p:nvSpPr>
        <p:spPr bwMode="auto">
          <a:xfrm flipH="1">
            <a:off x="3809529" y="2235200"/>
            <a:ext cx="1228725" cy="1690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4" name="Line 2850"/>
          <p:cNvSpPr>
            <a:spLocks noChangeShapeType="1"/>
          </p:cNvSpPr>
          <p:nvPr/>
        </p:nvSpPr>
        <p:spPr bwMode="auto">
          <a:xfrm flipV="1">
            <a:off x="3809529" y="2235200"/>
            <a:ext cx="1228725" cy="1690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5" name="Line 2851"/>
          <p:cNvSpPr>
            <a:spLocks noChangeShapeType="1"/>
          </p:cNvSpPr>
          <p:nvPr/>
        </p:nvSpPr>
        <p:spPr bwMode="auto">
          <a:xfrm flipV="1">
            <a:off x="2963391" y="3095625"/>
            <a:ext cx="522288" cy="1898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6" name="Line 2852"/>
          <p:cNvSpPr>
            <a:spLocks noChangeShapeType="1"/>
          </p:cNvSpPr>
          <p:nvPr/>
        </p:nvSpPr>
        <p:spPr bwMode="auto">
          <a:xfrm flipH="1">
            <a:off x="2963391" y="3095625"/>
            <a:ext cx="522288" cy="1898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7" name="Line 2853"/>
          <p:cNvSpPr>
            <a:spLocks noChangeShapeType="1"/>
          </p:cNvSpPr>
          <p:nvPr/>
        </p:nvSpPr>
        <p:spPr bwMode="auto">
          <a:xfrm>
            <a:off x="2963391" y="4994275"/>
            <a:ext cx="1462088" cy="1309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8" name="Line 2854"/>
          <p:cNvSpPr>
            <a:spLocks noChangeShapeType="1"/>
          </p:cNvSpPr>
          <p:nvPr/>
        </p:nvSpPr>
        <p:spPr bwMode="auto">
          <a:xfrm flipH="1" flipV="1">
            <a:off x="2963391" y="4994275"/>
            <a:ext cx="1462088" cy="1309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9" name="Line 2855"/>
          <p:cNvSpPr>
            <a:spLocks noChangeShapeType="1"/>
          </p:cNvSpPr>
          <p:nvPr/>
        </p:nvSpPr>
        <p:spPr bwMode="auto">
          <a:xfrm flipV="1">
            <a:off x="2963391" y="4379913"/>
            <a:ext cx="2047875" cy="61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0" name="Line 2856"/>
          <p:cNvSpPr>
            <a:spLocks noChangeShapeType="1"/>
          </p:cNvSpPr>
          <p:nvPr/>
        </p:nvSpPr>
        <p:spPr bwMode="auto">
          <a:xfrm flipH="1">
            <a:off x="2963391" y="4379913"/>
            <a:ext cx="2047875" cy="614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1" name="Line 2857"/>
          <p:cNvSpPr>
            <a:spLocks noChangeShapeType="1"/>
          </p:cNvSpPr>
          <p:nvPr/>
        </p:nvSpPr>
        <p:spPr bwMode="auto">
          <a:xfrm flipV="1">
            <a:off x="2963391" y="2990850"/>
            <a:ext cx="233363" cy="200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2" name="Line 2858"/>
          <p:cNvSpPr>
            <a:spLocks noChangeShapeType="1"/>
          </p:cNvSpPr>
          <p:nvPr/>
        </p:nvSpPr>
        <p:spPr bwMode="auto">
          <a:xfrm flipH="1">
            <a:off x="2963391" y="2990850"/>
            <a:ext cx="233363" cy="2003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3" name="Line 2859"/>
          <p:cNvSpPr>
            <a:spLocks noChangeShapeType="1"/>
          </p:cNvSpPr>
          <p:nvPr/>
        </p:nvSpPr>
        <p:spPr bwMode="auto">
          <a:xfrm flipV="1">
            <a:off x="2963391" y="2981325"/>
            <a:ext cx="422275" cy="201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4" name="Line 2860"/>
          <p:cNvSpPr>
            <a:spLocks noChangeShapeType="1"/>
          </p:cNvSpPr>
          <p:nvPr/>
        </p:nvSpPr>
        <p:spPr bwMode="auto">
          <a:xfrm flipH="1">
            <a:off x="2963391" y="2981325"/>
            <a:ext cx="422275" cy="2012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5" name="Line 2861"/>
          <p:cNvSpPr>
            <a:spLocks noChangeShapeType="1"/>
          </p:cNvSpPr>
          <p:nvPr/>
        </p:nvSpPr>
        <p:spPr bwMode="auto">
          <a:xfrm flipH="1" flipV="1">
            <a:off x="1594966" y="3425825"/>
            <a:ext cx="1368425" cy="156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6" name="Line 2862"/>
          <p:cNvSpPr>
            <a:spLocks noChangeShapeType="1"/>
          </p:cNvSpPr>
          <p:nvPr/>
        </p:nvSpPr>
        <p:spPr bwMode="auto">
          <a:xfrm>
            <a:off x="1594966" y="3425825"/>
            <a:ext cx="1368425" cy="1568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7" name="Line 2863"/>
          <p:cNvSpPr>
            <a:spLocks noChangeShapeType="1"/>
          </p:cNvSpPr>
          <p:nvPr/>
        </p:nvSpPr>
        <p:spPr bwMode="auto">
          <a:xfrm flipH="1" flipV="1">
            <a:off x="1785466" y="3290888"/>
            <a:ext cx="1177925" cy="1703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8" name="Line 2864"/>
          <p:cNvSpPr>
            <a:spLocks noChangeShapeType="1"/>
          </p:cNvSpPr>
          <p:nvPr/>
        </p:nvSpPr>
        <p:spPr bwMode="auto">
          <a:xfrm>
            <a:off x="1785466" y="3290888"/>
            <a:ext cx="1177925" cy="1703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9" name="Line 2865"/>
          <p:cNvSpPr>
            <a:spLocks noChangeShapeType="1"/>
          </p:cNvSpPr>
          <p:nvPr/>
        </p:nvSpPr>
        <p:spPr bwMode="auto">
          <a:xfrm flipV="1">
            <a:off x="2963391" y="3127375"/>
            <a:ext cx="704850" cy="186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0" name="Line 2866"/>
          <p:cNvSpPr>
            <a:spLocks noChangeShapeType="1"/>
          </p:cNvSpPr>
          <p:nvPr/>
        </p:nvSpPr>
        <p:spPr bwMode="auto">
          <a:xfrm flipH="1">
            <a:off x="2963391" y="3127375"/>
            <a:ext cx="704850" cy="186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1" name="Line 2867"/>
          <p:cNvSpPr>
            <a:spLocks noChangeShapeType="1"/>
          </p:cNvSpPr>
          <p:nvPr/>
        </p:nvSpPr>
        <p:spPr bwMode="auto">
          <a:xfrm flipH="1" flipV="1">
            <a:off x="1866429" y="3216275"/>
            <a:ext cx="1096963" cy="177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2" name="Line 2868"/>
          <p:cNvSpPr>
            <a:spLocks noChangeShapeType="1"/>
          </p:cNvSpPr>
          <p:nvPr/>
        </p:nvSpPr>
        <p:spPr bwMode="auto">
          <a:xfrm>
            <a:off x="1866429" y="3216275"/>
            <a:ext cx="1096963" cy="177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3" name="Line 2869"/>
          <p:cNvSpPr>
            <a:spLocks noChangeShapeType="1"/>
          </p:cNvSpPr>
          <p:nvPr/>
        </p:nvSpPr>
        <p:spPr bwMode="auto">
          <a:xfrm flipV="1">
            <a:off x="2963391" y="3081338"/>
            <a:ext cx="625475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4" name="Line 2870"/>
          <p:cNvSpPr>
            <a:spLocks noChangeShapeType="1"/>
          </p:cNvSpPr>
          <p:nvPr/>
        </p:nvSpPr>
        <p:spPr bwMode="auto">
          <a:xfrm flipH="1">
            <a:off x="2963391" y="3081338"/>
            <a:ext cx="625475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5" name="Line 2871"/>
          <p:cNvSpPr>
            <a:spLocks noChangeShapeType="1"/>
          </p:cNvSpPr>
          <p:nvPr/>
        </p:nvSpPr>
        <p:spPr bwMode="auto">
          <a:xfrm flipH="1" flipV="1">
            <a:off x="1490191" y="3533775"/>
            <a:ext cx="1473200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6" name="Line 2872"/>
          <p:cNvSpPr>
            <a:spLocks noChangeShapeType="1"/>
          </p:cNvSpPr>
          <p:nvPr/>
        </p:nvSpPr>
        <p:spPr bwMode="auto">
          <a:xfrm>
            <a:off x="1490191" y="3533775"/>
            <a:ext cx="1473200" cy="146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7" name="Line 2873"/>
          <p:cNvSpPr>
            <a:spLocks noChangeShapeType="1"/>
          </p:cNvSpPr>
          <p:nvPr/>
        </p:nvSpPr>
        <p:spPr bwMode="auto">
          <a:xfrm flipH="1" flipV="1">
            <a:off x="2115666" y="3046413"/>
            <a:ext cx="847725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8" name="Line 2874"/>
          <p:cNvSpPr>
            <a:spLocks noChangeShapeType="1"/>
          </p:cNvSpPr>
          <p:nvPr/>
        </p:nvSpPr>
        <p:spPr bwMode="auto">
          <a:xfrm>
            <a:off x="2115666" y="3046413"/>
            <a:ext cx="847725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9" name="Line 2875"/>
          <p:cNvSpPr>
            <a:spLocks noChangeShapeType="1"/>
          </p:cNvSpPr>
          <p:nvPr/>
        </p:nvSpPr>
        <p:spPr bwMode="auto">
          <a:xfrm flipH="1" flipV="1">
            <a:off x="1698154" y="3354388"/>
            <a:ext cx="1265238" cy="163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0" name="Line 2876"/>
          <p:cNvSpPr>
            <a:spLocks noChangeShapeType="1"/>
          </p:cNvSpPr>
          <p:nvPr/>
        </p:nvSpPr>
        <p:spPr bwMode="auto">
          <a:xfrm>
            <a:off x="1698154" y="3354388"/>
            <a:ext cx="1265238" cy="163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1" name="Line 2877"/>
          <p:cNvSpPr>
            <a:spLocks noChangeShapeType="1"/>
          </p:cNvSpPr>
          <p:nvPr/>
        </p:nvSpPr>
        <p:spPr bwMode="auto">
          <a:xfrm flipV="1">
            <a:off x="2963391" y="3176588"/>
            <a:ext cx="741363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2" name="Line 2878"/>
          <p:cNvSpPr>
            <a:spLocks noChangeShapeType="1"/>
          </p:cNvSpPr>
          <p:nvPr/>
        </p:nvSpPr>
        <p:spPr bwMode="auto">
          <a:xfrm flipH="1">
            <a:off x="2963391" y="3176588"/>
            <a:ext cx="741363" cy="181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3" name="Line 2879"/>
          <p:cNvSpPr>
            <a:spLocks noChangeShapeType="1"/>
          </p:cNvSpPr>
          <p:nvPr/>
        </p:nvSpPr>
        <p:spPr bwMode="auto">
          <a:xfrm flipV="1">
            <a:off x="2963391" y="2986088"/>
            <a:ext cx="608013" cy="2008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4" name="Line 2880"/>
          <p:cNvSpPr>
            <a:spLocks noChangeShapeType="1"/>
          </p:cNvSpPr>
          <p:nvPr/>
        </p:nvSpPr>
        <p:spPr bwMode="auto">
          <a:xfrm flipH="1">
            <a:off x="2963391" y="2986088"/>
            <a:ext cx="608013" cy="2008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5" name="Line 2881"/>
          <p:cNvSpPr>
            <a:spLocks noChangeShapeType="1"/>
          </p:cNvSpPr>
          <p:nvPr/>
        </p:nvSpPr>
        <p:spPr bwMode="auto">
          <a:xfrm flipH="1" flipV="1">
            <a:off x="1904529" y="3155950"/>
            <a:ext cx="1058863" cy="183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6" name="Line 2882"/>
          <p:cNvSpPr>
            <a:spLocks noChangeShapeType="1"/>
          </p:cNvSpPr>
          <p:nvPr/>
        </p:nvSpPr>
        <p:spPr bwMode="auto">
          <a:xfrm>
            <a:off x="1904529" y="3155950"/>
            <a:ext cx="1058863" cy="1838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7" name="Line 2883"/>
          <p:cNvSpPr>
            <a:spLocks noChangeShapeType="1"/>
          </p:cNvSpPr>
          <p:nvPr/>
        </p:nvSpPr>
        <p:spPr bwMode="auto">
          <a:xfrm flipV="1">
            <a:off x="2963391" y="4370388"/>
            <a:ext cx="1900238" cy="62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8" name="Line 2884"/>
          <p:cNvSpPr>
            <a:spLocks noChangeShapeType="1"/>
          </p:cNvSpPr>
          <p:nvPr/>
        </p:nvSpPr>
        <p:spPr bwMode="auto">
          <a:xfrm flipH="1">
            <a:off x="2963391" y="4370388"/>
            <a:ext cx="1900238" cy="623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9" name="Line 2885"/>
          <p:cNvSpPr>
            <a:spLocks noChangeShapeType="1"/>
          </p:cNvSpPr>
          <p:nvPr/>
        </p:nvSpPr>
        <p:spPr bwMode="auto">
          <a:xfrm flipV="1">
            <a:off x="2963391" y="4541838"/>
            <a:ext cx="2028825" cy="45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0" name="Line 2886"/>
          <p:cNvSpPr>
            <a:spLocks noChangeShapeType="1"/>
          </p:cNvSpPr>
          <p:nvPr/>
        </p:nvSpPr>
        <p:spPr bwMode="auto">
          <a:xfrm flipH="1">
            <a:off x="2963391" y="4541838"/>
            <a:ext cx="2028825" cy="45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1" name="Line 2887"/>
          <p:cNvSpPr>
            <a:spLocks noChangeShapeType="1"/>
          </p:cNvSpPr>
          <p:nvPr/>
        </p:nvSpPr>
        <p:spPr bwMode="auto">
          <a:xfrm flipV="1">
            <a:off x="2963391" y="4329113"/>
            <a:ext cx="1974850" cy="66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2" name="Line 2888"/>
          <p:cNvSpPr>
            <a:spLocks noChangeShapeType="1"/>
          </p:cNvSpPr>
          <p:nvPr/>
        </p:nvSpPr>
        <p:spPr bwMode="auto">
          <a:xfrm flipH="1">
            <a:off x="2963391" y="4329113"/>
            <a:ext cx="1974850" cy="66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3" name="Line 2889"/>
          <p:cNvSpPr>
            <a:spLocks noChangeShapeType="1"/>
          </p:cNvSpPr>
          <p:nvPr/>
        </p:nvSpPr>
        <p:spPr bwMode="auto">
          <a:xfrm flipH="1" flipV="1">
            <a:off x="2199804" y="3003550"/>
            <a:ext cx="763588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4" name="Line 2890"/>
          <p:cNvSpPr>
            <a:spLocks noChangeShapeType="1"/>
          </p:cNvSpPr>
          <p:nvPr/>
        </p:nvSpPr>
        <p:spPr bwMode="auto">
          <a:xfrm>
            <a:off x="2199804" y="3003550"/>
            <a:ext cx="763588" cy="1990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5" name="Line 2891"/>
          <p:cNvSpPr>
            <a:spLocks noChangeShapeType="1"/>
          </p:cNvSpPr>
          <p:nvPr/>
        </p:nvSpPr>
        <p:spPr bwMode="auto">
          <a:xfrm flipH="1" flipV="1">
            <a:off x="1539404" y="3470275"/>
            <a:ext cx="1423988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6" name="Line 2892"/>
          <p:cNvSpPr>
            <a:spLocks noChangeShapeType="1"/>
          </p:cNvSpPr>
          <p:nvPr/>
        </p:nvSpPr>
        <p:spPr bwMode="auto">
          <a:xfrm>
            <a:off x="1539404" y="3470275"/>
            <a:ext cx="1423988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7" name="Line 2893"/>
          <p:cNvSpPr>
            <a:spLocks noChangeShapeType="1"/>
          </p:cNvSpPr>
          <p:nvPr/>
        </p:nvSpPr>
        <p:spPr bwMode="auto">
          <a:xfrm flipV="1">
            <a:off x="2963391" y="3313113"/>
            <a:ext cx="1195388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8" name="Line 2894"/>
          <p:cNvSpPr>
            <a:spLocks noChangeShapeType="1"/>
          </p:cNvSpPr>
          <p:nvPr/>
        </p:nvSpPr>
        <p:spPr bwMode="auto">
          <a:xfrm flipH="1">
            <a:off x="2963391" y="3313113"/>
            <a:ext cx="1195388" cy="1681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9" name="Line 2895"/>
          <p:cNvSpPr>
            <a:spLocks noChangeShapeType="1"/>
          </p:cNvSpPr>
          <p:nvPr/>
        </p:nvSpPr>
        <p:spPr bwMode="auto">
          <a:xfrm flipH="1" flipV="1">
            <a:off x="1625129" y="3360738"/>
            <a:ext cx="1338263" cy="1633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0" name="Line 2896"/>
          <p:cNvSpPr>
            <a:spLocks noChangeShapeType="1"/>
          </p:cNvSpPr>
          <p:nvPr/>
        </p:nvSpPr>
        <p:spPr bwMode="auto">
          <a:xfrm>
            <a:off x="1625129" y="3360738"/>
            <a:ext cx="1338263" cy="1633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1" name="Line 2897"/>
          <p:cNvSpPr>
            <a:spLocks noChangeShapeType="1"/>
          </p:cNvSpPr>
          <p:nvPr/>
        </p:nvSpPr>
        <p:spPr bwMode="auto">
          <a:xfrm flipH="1" flipV="1">
            <a:off x="1969616" y="3119438"/>
            <a:ext cx="993775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2" name="Line 2898"/>
          <p:cNvSpPr>
            <a:spLocks noChangeShapeType="1"/>
          </p:cNvSpPr>
          <p:nvPr/>
        </p:nvSpPr>
        <p:spPr bwMode="auto">
          <a:xfrm>
            <a:off x="1969616" y="3119438"/>
            <a:ext cx="993775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3" name="Line 2899"/>
          <p:cNvSpPr>
            <a:spLocks noChangeShapeType="1"/>
          </p:cNvSpPr>
          <p:nvPr/>
        </p:nvSpPr>
        <p:spPr bwMode="auto">
          <a:xfrm flipH="1" flipV="1">
            <a:off x="2044229" y="3082925"/>
            <a:ext cx="919163" cy="1911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4" name="Line 2900"/>
          <p:cNvSpPr>
            <a:spLocks noChangeShapeType="1"/>
          </p:cNvSpPr>
          <p:nvPr/>
        </p:nvSpPr>
        <p:spPr bwMode="auto">
          <a:xfrm>
            <a:off x="2044229" y="3082925"/>
            <a:ext cx="919163" cy="1911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5" name="Line 2901"/>
          <p:cNvSpPr>
            <a:spLocks noChangeShapeType="1"/>
          </p:cNvSpPr>
          <p:nvPr/>
        </p:nvSpPr>
        <p:spPr bwMode="auto">
          <a:xfrm flipV="1">
            <a:off x="2963391" y="4140200"/>
            <a:ext cx="1838325" cy="854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6" name="Line 2902"/>
          <p:cNvSpPr>
            <a:spLocks noChangeShapeType="1"/>
          </p:cNvSpPr>
          <p:nvPr/>
        </p:nvSpPr>
        <p:spPr bwMode="auto">
          <a:xfrm flipH="1">
            <a:off x="2963391" y="4140200"/>
            <a:ext cx="1838325" cy="854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7" name="Line 2903"/>
          <p:cNvSpPr>
            <a:spLocks noChangeShapeType="1"/>
          </p:cNvSpPr>
          <p:nvPr/>
        </p:nvSpPr>
        <p:spPr bwMode="auto">
          <a:xfrm flipH="1" flipV="1">
            <a:off x="1704504" y="3281363"/>
            <a:ext cx="1258888" cy="171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8" name="Line 2904"/>
          <p:cNvSpPr>
            <a:spLocks noChangeShapeType="1"/>
          </p:cNvSpPr>
          <p:nvPr/>
        </p:nvSpPr>
        <p:spPr bwMode="auto">
          <a:xfrm>
            <a:off x="1704504" y="3281363"/>
            <a:ext cx="1258888" cy="171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9" name="Line 2905"/>
          <p:cNvSpPr>
            <a:spLocks noChangeShapeType="1"/>
          </p:cNvSpPr>
          <p:nvPr/>
        </p:nvSpPr>
        <p:spPr bwMode="auto">
          <a:xfrm flipH="1" flipV="1">
            <a:off x="1793404" y="3214688"/>
            <a:ext cx="1169988" cy="1779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0" name="Line 2906"/>
          <p:cNvSpPr>
            <a:spLocks noChangeShapeType="1"/>
          </p:cNvSpPr>
          <p:nvPr/>
        </p:nvSpPr>
        <p:spPr bwMode="auto">
          <a:xfrm>
            <a:off x="1793404" y="3214688"/>
            <a:ext cx="1169988" cy="1779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1" name="Line 2907"/>
          <p:cNvSpPr>
            <a:spLocks noChangeShapeType="1"/>
          </p:cNvSpPr>
          <p:nvPr/>
        </p:nvSpPr>
        <p:spPr bwMode="auto">
          <a:xfrm flipH="1" flipV="1">
            <a:off x="1429866" y="3609975"/>
            <a:ext cx="1533525" cy="1384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2" name="Line 2908"/>
          <p:cNvSpPr>
            <a:spLocks noChangeShapeType="1"/>
          </p:cNvSpPr>
          <p:nvPr/>
        </p:nvSpPr>
        <p:spPr bwMode="auto">
          <a:xfrm>
            <a:off x="1429866" y="3609975"/>
            <a:ext cx="1533525" cy="1384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3" name="Line 2909"/>
          <p:cNvSpPr>
            <a:spLocks noChangeShapeType="1"/>
          </p:cNvSpPr>
          <p:nvPr/>
        </p:nvSpPr>
        <p:spPr bwMode="auto">
          <a:xfrm flipH="1">
            <a:off x="3914304" y="2897188"/>
            <a:ext cx="1824038" cy="70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4" name="Line 2910"/>
          <p:cNvSpPr>
            <a:spLocks noChangeShapeType="1"/>
          </p:cNvSpPr>
          <p:nvPr/>
        </p:nvSpPr>
        <p:spPr bwMode="auto">
          <a:xfrm flipV="1">
            <a:off x="3914304" y="2897188"/>
            <a:ext cx="1824038" cy="706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5" name="Line 2911"/>
          <p:cNvSpPr>
            <a:spLocks noChangeShapeType="1"/>
          </p:cNvSpPr>
          <p:nvPr/>
        </p:nvSpPr>
        <p:spPr bwMode="auto">
          <a:xfrm flipH="1" flipV="1">
            <a:off x="4868391" y="1173163"/>
            <a:ext cx="869950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6" name="Line 2912"/>
          <p:cNvSpPr>
            <a:spLocks noChangeShapeType="1"/>
          </p:cNvSpPr>
          <p:nvPr/>
        </p:nvSpPr>
        <p:spPr bwMode="auto">
          <a:xfrm>
            <a:off x="4868391" y="1173163"/>
            <a:ext cx="869950" cy="172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7" name="Line 2913"/>
          <p:cNvSpPr>
            <a:spLocks noChangeShapeType="1"/>
          </p:cNvSpPr>
          <p:nvPr/>
        </p:nvSpPr>
        <p:spPr bwMode="auto">
          <a:xfrm flipH="1" flipV="1">
            <a:off x="5068416" y="1066800"/>
            <a:ext cx="669925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8" name="Line 2914"/>
          <p:cNvSpPr>
            <a:spLocks noChangeShapeType="1"/>
          </p:cNvSpPr>
          <p:nvPr/>
        </p:nvSpPr>
        <p:spPr bwMode="auto">
          <a:xfrm>
            <a:off x="5068416" y="1066800"/>
            <a:ext cx="669925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9" name="Line 2915"/>
          <p:cNvSpPr>
            <a:spLocks noChangeShapeType="1"/>
          </p:cNvSpPr>
          <p:nvPr/>
        </p:nvSpPr>
        <p:spPr bwMode="auto">
          <a:xfrm flipH="1" flipV="1">
            <a:off x="4798541" y="1219200"/>
            <a:ext cx="939800" cy="1677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0" name="Line 2916"/>
          <p:cNvSpPr>
            <a:spLocks noChangeShapeType="1"/>
          </p:cNvSpPr>
          <p:nvPr/>
        </p:nvSpPr>
        <p:spPr bwMode="auto">
          <a:xfrm>
            <a:off x="4798541" y="1219200"/>
            <a:ext cx="939800" cy="1677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1" name="Line 2917"/>
          <p:cNvSpPr>
            <a:spLocks noChangeShapeType="1"/>
          </p:cNvSpPr>
          <p:nvPr/>
        </p:nvSpPr>
        <p:spPr bwMode="auto">
          <a:xfrm flipH="1" flipV="1">
            <a:off x="3633316" y="2651125"/>
            <a:ext cx="2105025" cy="246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2" name="Line 2918"/>
          <p:cNvSpPr>
            <a:spLocks noChangeShapeType="1"/>
          </p:cNvSpPr>
          <p:nvPr/>
        </p:nvSpPr>
        <p:spPr bwMode="auto">
          <a:xfrm>
            <a:off x="3633316" y="2651125"/>
            <a:ext cx="2105025" cy="246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3" name="Line 2919"/>
          <p:cNvSpPr>
            <a:spLocks noChangeShapeType="1"/>
          </p:cNvSpPr>
          <p:nvPr/>
        </p:nvSpPr>
        <p:spPr bwMode="auto">
          <a:xfrm flipH="1" flipV="1">
            <a:off x="4668366" y="1312863"/>
            <a:ext cx="1069975" cy="158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4" name="Line 2920"/>
          <p:cNvSpPr>
            <a:spLocks noChangeShapeType="1"/>
          </p:cNvSpPr>
          <p:nvPr/>
        </p:nvSpPr>
        <p:spPr bwMode="auto">
          <a:xfrm>
            <a:off x="4668366" y="1312863"/>
            <a:ext cx="1069975" cy="158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5" name="Line 2921"/>
          <p:cNvSpPr>
            <a:spLocks noChangeShapeType="1"/>
          </p:cNvSpPr>
          <p:nvPr/>
        </p:nvSpPr>
        <p:spPr bwMode="auto">
          <a:xfrm>
            <a:off x="5738341" y="2897188"/>
            <a:ext cx="58738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6" name="Line 2922"/>
          <p:cNvSpPr>
            <a:spLocks noChangeShapeType="1"/>
          </p:cNvSpPr>
          <p:nvPr/>
        </p:nvSpPr>
        <p:spPr bwMode="auto">
          <a:xfrm flipH="1" flipV="1">
            <a:off x="5738341" y="2897188"/>
            <a:ext cx="58738" cy="2030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7" name="Line 2923"/>
          <p:cNvSpPr>
            <a:spLocks noChangeShapeType="1"/>
          </p:cNvSpPr>
          <p:nvPr/>
        </p:nvSpPr>
        <p:spPr bwMode="auto">
          <a:xfrm flipH="1" flipV="1">
            <a:off x="4935066" y="1133475"/>
            <a:ext cx="803275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8" name="Line 2924"/>
          <p:cNvSpPr>
            <a:spLocks noChangeShapeType="1"/>
          </p:cNvSpPr>
          <p:nvPr/>
        </p:nvSpPr>
        <p:spPr bwMode="auto">
          <a:xfrm>
            <a:off x="4935066" y="1133475"/>
            <a:ext cx="803275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9" name="Line 2925"/>
          <p:cNvSpPr>
            <a:spLocks noChangeShapeType="1"/>
          </p:cNvSpPr>
          <p:nvPr/>
        </p:nvSpPr>
        <p:spPr bwMode="auto">
          <a:xfrm flipH="1" flipV="1">
            <a:off x="5350991" y="989013"/>
            <a:ext cx="387350" cy="1908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0" name="Line 2926"/>
          <p:cNvSpPr>
            <a:spLocks noChangeShapeType="1"/>
          </p:cNvSpPr>
          <p:nvPr/>
        </p:nvSpPr>
        <p:spPr bwMode="auto">
          <a:xfrm>
            <a:off x="5350991" y="989013"/>
            <a:ext cx="387350" cy="1908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1" name="Line 2927"/>
          <p:cNvSpPr>
            <a:spLocks noChangeShapeType="1"/>
          </p:cNvSpPr>
          <p:nvPr/>
        </p:nvSpPr>
        <p:spPr bwMode="auto">
          <a:xfrm flipH="1" flipV="1">
            <a:off x="5619279" y="927100"/>
            <a:ext cx="119063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2" name="Line 2928"/>
          <p:cNvSpPr>
            <a:spLocks noChangeShapeType="1"/>
          </p:cNvSpPr>
          <p:nvPr/>
        </p:nvSpPr>
        <p:spPr bwMode="auto">
          <a:xfrm>
            <a:off x="5619279" y="927100"/>
            <a:ext cx="119063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3" name="Line 2929"/>
          <p:cNvSpPr>
            <a:spLocks noChangeShapeType="1"/>
          </p:cNvSpPr>
          <p:nvPr/>
        </p:nvSpPr>
        <p:spPr bwMode="auto">
          <a:xfrm flipH="1" flipV="1">
            <a:off x="5139854" y="1044575"/>
            <a:ext cx="598488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4" name="Line 2930"/>
          <p:cNvSpPr>
            <a:spLocks noChangeShapeType="1"/>
          </p:cNvSpPr>
          <p:nvPr/>
        </p:nvSpPr>
        <p:spPr bwMode="auto">
          <a:xfrm>
            <a:off x="5139854" y="1044575"/>
            <a:ext cx="598488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5" name="Line 2931"/>
          <p:cNvSpPr>
            <a:spLocks noChangeShapeType="1"/>
          </p:cNvSpPr>
          <p:nvPr/>
        </p:nvSpPr>
        <p:spPr bwMode="auto">
          <a:xfrm flipH="1" flipV="1">
            <a:off x="5211291" y="1025525"/>
            <a:ext cx="527050" cy="1871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6" name="Line 2932"/>
          <p:cNvSpPr>
            <a:spLocks noChangeShapeType="1"/>
          </p:cNvSpPr>
          <p:nvPr/>
        </p:nvSpPr>
        <p:spPr bwMode="auto">
          <a:xfrm>
            <a:off x="5211291" y="1025525"/>
            <a:ext cx="527050" cy="1871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7" name="Line 2933"/>
          <p:cNvSpPr>
            <a:spLocks noChangeShapeType="1"/>
          </p:cNvSpPr>
          <p:nvPr/>
        </p:nvSpPr>
        <p:spPr bwMode="auto">
          <a:xfrm flipH="1" flipV="1">
            <a:off x="5411316" y="946150"/>
            <a:ext cx="327025" cy="195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8" name="Line 2934"/>
          <p:cNvSpPr>
            <a:spLocks noChangeShapeType="1"/>
          </p:cNvSpPr>
          <p:nvPr/>
        </p:nvSpPr>
        <p:spPr bwMode="auto">
          <a:xfrm>
            <a:off x="5411316" y="946150"/>
            <a:ext cx="327025" cy="195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9" name="Line 2935"/>
          <p:cNvSpPr>
            <a:spLocks noChangeShapeType="1"/>
          </p:cNvSpPr>
          <p:nvPr/>
        </p:nvSpPr>
        <p:spPr bwMode="auto">
          <a:xfrm flipH="1" flipV="1">
            <a:off x="5276379" y="987425"/>
            <a:ext cx="461963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0" name="Line 2936"/>
          <p:cNvSpPr>
            <a:spLocks noChangeShapeType="1"/>
          </p:cNvSpPr>
          <p:nvPr/>
        </p:nvSpPr>
        <p:spPr bwMode="auto">
          <a:xfrm>
            <a:off x="5276379" y="987425"/>
            <a:ext cx="461963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1" name="Line 2937"/>
          <p:cNvSpPr>
            <a:spLocks noChangeShapeType="1"/>
          </p:cNvSpPr>
          <p:nvPr/>
        </p:nvSpPr>
        <p:spPr bwMode="auto">
          <a:xfrm flipH="1" flipV="1">
            <a:off x="5477991" y="968375"/>
            <a:ext cx="260350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2" name="Line 2938"/>
          <p:cNvSpPr>
            <a:spLocks noChangeShapeType="1"/>
          </p:cNvSpPr>
          <p:nvPr/>
        </p:nvSpPr>
        <p:spPr bwMode="auto">
          <a:xfrm>
            <a:off x="5477991" y="968375"/>
            <a:ext cx="260350" cy="1928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3" name="Line 2939"/>
          <p:cNvSpPr>
            <a:spLocks noChangeShapeType="1"/>
          </p:cNvSpPr>
          <p:nvPr/>
        </p:nvSpPr>
        <p:spPr bwMode="auto">
          <a:xfrm flipH="1" flipV="1">
            <a:off x="5003329" y="1106488"/>
            <a:ext cx="735013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4" name="Line 2940"/>
          <p:cNvSpPr>
            <a:spLocks noChangeShapeType="1"/>
          </p:cNvSpPr>
          <p:nvPr/>
        </p:nvSpPr>
        <p:spPr bwMode="auto">
          <a:xfrm>
            <a:off x="5003329" y="1106488"/>
            <a:ext cx="735013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5" name="Line 2941"/>
          <p:cNvSpPr>
            <a:spLocks noChangeShapeType="1"/>
          </p:cNvSpPr>
          <p:nvPr/>
        </p:nvSpPr>
        <p:spPr bwMode="auto">
          <a:xfrm flipH="1" flipV="1">
            <a:off x="5541491" y="935038"/>
            <a:ext cx="196850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6" name="Line 2942"/>
          <p:cNvSpPr>
            <a:spLocks noChangeShapeType="1"/>
          </p:cNvSpPr>
          <p:nvPr/>
        </p:nvSpPr>
        <p:spPr bwMode="auto">
          <a:xfrm>
            <a:off x="5541491" y="935038"/>
            <a:ext cx="196850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7" name="Line 2943"/>
          <p:cNvSpPr>
            <a:spLocks noChangeShapeType="1"/>
          </p:cNvSpPr>
          <p:nvPr/>
        </p:nvSpPr>
        <p:spPr bwMode="auto">
          <a:xfrm flipV="1">
            <a:off x="5738341" y="928688"/>
            <a:ext cx="60325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8" name="Line 2944"/>
          <p:cNvSpPr>
            <a:spLocks noChangeShapeType="1"/>
          </p:cNvSpPr>
          <p:nvPr/>
        </p:nvSpPr>
        <p:spPr bwMode="auto">
          <a:xfrm flipH="1">
            <a:off x="5738341" y="928688"/>
            <a:ext cx="60325" cy="196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9" name="Line 2945"/>
          <p:cNvSpPr>
            <a:spLocks noChangeShapeType="1"/>
          </p:cNvSpPr>
          <p:nvPr/>
        </p:nvSpPr>
        <p:spPr bwMode="auto">
          <a:xfrm flipH="1" flipV="1">
            <a:off x="4736629" y="1263650"/>
            <a:ext cx="1001713" cy="1633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0" name="Line 2946"/>
          <p:cNvSpPr>
            <a:spLocks noChangeShapeType="1"/>
          </p:cNvSpPr>
          <p:nvPr/>
        </p:nvSpPr>
        <p:spPr bwMode="auto">
          <a:xfrm>
            <a:off x="4736629" y="1263650"/>
            <a:ext cx="1001713" cy="1633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1" name="Line 2947"/>
          <p:cNvSpPr>
            <a:spLocks noChangeShapeType="1"/>
          </p:cNvSpPr>
          <p:nvPr/>
        </p:nvSpPr>
        <p:spPr bwMode="auto">
          <a:xfrm flipH="1" flipV="1">
            <a:off x="5706591" y="925513"/>
            <a:ext cx="31750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2" name="Line 2948"/>
          <p:cNvSpPr>
            <a:spLocks noChangeShapeType="1"/>
          </p:cNvSpPr>
          <p:nvPr/>
        </p:nvSpPr>
        <p:spPr bwMode="auto">
          <a:xfrm>
            <a:off x="5706591" y="925513"/>
            <a:ext cx="31750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3" name="Line 2949"/>
          <p:cNvSpPr>
            <a:spLocks noChangeShapeType="1"/>
          </p:cNvSpPr>
          <p:nvPr/>
        </p:nvSpPr>
        <p:spPr bwMode="auto">
          <a:xfrm>
            <a:off x="5738341" y="2897188"/>
            <a:ext cx="1590675" cy="1385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4" name="Line 2950"/>
          <p:cNvSpPr>
            <a:spLocks noChangeShapeType="1"/>
          </p:cNvSpPr>
          <p:nvPr/>
        </p:nvSpPr>
        <p:spPr bwMode="auto">
          <a:xfrm flipH="1" flipV="1">
            <a:off x="5738341" y="2897188"/>
            <a:ext cx="1590675" cy="1385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5" name="Line 2951"/>
          <p:cNvSpPr>
            <a:spLocks noChangeShapeType="1"/>
          </p:cNvSpPr>
          <p:nvPr/>
        </p:nvSpPr>
        <p:spPr bwMode="auto">
          <a:xfrm flipV="1">
            <a:off x="5738341" y="2339975"/>
            <a:ext cx="1841500" cy="55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6" name="Line 2952"/>
          <p:cNvSpPr>
            <a:spLocks noChangeShapeType="1"/>
          </p:cNvSpPr>
          <p:nvPr/>
        </p:nvSpPr>
        <p:spPr bwMode="auto">
          <a:xfrm flipH="1">
            <a:off x="5738341" y="2339975"/>
            <a:ext cx="1841500" cy="557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7" name="Line 2953"/>
          <p:cNvSpPr>
            <a:spLocks noChangeShapeType="1"/>
          </p:cNvSpPr>
          <p:nvPr/>
        </p:nvSpPr>
        <p:spPr bwMode="auto">
          <a:xfrm flipH="1">
            <a:off x="3980979" y="2897188"/>
            <a:ext cx="1757363" cy="957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8" name="Line 2954"/>
          <p:cNvSpPr>
            <a:spLocks noChangeShapeType="1"/>
          </p:cNvSpPr>
          <p:nvPr/>
        </p:nvSpPr>
        <p:spPr bwMode="auto">
          <a:xfrm flipV="1">
            <a:off x="3980979" y="2897188"/>
            <a:ext cx="1757363" cy="957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9" name="Line 2955"/>
          <p:cNvSpPr>
            <a:spLocks noChangeShapeType="1"/>
          </p:cNvSpPr>
          <p:nvPr/>
        </p:nvSpPr>
        <p:spPr bwMode="auto">
          <a:xfrm flipH="1">
            <a:off x="4011141" y="2897188"/>
            <a:ext cx="1727200" cy="893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0" name="Line 2956"/>
          <p:cNvSpPr>
            <a:spLocks noChangeShapeType="1"/>
          </p:cNvSpPr>
          <p:nvPr/>
        </p:nvSpPr>
        <p:spPr bwMode="auto">
          <a:xfrm flipV="1">
            <a:off x="4011141" y="2897188"/>
            <a:ext cx="1727200" cy="893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1" name="Line 2957"/>
          <p:cNvSpPr>
            <a:spLocks noChangeShapeType="1"/>
          </p:cNvSpPr>
          <p:nvPr/>
        </p:nvSpPr>
        <p:spPr bwMode="auto">
          <a:xfrm>
            <a:off x="5738341" y="2897188"/>
            <a:ext cx="1512888" cy="147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2" name="Line 2958"/>
          <p:cNvSpPr>
            <a:spLocks noChangeShapeType="1"/>
          </p:cNvSpPr>
          <p:nvPr/>
        </p:nvSpPr>
        <p:spPr bwMode="auto">
          <a:xfrm flipH="1" flipV="1">
            <a:off x="5738341" y="2897188"/>
            <a:ext cx="1512888" cy="147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3" name="Line 2959"/>
          <p:cNvSpPr>
            <a:spLocks noChangeShapeType="1"/>
          </p:cNvSpPr>
          <p:nvPr/>
        </p:nvSpPr>
        <p:spPr bwMode="auto">
          <a:xfrm flipH="1">
            <a:off x="3760316" y="2897188"/>
            <a:ext cx="1978025" cy="51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4" name="Line 2960"/>
          <p:cNvSpPr>
            <a:spLocks noChangeShapeType="1"/>
          </p:cNvSpPr>
          <p:nvPr/>
        </p:nvSpPr>
        <p:spPr bwMode="auto">
          <a:xfrm flipV="1">
            <a:off x="3760316" y="2897188"/>
            <a:ext cx="1978025" cy="512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5" name="Line 2961"/>
          <p:cNvSpPr>
            <a:spLocks noChangeShapeType="1"/>
          </p:cNvSpPr>
          <p:nvPr/>
        </p:nvSpPr>
        <p:spPr bwMode="auto">
          <a:xfrm flipV="1">
            <a:off x="5738341" y="941388"/>
            <a:ext cx="166688" cy="1955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6" name="Line 2962"/>
          <p:cNvSpPr>
            <a:spLocks noChangeShapeType="1"/>
          </p:cNvSpPr>
          <p:nvPr/>
        </p:nvSpPr>
        <p:spPr bwMode="auto">
          <a:xfrm flipH="1">
            <a:off x="5738341" y="941388"/>
            <a:ext cx="166688" cy="1955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7" name="Line 2963"/>
          <p:cNvSpPr>
            <a:spLocks noChangeShapeType="1"/>
          </p:cNvSpPr>
          <p:nvPr/>
        </p:nvSpPr>
        <p:spPr bwMode="auto">
          <a:xfrm flipH="1">
            <a:off x="3549179" y="2287588"/>
            <a:ext cx="1912938" cy="858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8" name="Line 2964"/>
          <p:cNvSpPr>
            <a:spLocks noChangeShapeType="1"/>
          </p:cNvSpPr>
          <p:nvPr/>
        </p:nvSpPr>
        <p:spPr bwMode="auto">
          <a:xfrm flipV="1">
            <a:off x="3549179" y="2287588"/>
            <a:ext cx="1912938" cy="858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9" name="Line 2965"/>
          <p:cNvSpPr>
            <a:spLocks noChangeShapeType="1"/>
          </p:cNvSpPr>
          <p:nvPr/>
        </p:nvSpPr>
        <p:spPr bwMode="auto">
          <a:xfrm flipH="1">
            <a:off x="4869979" y="2287588"/>
            <a:ext cx="592138" cy="1881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0" name="Line 2966"/>
          <p:cNvSpPr>
            <a:spLocks noChangeShapeType="1"/>
          </p:cNvSpPr>
          <p:nvPr/>
        </p:nvSpPr>
        <p:spPr bwMode="auto">
          <a:xfrm flipV="1">
            <a:off x="4869979" y="2287588"/>
            <a:ext cx="592138" cy="1881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1" name="Line 2967"/>
          <p:cNvSpPr>
            <a:spLocks noChangeShapeType="1"/>
          </p:cNvSpPr>
          <p:nvPr/>
        </p:nvSpPr>
        <p:spPr bwMode="auto">
          <a:xfrm flipV="1">
            <a:off x="5462116" y="1511300"/>
            <a:ext cx="1795463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2" name="Line 2968"/>
          <p:cNvSpPr>
            <a:spLocks noChangeShapeType="1"/>
          </p:cNvSpPr>
          <p:nvPr/>
        </p:nvSpPr>
        <p:spPr bwMode="auto">
          <a:xfrm flipH="1">
            <a:off x="5462116" y="1511300"/>
            <a:ext cx="1795463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3" name="Line 2969"/>
          <p:cNvSpPr>
            <a:spLocks noChangeShapeType="1"/>
          </p:cNvSpPr>
          <p:nvPr/>
        </p:nvSpPr>
        <p:spPr bwMode="auto">
          <a:xfrm flipV="1">
            <a:off x="5462116" y="512763"/>
            <a:ext cx="695325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4" name="Line 2970"/>
          <p:cNvSpPr>
            <a:spLocks noChangeShapeType="1"/>
          </p:cNvSpPr>
          <p:nvPr/>
        </p:nvSpPr>
        <p:spPr bwMode="auto">
          <a:xfrm flipH="1">
            <a:off x="5462116" y="512763"/>
            <a:ext cx="695325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5" name="Line 2971"/>
          <p:cNvSpPr>
            <a:spLocks noChangeShapeType="1"/>
          </p:cNvSpPr>
          <p:nvPr/>
        </p:nvSpPr>
        <p:spPr bwMode="auto">
          <a:xfrm flipV="1">
            <a:off x="5462116" y="334963"/>
            <a:ext cx="117475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6" name="Line 2972"/>
          <p:cNvSpPr>
            <a:spLocks noChangeShapeType="1"/>
          </p:cNvSpPr>
          <p:nvPr/>
        </p:nvSpPr>
        <p:spPr bwMode="auto">
          <a:xfrm flipH="1">
            <a:off x="5462116" y="334963"/>
            <a:ext cx="117475" cy="1952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7" name="Line 2973"/>
          <p:cNvSpPr>
            <a:spLocks noChangeShapeType="1"/>
          </p:cNvSpPr>
          <p:nvPr/>
        </p:nvSpPr>
        <p:spPr bwMode="auto">
          <a:xfrm>
            <a:off x="5462116" y="2287588"/>
            <a:ext cx="1797050" cy="928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8" name="Line 2974"/>
          <p:cNvSpPr>
            <a:spLocks noChangeShapeType="1"/>
          </p:cNvSpPr>
          <p:nvPr/>
        </p:nvSpPr>
        <p:spPr bwMode="auto">
          <a:xfrm flipH="1" flipV="1">
            <a:off x="5462116" y="2287588"/>
            <a:ext cx="1797050" cy="928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9" name="Line 2975"/>
          <p:cNvSpPr>
            <a:spLocks noChangeShapeType="1"/>
          </p:cNvSpPr>
          <p:nvPr/>
        </p:nvSpPr>
        <p:spPr bwMode="auto">
          <a:xfrm flipH="1">
            <a:off x="4892204" y="2287588"/>
            <a:ext cx="569913" cy="1973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0" name="Line 2976"/>
          <p:cNvSpPr>
            <a:spLocks noChangeShapeType="1"/>
          </p:cNvSpPr>
          <p:nvPr/>
        </p:nvSpPr>
        <p:spPr bwMode="auto">
          <a:xfrm flipV="1">
            <a:off x="4892204" y="2287588"/>
            <a:ext cx="569913" cy="1973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1" name="Line 2977"/>
          <p:cNvSpPr>
            <a:spLocks noChangeShapeType="1"/>
          </p:cNvSpPr>
          <p:nvPr/>
        </p:nvSpPr>
        <p:spPr bwMode="auto">
          <a:xfrm flipH="1" flipV="1">
            <a:off x="5065241" y="342900"/>
            <a:ext cx="396875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2" name="Line 2978"/>
          <p:cNvSpPr>
            <a:spLocks noChangeShapeType="1"/>
          </p:cNvSpPr>
          <p:nvPr/>
        </p:nvSpPr>
        <p:spPr bwMode="auto">
          <a:xfrm>
            <a:off x="5065241" y="342900"/>
            <a:ext cx="396875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3" name="Line 2979"/>
          <p:cNvSpPr>
            <a:spLocks noChangeShapeType="1"/>
          </p:cNvSpPr>
          <p:nvPr/>
        </p:nvSpPr>
        <p:spPr bwMode="auto">
          <a:xfrm>
            <a:off x="5462116" y="2287588"/>
            <a:ext cx="1862138" cy="79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4" name="Line 2980"/>
          <p:cNvSpPr>
            <a:spLocks noChangeShapeType="1"/>
          </p:cNvSpPr>
          <p:nvPr/>
        </p:nvSpPr>
        <p:spPr bwMode="auto">
          <a:xfrm flipH="1" flipV="1">
            <a:off x="5462116" y="2287588"/>
            <a:ext cx="1862138" cy="79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5" name="Line 2981"/>
          <p:cNvSpPr>
            <a:spLocks noChangeShapeType="1"/>
          </p:cNvSpPr>
          <p:nvPr/>
        </p:nvSpPr>
        <p:spPr bwMode="auto">
          <a:xfrm flipH="1">
            <a:off x="3914304" y="2287588"/>
            <a:ext cx="1547813" cy="131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6" name="Line 2982"/>
          <p:cNvSpPr>
            <a:spLocks noChangeShapeType="1"/>
          </p:cNvSpPr>
          <p:nvPr/>
        </p:nvSpPr>
        <p:spPr bwMode="auto">
          <a:xfrm flipV="1">
            <a:off x="3914304" y="2287588"/>
            <a:ext cx="1547813" cy="1316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7" name="Line 2983"/>
          <p:cNvSpPr>
            <a:spLocks noChangeShapeType="1"/>
          </p:cNvSpPr>
          <p:nvPr/>
        </p:nvSpPr>
        <p:spPr bwMode="auto">
          <a:xfrm flipH="1" flipV="1">
            <a:off x="4731866" y="474663"/>
            <a:ext cx="730250" cy="1812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8" name="Line 2984"/>
          <p:cNvSpPr>
            <a:spLocks noChangeShapeType="1"/>
          </p:cNvSpPr>
          <p:nvPr/>
        </p:nvSpPr>
        <p:spPr bwMode="auto">
          <a:xfrm>
            <a:off x="4731866" y="474663"/>
            <a:ext cx="730250" cy="1812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9" name="Line 2985"/>
          <p:cNvSpPr>
            <a:spLocks noChangeShapeType="1"/>
          </p:cNvSpPr>
          <p:nvPr/>
        </p:nvSpPr>
        <p:spPr bwMode="auto">
          <a:xfrm flipV="1">
            <a:off x="5462116" y="1738313"/>
            <a:ext cx="1897063" cy="54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0" name="Line 2986"/>
          <p:cNvSpPr>
            <a:spLocks noChangeShapeType="1"/>
          </p:cNvSpPr>
          <p:nvPr/>
        </p:nvSpPr>
        <p:spPr bwMode="auto">
          <a:xfrm flipH="1">
            <a:off x="5462116" y="1738313"/>
            <a:ext cx="1897063" cy="54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1" name="Line 2987"/>
          <p:cNvSpPr>
            <a:spLocks noChangeShapeType="1"/>
          </p:cNvSpPr>
          <p:nvPr/>
        </p:nvSpPr>
        <p:spPr bwMode="auto">
          <a:xfrm flipH="1" flipV="1">
            <a:off x="4058766" y="889000"/>
            <a:ext cx="1403350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2" name="Line 2988"/>
          <p:cNvSpPr>
            <a:spLocks noChangeShapeType="1"/>
          </p:cNvSpPr>
          <p:nvPr/>
        </p:nvSpPr>
        <p:spPr bwMode="auto">
          <a:xfrm>
            <a:off x="4058766" y="889000"/>
            <a:ext cx="1403350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3" name="Line 2989"/>
          <p:cNvSpPr>
            <a:spLocks noChangeShapeType="1"/>
          </p:cNvSpPr>
          <p:nvPr/>
        </p:nvSpPr>
        <p:spPr bwMode="auto">
          <a:xfrm flipV="1">
            <a:off x="5462116" y="1931988"/>
            <a:ext cx="1906588" cy="35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4" name="Line 2990"/>
          <p:cNvSpPr>
            <a:spLocks noChangeShapeType="1"/>
          </p:cNvSpPr>
          <p:nvPr/>
        </p:nvSpPr>
        <p:spPr bwMode="auto">
          <a:xfrm flipH="1">
            <a:off x="5462116" y="1931988"/>
            <a:ext cx="1906588" cy="35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5" name="Line 2991"/>
          <p:cNvSpPr>
            <a:spLocks noChangeShapeType="1"/>
          </p:cNvSpPr>
          <p:nvPr/>
        </p:nvSpPr>
        <p:spPr bwMode="auto">
          <a:xfrm flipH="1" flipV="1">
            <a:off x="3784129" y="1208088"/>
            <a:ext cx="1677988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6" name="Line 2992"/>
          <p:cNvSpPr>
            <a:spLocks noChangeShapeType="1"/>
          </p:cNvSpPr>
          <p:nvPr/>
        </p:nvSpPr>
        <p:spPr bwMode="auto">
          <a:xfrm>
            <a:off x="3784129" y="1208088"/>
            <a:ext cx="1677988" cy="1079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7" name="Line 2993"/>
          <p:cNvSpPr>
            <a:spLocks noChangeShapeType="1"/>
          </p:cNvSpPr>
          <p:nvPr/>
        </p:nvSpPr>
        <p:spPr bwMode="auto">
          <a:xfrm flipH="1" flipV="1">
            <a:off x="3534891" y="1771650"/>
            <a:ext cx="1927225" cy="515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8" name="Line 2994"/>
          <p:cNvSpPr>
            <a:spLocks noChangeShapeType="1"/>
          </p:cNvSpPr>
          <p:nvPr/>
        </p:nvSpPr>
        <p:spPr bwMode="auto">
          <a:xfrm>
            <a:off x="3534891" y="1771650"/>
            <a:ext cx="1927225" cy="515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9" name="Line 2995"/>
          <p:cNvSpPr>
            <a:spLocks noChangeShapeType="1"/>
          </p:cNvSpPr>
          <p:nvPr/>
        </p:nvSpPr>
        <p:spPr bwMode="auto">
          <a:xfrm flipH="1">
            <a:off x="3571404" y="2287588"/>
            <a:ext cx="1890713" cy="69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0" name="Line 2996"/>
          <p:cNvSpPr>
            <a:spLocks noChangeShapeType="1"/>
          </p:cNvSpPr>
          <p:nvPr/>
        </p:nvSpPr>
        <p:spPr bwMode="auto">
          <a:xfrm flipV="1">
            <a:off x="3571404" y="2287588"/>
            <a:ext cx="1890713" cy="698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1" name="Line 2997"/>
          <p:cNvSpPr>
            <a:spLocks noChangeShapeType="1"/>
          </p:cNvSpPr>
          <p:nvPr/>
        </p:nvSpPr>
        <p:spPr bwMode="auto">
          <a:xfrm flipH="1" flipV="1">
            <a:off x="5417666" y="315913"/>
            <a:ext cx="44450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2" name="Line 2998"/>
          <p:cNvSpPr>
            <a:spLocks noChangeShapeType="1"/>
          </p:cNvSpPr>
          <p:nvPr/>
        </p:nvSpPr>
        <p:spPr bwMode="auto">
          <a:xfrm>
            <a:off x="5417666" y="315913"/>
            <a:ext cx="44450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3" name="Line 2999"/>
          <p:cNvSpPr>
            <a:spLocks noChangeShapeType="1"/>
          </p:cNvSpPr>
          <p:nvPr/>
        </p:nvSpPr>
        <p:spPr bwMode="auto">
          <a:xfrm flipH="1">
            <a:off x="5341466" y="2287588"/>
            <a:ext cx="120650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4" name="Line 3000"/>
          <p:cNvSpPr>
            <a:spLocks noChangeShapeType="1"/>
          </p:cNvSpPr>
          <p:nvPr/>
        </p:nvSpPr>
        <p:spPr bwMode="auto">
          <a:xfrm flipV="1">
            <a:off x="5341466" y="2287588"/>
            <a:ext cx="120650" cy="2082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5" name="Line 3001"/>
          <p:cNvSpPr>
            <a:spLocks noChangeShapeType="1"/>
          </p:cNvSpPr>
          <p:nvPr/>
        </p:nvSpPr>
        <p:spPr bwMode="auto">
          <a:xfrm flipV="1">
            <a:off x="5462116" y="423863"/>
            <a:ext cx="530225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6" name="Line 3002"/>
          <p:cNvSpPr>
            <a:spLocks noChangeShapeType="1"/>
          </p:cNvSpPr>
          <p:nvPr/>
        </p:nvSpPr>
        <p:spPr bwMode="auto">
          <a:xfrm flipH="1">
            <a:off x="5462116" y="423863"/>
            <a:ext cx="530225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7" name="Line 3003"/>
          <p:cNvSpPr>
            <a:spLocks noChangeShapeType="1"/>
          </p:cNvSpPr>
          <p:nvPr/>
        </p:nvSpPr>
        <p:spPr bwMode="auto">
          <a:xfrm flipH="1">
            <a:off x="4801716" y="2287588"/>
            <a:ext cx="660400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8" name="Line 3004"/>
          <p:cNvSpPr>
            <a:spLocks noChangeShapeType="1"/>
          </p:cNvSpPr>
          <p:nvPr/>
        </p:nvSpPr>
        <p:spPr bwMode="auto">
          <a:xfrm flipV="1">
            <a:off x="4801716" y="2287588"/>
            <a:ext cx="660400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9" name="Line 3005"/>
          <p:cNvSpPr>
            <a:spLocks noChangeShapeType="1"/>
          </p:cNvSpPr>
          <p:nvPr/>
        </p:nvSpPr>
        <p:spPr bwMode="auto">
          <a:xfrm flipH="1">
            <a:off x="5263679" y="2287588"/>
            <a:ext cx="198438" cy="1963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0" name="Line 3006"/>
          <p:cNvSpPr>
            <a:spLocks noChangeShapeType="1"/>
          </p:cNvSpPr>
          <p:nvPr/>
        </p:nvSpPr>
        <p:spPr bwMode="auto">
          <a:xfrm flipV="1">
            <a:off x="5263679" y="2287588"/>
            <a:ext cx="198438" cy="1963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1" name="Line 3007"/>
          <p:cNvSpPr>
            <a:spLocks noChangeShapeType="1"/>
          </p:cNvSpPr>
          <p:nvPr/>
        </p:nvSpPr>
        <p:spPr bwMode="auto">
          <a:xfrm flipH="1" flipV="1">
            <a:off x="3715866" y="1328738"/>
            <a:ext cx="1746250" cy="958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2" name="Line 3008"/>
          <p:cNvSpPr>
            <a:spLocks noChangeShapeType="1"/>
          </p:cNvSpPr>
          <p:nvPr/>
        </p:nvSpPr>
        <p:spPr bwMode="auto">
          <a:xfrm>
            <a:off x="3715866" y="1328738"/>
            <a:ext cx="1746250" cy="958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3" name="Line 3009"/>
          <p:cNvSpPr>
            <a:spLocks noChangeShapeType="1"/>
          </p:cNvSpPr>
          <p:nvPr/>
        </p:nvSpPr>
        <p:spPr bwMode="auto">
          <a:xfrm flipH="1" flipV="1">
            <a:off x="4300066" y="723900"/>
            <a:ext cx="1162050" cy="1563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4" name="Line 3010"/>
          <p:cNvSpPr>
            <a:spLocks noChangeShapeType="1"/>
          </p:cNvSpPr>
          <p:nvPr/>
        </p:nvSpPr>
        <p:spPr bwMode="auto">
          <a:xfrm>
            <a:off x="4300066" y="723900"/>
            <a:ext cx="1162050" cy="1563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5" name="Line 3011"/>
          <p:cNvSpPr>
            <a:spLocks noChangeShapeType="1"/>
          </p:cNvSpPr>
          <p:nvPr/>
        </p:nvSpPr>
        <p:spPr bwMode="auto">
          <a:xfrm flipH="1" flipV="1">
            <a:off x="4868391" y="419100"/>
            <a:ext cx="593725" cy="1868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6" name="Line 3012"/>
          <p:cNvSpPr>
            <a:spLocks noChangeShapeType="1"/>
          </p:cNvSpPr>
          <p:nvPr/>
        </p:nvSpPr>
        <p:spPr bwMode="auto">
          <a:xfrm>
            <a:off x="4868391" y="419100"/>
            <a:ext cx="593725" cy="1868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7" name="Line 3013"/>
          <p:cNvSpPr>
            <a:spLocks noChangeShapeType="1"/>
          </p:cNvSpPr>
          <p:nvPr/>
        </p:nvSpPr>
        <p:spPr bwMode="auto">
          <a:xfrm>
            <a:off x="5462116" y="2287588"/>
            <a:ext cx="511175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8" name="Line 3014"/>
          <p:cNvSpPr>
            <a:spLocks noChangeShapeType="1"/>
          </p:cNvSpPr>
          <p:nvPr/>
        </p:nvSpPr>
        <p:spPr bwMode="auto">
          <a:xfrm flipH="1" flipV="1">
            <a:off x="5462116" y="2287588"/>
            <a:ext cx="511175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9" name="Line 3015"/>
          <p:cNvSpPr>
            <a:spLocks noChangeShapeType="1"/>
          </p:cNvSpPr>
          <p:nvPr/>
        </p:nvSpPr>
        <p:spPr bwMode="auto">
          <a:xfrm flipH="1" flipV="1">
            <a:off x="4423891" y="604838"/>
            <a:ext cx="1038225" cy="1682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0" name="Line 3016"/>
          <p:cNvSpPr>
            <a:spLocks noChangeShapeType="1"/>
          </p:cNvSpPr>
          <p:nvPr/>
        </p:nvSpPr>
        <p:spPr bwMode="auto">
          <a:xfrm>
            <a:off x="4423891" y="604838"/>
            <a:ext cx="1038225" cy="1682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1" name="Line 3017"/>
          <p:cNvSpPr>
            <a:spLocks noChangeShapeType="1"/>
          </p:cNvSpPr>
          <p:nvPr/>
        </p:nvSpPr>
        <p:spPr bwMode="auto">
          <a:xfrm flipH="1" flipV="1">
            <a:off x="3588866" y="3081338"/>
            <a:ext cx="1978025" cy="65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2" name="Line 3018"/>
          <p:cNvSpPr>
            <a:spLocks noChangeShapeType="1"/>
          </p:cNvSpPr>
          <p:nvPr/>
        </p:nvSpPr>
        <p:spPr bwMode="auto">
          <a:xfrm>
            <a:off x="3588866" y="3081338"/>
            <a:ext cx="1978025" cy="65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3" name="Line 3020"/>
          <p:cNvSpPr>
            <a:spLocks noChangeShapeType="1"/>
          </p:cNvSpPr>
          <p:nvPr/>
        </p:nvSpPr>
        <p:spPr bwMode="auto">
          <a:xfrm flipH="1" flipV="1">
            <a:off x="5149379" y="1271588"/>
            <a:ext cx="417513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4" name="Line 3021"/>
          <p:cNvSpPr>
            <a:spLocks noChangeShapeType="1"/>
          </p:cNvSpPr>
          <p:nvPr/>
        </p:nvSpPr>
        <p:spPr bwMode="auto">
          <a:xfrm>
            <a:off x="5149379" y="1271588"/>
            <a:ext cx="417513" cy="1874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5" name="Line 3022"/>
          <p:cNvSpPr>
            <a:spLocks noChangeShapeType="1"/>
          </p:cNvSpPr>
          <p:nvPr/>
        </p:nvSpPr>
        <p:spPr bwMode="auto">
          <a:xfrm flipH="1">
            <a:off x="3503141" y="3146426"/>
            <a:ext cx="2063750" cy="325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6" name="Line 3023"/>
          <p:cNvSpPr>
            <a:spLocks noChangeShapeType="1"/>
          </p:cNvSpPr>
          <p:nvPr/>
        </p:nvSpPr>
        <p:spPr bwMode="auto">
          <a:xfrm flipV="1">
            <a:off x="3503141" y="3146426"/>
            <a:ext cx="2063750" cy="325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7" name="Line 3024"/>
          <p:cNvSpPr>
            <a:spLocks noChangeShapeType="1"/>
          </p:cNvSpPr>
          <p:nvPr/>
        </p:nvSpPr>
        <p:spPr bwMode="auto">
          <a:xfrm flipH="1" flipV="1">
            <a:off x="5473229" y="1216026"/>
            <a:ext cx="93663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8" name="Line 3025"/>
          <p:cNvSpPr>
            <a:spLocks noChangeShapeType="1"/>
          </p:cNvSpPr>
          <p:nvPr/>
        </p:nvSpPr>
        <p:spPr bwMode="auto">
          <a:xfrm>
            <a:off x="5473229" y="1216026"/>
            <a:ext cx="93663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9" name="Line 3026"/>
          <p:cNvSpPr>
            <a:spLocks noChangeShapeType="1"/>
          </p:cNvSpPr>
          <p:nvPr/>
        </p:nvSpPr>
        <p:spPr bwMode="auto">
          <a:xfrm flipV="1">
            <a:off x="5566891" y="1214438"/>
            <a:ext cx="7938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0" name="Line 3027"/>
          <p:cNvSpPr>
            <a:spLocks noChangeShapeType="1"/>
          </p:cNvSpPr>
          <p:nvPr/>
        </p:nvSpPr>
        <p:spPr bwMode="auto">
          <a:xfrm flipH="1">
            <a:off x="5566891" y="1214438"/>
            <a:ext cx="7938" cy="1931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1" name="Line 3028"/>
          <p:cNvSpPr>
            <a:spLocks noChangeShapeType="1"/>
          </p:cNvSpPr>
          <p:nvPr/>
        </p:nvSpPr>
        <p:spPr bwMode="auto">
          <a:xfrm flipH="1" flipV="1">
            <a:off x="5270029" y="1243013"/>
            <a:ext cx="296863" cy="190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2" name="Line 3029"/>
          <p:cNvSpPr>
            <a:spLocks noChangeShapeType="1"/>
          </p:cNvSpPr>
          <p:nvPr/>
        </p:nvSpPr>
        <p:spPr bwMode="auto">
          <a:xfrm>
            <a:off x="5270029" y="1243013"/>
            <a:ext cx="296863" cy="190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3" name="Line 3030"/>
          <p:cNvSpPr>
            <a:spLocks noChangeShapeType="1"/>
          </p:cNvSpPr>
          <p:nvPr/>
        </p:nvSpPr>
        <p:spPr bwMode="auto">
          <a:xfrm flipV="1">
            <a:off x="5566891" y="1227138"/>
            <a:ext cx="223838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4" name="Line 3031"/>
          <p:cNvSpPr>
            <a:spLocks noChangeShapeType="1"/>
          </p:cNvSpPr>
          <p:nvPr/>
        </p:nvSpPr>
        <p:spPr bwMode="auto">
          <a:xfrm flipH="1">
            <a:off x="5566891" y="1227138"/>
            <a:ext cx="223838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5" name="Line 3032"/>
          <p:cNvSpPr>
            <a:spLocks noChangeShapeType="1"/>
          </p:cNvSpPr>
          <p:nvPr/>
        </p:nvSpPr>
        <p:spPr bwMode="auto">
          <a:xfrm flipV="1">
            <a:off x="5566891" y="1219201"/>
            <a:ext cx="112713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6" name="Line 3033"/>
          <p:cNvSpPr>
            <a:spLocks noChangeShapeType="1"/>
          </p:cNvSpPr>
          <p:nvPr/>
        </p:nvSpPr>
        <p:spPr bwMode="auto">
          <a:xfrm flipH="1">
            <a:off x="5566891" y="1219201"/>
            <a:ext cx="112713" cy="1927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7" name="Line 3034"/>
          <p:cNvSpPr>
            <a:spLocks noChangeShapeType="1"/>
          </p:cNvSpPr>
          <p:nvPr/>
        </p:nvSpPr>
        <p:spPr bwMode="auto">
          <a:xfrm flipH="1" flipV="1">
            <a:off x="4995391" y="1322388"/>
            <a:ext cx="571500" cy="182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8" name="Line 3035"/>
          <p:cNvSpPr>
            <a:spLocks noChangeShapeType="1"/>
          </p:cNvSpPr>
          <p:nvPr/>
        </p:nvSpPr>
        <p:spPr bwMode="auto">
          <a:xfrm>
            <a:off x="4995391" y="1322388"/>
            <a:ext cx="571500" cy="182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9" name="Line 3036"/>
          <p:cNvSpPr>
            <a:spLocks noChangeShapeType="1"/>
          </p:cNvSpPr>
          <p:nvPr/>
        </p:nvSpPr>
        <p:spPr bwMode="auto">
          <a:xfrm flipH="1" flipV="1">
            <a:off x="5376391" y="1228726"/>
            <a:ext cx="190500" cy="1917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0" name="Line 3037"/>
          <p:cNvSpPr>
            <a:spLocks noChangeShapeType="1"/>
          </p:cNvSpPr>
          <p:nvPr/>
        </p:nvSpPr>
        <p:spPr bwMode="auto">
          <a:xfrm>
            <a:off x="5376391" y="1228726"/>
            <a:ext cx="190500" cy="1917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1" name="Line 3038"/>
          <p:cNvSpPr>
            <a:spLocks noChangeShapeType="1"/>
          </p:cNvSpPr>
          <p:nvPr/>
        </p:nvSpPr>
        <p:spPr bwMode="auto">
          <a:xfrm>
            <a:off x="5566891" y="3146426"/>
            <a:ext cx="2003425" cy="214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2" name="Line 3039"/>
          <p:cNvSpPr>
            <a:spLocks noChangeShapeType="1"/>
          </p:cNvSpPr>
          <p:nvPr/>
        </p:nvSpPr>
        <p:spPr bwMode="auto">
          <a:xfrm flipH="1" flipV="1">
            <a:off x="5566891" y="3146426"/>
            <a:ext cx="2003425" cy="214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3" name="Line 3040"/>
          <p:cNvSpPr>
            <a:spLocks noChangeShapeType="1"/>
          </p:cNvSpPr>
          <p:nvPr/>
        </p:nvSpPr>
        <p:spPr bwMode="auto">
          <a:xfrm flipH="1">
            <a:off x="4636616" y="2368551"/>
            <a:ext cx="723900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4" name="Line 3041"/>
          <p:cNvSpPr>
            <a:spLocks noChangeShapeType="1"/>
          </p:cNvSpPr>
          <p:nvPr/>
        </p:nvSpPr>
        <p:spPr bwMode="auto">
          <a:xfrm flipV="1">
            <a:off x="4636616" y="2368551"/>
            <a:ext cx="723900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5" name="Line 3042"/>
          <p:cNvSpPr>
            <a:spLocks noChangeShapeType="1"/>
          </p:cNvSpPr>
          <p:nvPr/>
        </p:nvSpPr>
        <p:spPr bwMode="auto">
          <a:xfrm flipH="1">
            <a:off x="4468341" y="2368551"/>
            <a:ext cx="892175" cy="1758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6" name="Line 3043"/>
          <p:cNvSpPr>
            <a:spLocks noChangeShapeType="1"/>
          </p:cNvSpPr>
          <p:nvPr/>
        </p:nvSpPr>
        <p:spPr bwMode="auto">
          <a:xfrm flipV="1">
            <a:off x="4468341" y="2368551"/>
            <a:ext cx="892175" cy="1758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7" name="Line 3044"/>
          <p:cNvSpPr>
            <a:spLocks noChangeShapeType="1"/>
          </p:cNvSpPr>
          <p:nvPr/>
        </p:nvSpPr>
        <p:spPr bwMode="auto">
          <a:xfrm flipH="1">
            <a:off x="3893666" y="2368551"/>
            <a:ext cx="1466850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8" name="Line 3045"/>
          <p:cNvSpPr>
            <a:spLocks noChangeShapeType="1"/>
          </p:cNvSpPr>
          <p:nvPr/>
        </p:nvSpPr>
        <p:spPr bwMode="auto">
          <a:xfrm flipV="1">
            <a:off x="3893666" y="2368551"/>
            <a:ext cx="1466850" cy="1416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9" name="Line 3046"/>
          <p:cNvSpPr>
            <a:spLocks noChangeShapeType="1"/>
          </p:cNvSpPr>
          <p:nvPr/>
        </p:nvSpPr>
        <p:spPr bwMode="auto">
          <a:xfrm flipH="1">
            <a:off x="3655541" y="2368551"/>
            <a:ext cx="1704975" cy="1139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0" name="Line 3047"/>
          <p:cNvSpPr>
            <a:spLocks noChangeShapeType="1"/>
          </p:cNvSpPr>
          <p:nvPr/>
        </p:nvSpPr>
        <p:spPr bwMode="auto">
          <a:xfrm flipV="1">
            <a:off x="3655541" y="2368551"/>
            <a:ext cx="1704975" cy="1139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1" name="Line 3048"/>
          <p:cNvSpPr>
            <a:spLocks noChangeShapeType="1"/>
          </p:cNvSpPr>
          <p:nvPr/>
        </p:nvSpPr>
        <p:spPr bwMode="auto">
          <a:xfrm flipH="1">
            <a:off x="3549179" y="2368551"/>
            <a:ext cx="1811338" cy="777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2" name="Line 3049"/>
          <p:cNvSpPr>
            <a:spLocks noChangeShapeType="1"/>
          </p:cNvSpPr>
          <p:nvPr/>
        </p:nvSpPr>
        <p:spPr bwMode="auto">
          <a:xfrm flipV="1">
            <a:off x="3549179" y="2368551"/>
            <a:ext cx="1811338" cy="777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3" name="Line 3050"/>
          <p:cNvSpPr>
            <a:spLocks noChangeShapeType="1"/>
          </p:cNvSpPr>
          <p:nvPr/>
        </p:nvSpPr>
        <p:spPr bwMode="auto">
          <a:xfrm flipV="1">
            <a:off x="5360516" y="2020888"/>
            <a:ext cx="2017713" cy="34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4" name="Line 3051"/>
          <p:cNvSpPr>
            <a:spLocks noChangeShapeType="1"/>
          </p:cNvSpPr>
          <p:nvPr/>
        </p:nvSpPr>
        <p:spPr bwMode="auto">
          <a:xfrm flipH="1">
            <a:off x="5360516" y="2020888"/>
            <a:ext cx="2017713" cy="347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5" name="Line 3052"/>
          <p:cNvSpPr>
            <a:spLocks noChangeShapeType="1"/>
          </p:cNvSpPr>
          <p:nvPr/>
        </p:nvSpPr>
        <p:spPr bwMode="auto">
          <a:xfrm flipV="1">
            <a:off x="5360516" y="762001"/>
            <a:ext cx="1147763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6" name="Line 3053"/>
          <p:cNvSpPr>
            <a:spLocks noChangeShapeType="1"/>
          </p:cNvSpPr>
          <p:nvPr/>
        </p:nvSpPr>
        <p:spPr bwMode="auto">
          <a:xfrm flipH="1">
            <a:off x="5360516" y="762001"/>
            <a:ext cx="1147763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7" name="Line 3054"/>
          <p:cNvSpPr>
            <a:spLocks noChangeShapeType="1"/>
          </p:cNvSpPr>
          <p:nvPr/>
        </p:nvSpPr>
        <p:spPr bwMode="auto">
          <a:xfrm flipH="1">
            <a:off x="3788891" y="2368551"/>
            <a:ext cx="1571625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8" name="Line 3055"/>
          <p:cNvSpPr>
            <a:spLocks noChangeShapeType="1"/>
          </p:cNvSpPr>
          <p:nvPr/>
        </p:nvSpPr>
        <p:spPr bwMode="auto">
          <a:xfrm flipV="1">
            <a:off x="3788891" y="2368551"/>
            <a:ext cx="1571625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9" name="Line 3056"/>
          <p:cNvSpPr>
            <a:spLocks noChangeShapeType="1"/>
          </p:cNvSpPr>
          <p:nvPr/>
        </p:nvSpPr>
        <p:spPr bwMode="auto">
          <a:xfrm>
            <a:off x="5360516" y="2368551"/>
            <a:ext cx="1466850" cy="1381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0" name="Line 3057"/>
          <p:cNvSpPr>
            <a:spLocks noChangeShapeType="1"/>
          </p:cNvSpPr>
          <p:nvPr/>
        </p:nvSpPr>
        <p:spPr bwMode="auto">
          <a:xfrm flipH="1" flipV="1">
            <a:off x="5360516" y="2368551"/>
            <a:ext cx="1466850" cy="1381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1" name="Line 3058"/>
          <p:cNvSpPr>
            <a:spLocks noChangeShapeType="1"/>
          </p:cNvSpPr>
          <p:nvPr/>
        </p:nvSpPr>
        <p:spPr bwMode="auto">
          <a:xfrm flipH="1">
            <a:off x="4142904" y="2368551"/>
            <a:ext cx="1217613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2" name="Line 3059"/>
          <p:cNvSpPr>
            <a:spLocks noChangeShapeType="1"/>
          </p:cNvSpPr>
          <p:nvPr/>
        </p:nvSpPr>
        <p:spPr bwMode="auto">
          <a:xfrm flipV="1">
            <a:off x="4142904" y="2368551"/>
            <a:ext cx="1217613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3" name="Line 3060"/>
          <p:cNvSpPr>
            <a:spLocks noChangeShapeType="1"/>
          </p:cNvSpPr>
          <p:nvPr/>
        </p:nvSpPr>
        <p:spPr bwMode="auto">
          <a:xfrm flipH="1">
            <a:off x="3596804" y="2368551"/>
            <a:ext cx="1763713" cy="132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4" name="Line 3061"/>
          <p:cNvSpPr>
            <a:spLocks noChangeShapeType="1"/>
          </p:cNvSpPr>
          <p:nvPr/>
        </p:nvSpPr>
        <p:spPr bwMode="auto">
          <a:xfrm flipV="1">
            <a:off x="3596804" y="2368551"/>
            <a:ext cx="1763713" cy="1327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5" name="Line 3062"/>
          <p:cNvSpPr>
            <a:spLocks noChangeShapeType="1"/>
          </p:cNvSpPr>
          <p:nvPr/>
        </p:nvSpPr>
        <p:spPr bwMode="auto">
          <a:xfrm flipH="1">
            <a:off x="5011266" y="2368551"/>
            <a:ext cx="349250" cy="201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6" name="Line 3063"/>
          <p:cNvSpPr>
            <a:spLocks noChangeShapeType="1"/>
          </p:cNvSpPr>
          <p:nvPr/>
        </p:nvSpPr>
        <p:spPr bwMode="auto">
          <a:xfrm flipV="1">
            <a:off x="5011266" y="2368551"/>
            <a:ext cx="349250" cy="2011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7" name="Line 3064"/>
          <p:cNvSpPr>
            <a:spLocks noChangeShapeType="1"/>
          </p:cNvSpPr>
          <p:nvPr/>
        </p:nvSpPr>
        <p:spPr bwMode="auto">
          <a:xfrm flipH="1">
            <a:off x="3592041" y="2368551"/>
            <a:ext cx="1768475" cy="825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8" name="Line 3065"/>
          <p:cNvSpPr>
            <a:spLocks noChangeShapeType="1"/>
          </p:cNvSpPr>
          <p:nvPr/>
        </p:nvSpPr>
        <p:spPr bwMode="auto">
          <a:xfrm flipV="1">
            <a:off x="3592041" y="2368551"/>
            <a:ext cx="1768475" cy="825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9" name="Line 3066"/>
          <p:cNvSpPr>
            <a:spLocks noChangeShapeType="1"/>
          </p:cNvSpPr>
          <p:nvPr/>
        </p:nvSpPr>
        <p:spPr bwMode="auto">
          <a:xfrm flipH="1">
            <a:off x="4654079" y="2368551"/>
            <a:ext cx="706438" cy="194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0" name="Line 3067"/>
          <p:cNvSpPr>
            <a:spLocks noChangeShapeType="1"/>
          </p:cNvSpPr>
          <p:nvPr/>
        </p:nvSpPr>
        <p:spPr bwMode="auto">
          <a:xfrm flipV="1">
            <a:off x="4654079" y="2368551"/>
            <a:ext cx="706438" cy="1946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1" name="Line 3068"/>
          <p:cNvSpPr>
            <a:spLocks noChangeShapeType="1"/>
          </p:cNvSpPr>
          <p:nvPr/>
        </p:nvSpPr>
        <p:spPr bwMode="auto">
          <a:xfrm flipH="1">
            <a:off x="4415954" y="2368551"/>
            <a:ext cx="944563" cy="1820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2" name="Line 3069"/>
          <p:cNvSpPr>
            <a:spLocks noChangeShapeType="1"/>
          </p:cNvSpPr>
          <p:nvPr/>
        </p:nvSpPr>
        <p:spPr bwMode="auto">
          <a:xfrm flipV="1">
            <a:off x="4415954" y="2368551"/>
            <a:ext cx="944563" cy="1820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3" name="Line 3070"/>
          <p:cNvSpPr>
            <a:spLocks noChangeShapeType="1"/>
          </p:cNvSpPr>
          <p:nvPr/>
        </p:nvSpPr>
        <p:spPr bwMode="auto">
          <a:xfrm flipH="1">
            <a:off x="3826991" y="2368551"/>
            <a:ext cx="1533525" cy="133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4" name="Line 3071"/>
          <p:cNvSpPr>
            <a:spLocks noChangeShapeType="1"/>
          </p:cNvSpPr>
          <p:nvPr/>
        </p:nvSpPr>
        <p:spPr bwMode="auto">
          <a:xfrm flipV="1">
            <a:off x="3826991" y="2368551"/>
            <a:ext cx="1533525" cy="1330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5" name="Line 3072"/>
          <p:cNvSpPr>
            <a:spLocks noChangeShapeType="1"/>
          </p:cNvSpPr>
          <p:nvPr/>
        </p:nvSpPr>
        <p:spPr bwMode="auto">
          <a:xfrm flipH="1">
            <a:off x="4746154" y="2368551"/>
            <a:ext cx="614363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6" name="Line 3073"/>
          <p:cNvSpPr>
            <a:spLocks noChangeShapeType="1"/>
          </p:cNvSpPr>
          <p:nvPr/>
        </p:nvSpPr>
        <p:spPr bwMode="auto">
          <a:xfrm flipV="1">
            <a:off x="4746154" y="2368551"/>
            <a:ext cx="614363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7" name="Line 3074"/>
          <p:cNvSpPr>
            <a:spLocks noChangeShapeType="1"/>
          </p:cNvSpPr>
          <p:nvPr/>
        </p:nvSpPr>
        <p:spPr bwMode="auto">
          <a:xfrm>
            <a:off x="5360516" y="2368551"/>
            <a:ext cx="1963738" cy="71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8" name="Line 3075"/>
          <p:cNvSpPr>
            <a:spLocks noChangeShapeType="1"/>
          </p:cNvSpPr>
          <p:nvPr/>
        </p:nvSpPr>
        <p:spPr bwMode="auto">
          <a:xfrm flipH="1" flipV="1">
            <a:off x="5360516" y="2368551"/>
            <a:ext cx="1963738" cy="717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9" name="Line 3076"/>
          <p:cNvSpPr>
            <a:spLocks noChangeShapeType="1"/>
          </p:cNvSpPr>
          <p:nvPr/>
        </p:nvSpPr>
        <p:spPr bwMode="auto">
          <a:xfrm flipH="1" flipV="1">
            <a:off x="3814291" y="1069976"/>
            <a:ext cx="1546225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0" name="Line 3077"/>
          <p:cNvSpPr>
            <a:spLocks noChangeShapeType="1"/>
          </p:cNvSpPr>
          <p:nvPr/>
        </p:nvSpPr>
        <p:spPr bwMode="auto">
          <a:xfrm>
            <a:off x="3814291" y="1069976"/>
            <a:ext cx="1546225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1" name="Line 3078"/>
          <p:cNvSpPr>
            <a:spLocks noChangeShapeType="1"/>
          </p:cNvSpPr>
          <p:nvPr/>
        </p:nvSpPr>
        <p:spPr bwMode="auto">
          <a:xfrm>
            <a:off x="5360516" y="2368551"/>
            <a:ext cx="1050925" cy="1730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2" name="Line 3079"/>
          <p:cNvSpPr>
            <a:spLocks noChangeShapeType="1"/>
          </p:cNvSpPr>
          <p:nvPr/>
        </p:nvSpPr>
        <p:spPr bwMode="auto">
          <a:xfrm flipH="1" flipV="1">
            <a:off x="5360516" y="2368551"/>
            <a:ext cx="1050925" cy="1730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3" name="Line 3080"/>
          <p:cNvSpPr>
            <a:spLocks noChangeShapeType="1"/>
          </p:cNvSpPr>
          <p:nvPr/>
        </p:nvSpPr>
        <p:spPr bwMode="auto">
          <a:xfrm flipH="1">
            <a:off x="4511204" y="2368551"/>
            <a:ext cx="849313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4" name="Line 3081"/>
          <p:cNvSpPr>
            <a:spLocks noChangeShapeType="1"/>
          </p:cNvSpPr>
          <p:nvPr/>
        </p:nvSpPr>
        <p:spPr bwMode="auto">
          <a:xfrm flipV="1">
            <a:off x="4511204" y="2368551"/>
            <a:ext cx="849313" cy="180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5" name="Line 3082"/>
          <p:cNvSpPr>
            <a:spLocks noChangeShapeType="1"/>
          </p:cNvSpPr>
          <p:nvPr/>
        </p:nvSpPr>
        <p:spPr bwMode="auto">
          <a:xfrm flipV="1">
            <a:off x="5360516" y="1931988"/>
            <a:ext cx="2008188" cy="436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6" name="Line 3083"/>
          <p:cNvSpPr>
            <a:spLocks noChangeShapeType="1"/>
          </p:cNvSpPr>
          <p:nvPr/>
        </p:nvSpPr>
        <p:spPr bwMode="auto">
          <a:xfrm flipH="1">
            <a:off x="5360516" y="1931988"/>
            <a:ext cx="2008188" cy="436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7" name="Line 3084"/>
          <p:cNvSpPr>
            <a:spLocks noChangeShapeType="1"/>
          </p:cNvSpPr>
          <p:nvPr/>
        </p:nvSpPr>
        <p:spPr bwMode="auto">
          <a:xfrm flipH="1">
            <a:off x="5120804" y="2368551"/>
            <a:ext cx="239713" cy="200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8" name="Line 3085"/>
          <p:cNvSpPr>
            <a:spLocks noChangeShapeType="1"/>
          </p:cNvSpPr>
          <p:nvPr/>
        </p:nvSpPr>
        <p:spPr bwMode="auto">
          <a:xfrm flipV="1">
            <a:off x="5120804" y="2368551"/>
            <a:ext cx="239713" cy="200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9" name="Line 3086"/>
          <p:cNvSpPr>
            <a:spLocks noChangeShapeType="1"/>
          </p:cNvSpPr>
          <p:nvPr/>
        </p:nvSpPr>
        <p:spPr bwMode="auto">
          <a:xfrm flipH="1">
            <a:off x="4979516" y="2368551"/>
            <a:ext cx="381000" cy="189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0" name="Line 3087"/>
          <p:cNvSpPr>
            <a:spLocks noChangeShapeType="1"/>
          </p:cNvSpPr>
          <p:nvPr/>
        </p:nvSpPr>
        <p:spPr bwMode="auto">
          <a:xfrm flipV="1">
            <a:off x="4979516" y="2368551"/>
            <a:ext cx="381000" cy="189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1" name="Line 3088"/>
          <p:cNvSpPr>
            <a:spLocks noChangeShapeType="1"/>
          </p:cNvSpPr>
          <p:nvPr/>
        </p:nvSpPr>
        <p:spPr bwMode="auto">
          <a:xfrm flipH="1">
            <a:off x="3588866" y="2368551"/>
            <a:ext cx="1771650" cy="71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2" name="Line 3089"/>
          <p:cNvSpPr>
            <a:spLocks noChangeShapeType="1"/>
          </p:cNvSpPr>
          <p:nvPr/>
        </p:nvSpPr>
        <p:spPr bwMode="auto">
          <a:xfrm flipV="1">
            <a:off x="3588866" y="2368551"/>
            <a:ext cx="1771650" cy="71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3" name="Line 3090"/>
          <p:cNvSpPr>
            <a:spLocks noChangeShapeType="1"/>
          </p:cNvSpPr>
          <p:nvPr/>
        </p:nvSpPr>
        <p:spPr bwMode="auto">
          <a:xfrm>
            <a:off x="5360516" y="2368551"/>
            <a:ext cx="1695450" cy="1077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4" name="Line 3091"/>
          <p:cNvSpPr>
            <a:spLocks noChangeShapeType="1"/>
          </p:cNvSpPr>
          <p:nvPr/>
        </p:nvSpPr>
        <p:spPr bwMode="auto">
          <a:xfrm flipH="1" flipV="1">
            <a:off x="5360516" y="2368551"/>
            <a:ext cx="1695450" cy="1077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5" name="Line 3092"/>
          <p:cNvSpPr>
            <a:spLocks noChangeShapeType="1"/>
          </p:cNvSpPr>
          <p:nvPr/>
        </p:nvSpPr>
        <p:spPr bwMode="auto">
          <a:xfrm flipH="1">
            <a:off x="4863629" y="2368551"/>
            <a:ext cx="496888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6" name="Line 3093"/>
          <p:cNvSpPr>
            <a:spLocks noChangeShapeType="1"/>
          </p:cNvSpPr>
          <p:nvPr/>
        </p:nvSpPr>
        <p:spPr bwMode="auto">
          <a:xfrm flipV="1">
            <a:off x="4863629" y="2368551"/>
            <a:ext cx="496888" cy="2001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7" name="Line 3094"/>
          <p:cNvSpPr>
            <a:spLocks noChangeShapeType="1"/>
          </p:cNvSpPr>
          <p:nvPr/>
        </p:nvSpPr>
        <p:spPr bwMode="auto">
          <a:xfrm flipH="1">
            <a:off x="3712691" y="2368551"/>
            <a:ext cx="1647825" cy="1162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8" name="Line 3095"/>
          <p:cNvSpPr>
            <a:spLocks noChangeShapeType="1"/>
          </p:cNvSpPr>
          <p:nvPr/>
        </p:nvSpPr>
        <p:spPr bwMode="auto">
          <a:xfrm flipV="1">
            <a:off x="3712691" y="2368551"/>
            <a:ext cx="1647825" cy="1162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9" name="Line 3096"/>
          <p:cNvSpPr>
            <a:spLocks noChangeShapeType="1"/>
          </p:cNvSpPr>
          <p:nvPr/>
        </p:nvSpPr>
        <p:spPr bwMode="auto">
          <a:xfrm flipH="1">
            <a:off x="3304704" y="2368551"/>
            <a:ext cx="2055813" cy="41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0" name="Line 3097"/>
          <p:cNvSpPr>
            <a:spLocks noChangeShapeType="1"/>
          </p:cNvSpPr>
          <p:nvPr/>
        </p:nvSpPr>
        <p:spPr bwMode="auto">
          <a:xfrm flipV="1">
            <a:off x="3304704" y="2368551"/>
            <a:ext cx="2055813" cy="41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1" name="Line 3098"/>
          <p:cNvSpPr>
            <a:spLocks noChangeShapeType="1"/>
          </p:cNvSpPr>
          <p:nvPr/>
        </p:nvSpPr>
        <p:spPr bwMode="auto">
          <a:xfrm flipV="1">
            <a:off x="5360516" y="1644651"/>
            <a:ext cx="1884363" cy="72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2" name="Line 3099"/>
          <p:cNvSpPr>
            <a:spLocks noChangeShapeType="1"/>
          </p:cNvSpPr>
          <p:nvPr/>
        </p:nvSpPr>
        <p:spPr bwMode="auto">
          <a:xfrm flipH="1">
            <a:off x="5360516" y="1644651"/>
            <a:ext cx="1884363" cy="723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3" name="Line 3100"/>
          <p:cNvSpPr>
            <a:spLocks noChangeShapeType="1"/>
          </p:cNvSpPr>
          <p:nvPr/>
        </p:nvSpPr>
        <p:spPr bwMode="auto">
          <a:xfrm flipH="1">
            <a:off x="4287366" y="2368551"/>
            <a:ext cx="1073150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4" name="Line 3101"/>
          <p:cNvSpPr>
            <a:spLocks noChangeShapeType="1"/>
          </p:cNvSpPr>
          <p:nvPr/>
        </p:nvSpPr>
        <p:spPr bwMode="auto">
          <a:xfrm flipV="1">
            <a:off x="4287366" y="2368551"/>
            <a:ext cx="1073150" cy="1643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5" name="Line 3102"/>
          <p:cNvSpPr>
            <a:spLocks noChangeShapeType="1"/>
          </p:cNvSpPr>
          <p:nvPr/>
        </p:nvSpPr>
        <p:spPr bwMode="auto">
          <a:xfrm>
            <a:off x="5360516" y="2368551"/>
            <a:ext cx="1927225" cy="573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6" name="Line 3103"/>
          <p:cNvSpPr>
            <a:spLocks noChangeShapeType="1"/>
          </p:cNvSpPr>
          <p:nvPr/>
        </p:nvSpPr>
        <p:spPr bwMode="auto">
          <a:xfrm flipH="1" flipV="1">
            <a:off x="5360516" y="2368551"/>
            <a:ext cx="1927225" cy="573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7" name="Line 3104"/>
          <p:cNvSpPr>
            <a:spLocks noChangeShapeType="1"/>
          </p:cNvSpPr>
          <p:nvPr/>
        </p:nvSpPr>
        <p:spPr bwMode="auto">
          <a:xfrm flipH="1" flipV="1">
            <a:off x="2764954" y="1647826"/>
            <a:ext cx="1949450" cy="71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8" name="Line 3105"/>
          <p:cNvSpPr>
            <a:spLocks noChangeShapeType="1"/>
          </p:cNvSpPr>
          <p:nvPr/>
        </p:nvSpPr>
        <p:spPr bwMode="auto">
          <a:xfrm>
            <a:off x="2764954" y="1647826"/>
            <a:ext cx="1949450" cy="715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9" name="Line 3106"/>
          <p:cNvSpPr>
            <a:spLocks noChangeShapeType="1"/>
          </p:cNvSpPr>
          <p:nvPr/>
        </p:nvSpPr>
        <p:spPr bwMode="auto">
          <a:xfrm flipV="1">
            <a:off x="4714404" y="1220788"/>
            <a:ext cx="1549400" cy="1143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0" name="Line 3107"/>
          <p:cNvSpPr>
            <a:spLocks noChangeShapeType="1"/>
          </p:cNvSpPr>
          <p:nvPr/>
        </p:nvSpPr>
        <p:spPr bwMode="auto">
          <a:xfrm flipH="1">
            <a:off x="4714404" y="1220788"/>
            <a:ext cx="1549400" cy="1143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1" name="Line 3108"/>
          <p:cNvSpPr>
            <a:spLocks noChangeShapeType="1"/>
          </p:cNvSpPr>
          <p:nvPr/>
        </p:nvSpPr>
        <p:spPr bwMode="auto">
          <a:xfrm>
            <a:off x="4714404" y="2363788"/>
            <a:ext cx="223838" cy="196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2" name="Line 3109"/>
          <p:cNvSpPr>
            <a:spLocks noChangeShapeType="1"/>
          </p:cNvSpPr>
          <p:nvPr/>
        </p:nvSpPr>
        <p:spPr bwMode="auto">
          <a:xfrm flipH="1" flipV="1">
            <a:off x="4714404" y="2363788"/>
            <a:ext cx="223838" cy="196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3" name="Line 3110"/>
          <p:cNvSpPr>
            <a:spLocks noChangeShapeType="1"/>
          </p:cNvSpPr>
          <p:nvPr/>
        </p:nvSpPr>
        <p:spPr bwMode="auto">
          <a:xfrm flipH="1" flipV="1">
            <a:off x="2641129" y="2100263"/>
            <a:ext cx="2073275" cy="26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4" name="Line 3111"/>
          <p:cNvSpPr>
            <a:spLocks noChangeShapeType="1"/>
          </p:cNvSpPr>
          <p:nvPr/>
        </p:nvSpPr>
        <p:spPr bwMode="auto">
          <a:xfrm>
            <a:off x="2641129" y="2100263"/>
            <a:ext cx="2073275" cy="26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5" name="Line 3112"/>
          <p:cNvSpPr>
            <a:spLocks noChangeShapeType="1"/>
          </p:cNvSpPr>
          <p:nvPr/>
        </p:nvSpPr>
        <p:spPr bwMode="auto">
          <a:xfrm flipH="1" flipV="1">
            <a:off x="2607791" y="2314576"/>
            <a:ext cx="2106613" cy="49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6" name="Line 3113"/>
          <p:cNvSpPr>
            <a:spLocks noChangeShapeType="1"/>
          </p:cNvSpPr>
          <p:nvPr/>
        </p:nvSpPr>
        <p:spPr bwMode="auto">
          <a:xfrm>
            <a:off x="2607791" y="2314576"/>
            <a:ext cx="2106613" cy="49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7" name="Line 3114"/>
          <p:cNvSpPr>
            <a:spLocks noChangeShapeType="1"/>
          </p:cNvSpPr>
          <p:nvPr/>
        </p:nvSpPr>
        <p:spPr bwMode="auto">
          <a:xfrm flipV="1">
            <a:off x="4714404" y="487363"/>
            <a:ext cx="642938" cy="1876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8" name="Line 3115"/>
          <p:cNvSpPr>
            <a:spLocks noChangeShapeType="1"/>
          </p:cNvSpPr>
          <p:nvPr/>
        </p:nvSpPr>
        <p:spPr bwMode="auto">
          <a:xfrm flipH="1">
            <a:off x="4714404" y="487363"/>
            <a:ext cx="642938" cy="1876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9" name="Line 3116"/>
          <p:cNvSpPr>
            <a:spLocks noChangeShapeType="1"/>
          </p:cNvSpPr>
          <p:nvPr/>
        </p:nvSpPr>
        <p:spPr bwMode="auto">
          <a:xfrm flipH="1">
            <a:off x="2833216" y="2363788"/>
            <a:ext cx="1881188" cy="47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0" name="Line 3117"/>
          <p:cNvSpPr>
            <a:spLocks noChangeShapeType="1"/>
          </p:cNvSpPr>
          <p:nvPr/>
        </p:nvSpPr>
        <p:spPr bwMode="auto">
          <a:xfrm flipV="1">
            <a:off x="2833216" y="2363788"/>
            <a:ext cx="1881188" cy="47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1" name="Line 3118"/>
          <p:cNvSpPr>
            <a:spLocks noChangeShapeType="1"/>
          </p:cNvSpPr>
          <p:nvPr/>
        </p:nvSpPr>
        <p:spPr bwMode="auto">
          <a:xfrm flipV="1">
            <a:off x="4714404" y="484188"/>
            <a:ext cx="715963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2" name="Line 3119"/>
          <p:cNvSpPr>
            <a:spLocks noChangeShapeType="1"/>
          </p:cNvSpPr>
          <p:nvPr/>
        </p:nvSpPr>
        <p:spPr bwMode="auto">
          <a:xfrm flipH="1">
            <a:off x="4714404" y="484188"/>
            <a:ext cx="715963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3" name="Line 3120"/>
          <p:cNvSpPr>
            <a:spLocks noChangeShapeType="1"/>
          </p:cNvSpPr>
          <p:nvPr/>
        </p:nvSpPr>
        <p:spPr bwMode="auto">
          <a:xfrm>
            <a:off x="4714404" y="2363788"/>
            <a:ext cx="552450" cy="208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4" name="Line 3121"/>
          <p:cNvSpPr>
            <a:spLocks noChangeShapeType="1"/>
          </p:cNvSpPr>
          <p:nvPr/>
        </p:nvSpPr>
        <p:spPr bwMode="auto">
          <a:xfrm flipH="1" flipV="1">
            <a:off x="4714404" y="2363788"/>
            <a:ext cx="552450" cy="2084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5" name="Line 3122"/>
          <p:cNvSpPr>
            <a:spLocks noChangeShapeType="1"/>
          </p:cNvSpPr>
          <p:nvPr/>
        </p:nvSpPr>
        <p:spPr bwMode="auto">
          <a:xfrm flipH="1">
            <a:off x="2610966" y="2363788"/>
            <a:ext cx="2103438" cy="10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6" name="Line 3123"/>
          <p:cNvSpPr>
            <a:spLocks noChangeShapeType="1"/>
          </p:cNvSpPr>
          <p:nvPr/>
        </p:nvSpPr>
        <p:spPr bwMode="auto">
          <a:xfrm flipV="1">
            <a:off x="2610966" y="2363788"/>
            <a:ext cx="2103438" cy="100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7" name="Line 3124"/>
          <p:cNvSpPr>
            <a:spLocks noChangeShapeType="1"/>
          </p:cNvSpPr>
          <p:nvPr/>
        </p:nvSpPr>
        <p:spPr bwMode="auto">
          <a:xfrm flipH="1">
            <a:off x="2809404" y="2363788"/>
            <a:ext cx="1905000" cy="56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8" name="Line 3125"/>
          <p:cNvSpPr>
            <a:spLocks noChangeShapeType="1"/>
          </p:cNvSpPr>
          <p:nvPr/>
        </p:nvSpPr>
        <p:spPr bwMode="auto">
          <a:xfrm flipV="1">
            <a:off x="2809404" y="2363788"/>
            <a:ext cx="1905000" cy="56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9" name="Line 3126"/>
          <p:cNvSpPr>
            <a:spLocks noChangeShapeType="1"/>
          </p:cNvSpPr>
          <p:nvPr/>
        </p:nvSpPr>
        <p:spPr bwMode="auto">
          <a:xfrm flipH="1" flipV="1">
            <a:off x="2655416" y="2022476"/>
            <a:ext cx="2058988" cy="341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0" name="Line 3127"/>
          <p:cNvSpPr>
            <a:spLocks noChangeShapeType="1"/>
          </p:cNvSpPr>
          <p:nvPr/>
        </p:nvSpPr>
        <p:spPr bwMode="auto">
          <a:xfrm>
            <a:off x="2655416" y="2022476"/>
            <a:ext cx="2058988" cy="341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1" name="Line 3128"/>
          <p:cNvSpPr>
            <a:spLocks noChangeShapeType="1"/>
          </p:cNvSpPr>
          <p:nvPr/>
        </p:nvSpPr>
        <p:spPr bwMode="auto">
          <a:xfrm flipH="1" flipV="1">
            <a:off x="2709391" y="1816101"/>
            <a:ext cx="2005013" cy="54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2" name="Line 3129"/>
          <p:cNvSpPr>
            <a:spLocks noChangeShapeType="1"/>
          </p:cNvSpPr>
          <p:nvPr/>
        </p:nvSpPr>
        <p:spPr bwMode="auto">
          <a:xfrm>
            <a:off x="2709391" y="1816101"/>
            <a:ext cx="2005013" cy="547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3" name="Line 3130"/>
          <p:cNvSpPr>
            <a:spLocks noChangeShapeType="1"/>
          </p:cNvSpPr>
          <p:nvPr/>
        </p:nvSpPr>
        <p:spPr bwMode="auto">
          <a:xfrm flipH="1" flipV="1">
            <a:off x="2799879" y="1570038"/>
            <a:ext cx="1914525" cy="793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4" name="Line 3131"/>
          <p:cNvSpPr>
            <a:spLocks noChangeShapeType="1"/>
          </p:cNvSpPr>
          <p:nvPr/>
        </p:nvSpPr>
        <p:spPr bwMode="auto">
          <a:xfrm>
            <a:off x="2799879" y="1570038"/>
            <a:ext cx="1914525" cy="793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5" name="Line 3132"/>
          <p:cNvSpPr>
            <a:spLocks noChangeShapeType="1"/>
          </p:cNvSpPr>
          <p:nvPr/>
        </p:nvSpPr>
        <p:spPr bwMode="auto">
          <a:xfrm flipH="1" flipV="1">
            <a:off x="2625254" y="1905001"/>
            <a:ext cx="2089150" cy="45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6" name="Line 3133"/>
          <p:cNvSpPr>
            <a:spLocks noChangeShapeType="1"/>
          </p:cNvSpPr>
          <p:nvPr/>
        </p:nvSpPr>
        <p:spPr bwMode="auto">
          <a:xfrm>
            <a:off x="2625254" y="1905001"/>
            <a:ext cx="2089150" cy="458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7" name="Line 3134"/>
          <p:cNvSpPr>
            <a:spLocks noChangeShapeType="1"/>
          </p:cNvSpPr>
          <p:nvPr/>
        </p:nvSpPr>
        <p:spPr bwMode="auto">
          <a:xfrm flipH="1" flipV="1">
            <a:off x="2625254" y="2173288"/>
            <a:ext cx="2089150" cy="19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8" name="Line 3135"/>
          <p:cNvSpPr>
            <a:spLocks noChangeShapeType="1"/>
          </p:cNvSpPr>
          <p:nvPr/>
        </p:nvSpPr>
        <p:spPr bwMode="auto">
          <a:xfrm>
            <a:off x="2625254" y="2173288"/>
            <a:ext cx="2089150" cy="190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9" name="Line 3136"/>
          <p:cNvSpPr>
            <a:spLocks noChangeShapeType="1"/>
          </p:cNvSpPr>
          <p:nvPr/>
        </p:nvSpPr>
        <p:spPr bwMode="auto">
          <a:xfrm flipH="1" flipV="1">
            <a:off x="2734791" y="1730376"/>
            <a:ext cx="1979613" cy="63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0" name="Line 3137"/>
          <p:cNvSpPr>
            <a:spLocks noChangeShapeType="1"/>
          </p:cNvSpPr>
          <p:nvPr/>
        </p:nvSpPr>
        <p:spPr bwMode="auto">
          <a:xfrm>
            <a:off x="2734791" y="1730376"/>
            <a:ext cx="1979613" cy="63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1" name="Line 3138"/>
          <p:cNvSpPr>
            <a:spLocks noChangeShapeType="1"/>
          </p:cNvSpPr>
          <p:nvPr/>
        </p:nvSpPr>
        <p:spPr bwMode="auto">
          <a:xfrm flipH="1" flipV="1">
            <a:off x="2612554" y="2246313"/>
            <a:ext cx="2101850" cy="117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2" name="Line 3139"/>
          <p:cNvSpPr>
            <a:spLocks noChangeShapeType="1"/>
          </p:cNvSpPr>
          <p:nvPr/>
        </p:nvSpPr>
        <p:spPr bwMode="auto">
          <a:xfrm>
            <a:off x="2612554" y="2246313"/>
            <a:ext cx="2101850" cy="117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3" name="Line 3140"/>
          <p:cNvSpPr>
            <a:spLocks noChangeShapeType="1"/>
          </p:cNvSpPr>
          <p:nvPr/>
        </p:nvSpPr>
        <p:spPr bwMode="auto">
          <a:xfrm flipH="1">
            <a:off x="2601441" y="2363788"/>
            <a:ext cx="2112963" cy="2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4" name="Line 3141"/>
          <p:cNvSpPr>
            <a:spLocks noChangeShapeType="1"/>
          </p:cNvSpPr>
          <p:nvPr/>
        </p:nvSpPr>
        <p:spPr bwMode="auto">
          <a:xfrm flipV="1">
            <a:off x="2601441" y="2363788"/>
            <a:ext cx="2112963" cy="20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5" name="Line 3142"/>
          <p:cNvSpPr>
            <a:spLocks noChangeShapeType="1"/>
          </p:cNvSpPr>
          <p:nvPr/>
        </p:nvSpPr>
        <p:spPr bwMode="auto">
          <a:xfrm flipH="1">
            <a:off x="2739554" y="2363788"/>
            <a:ext cx="1974850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6" name="Line 3143"/>
          <p:cNvSpPr>
            <a:spLocks noChangeShapeType="1"/>
          </p:cNvSpPr>
          <p:nvPr/>
        </p:nvSpPr>
        <p:spPr bwMode="auto">
          <a:xfrm flipV="1">
            <a:off x="2739554" y="2363788"/>
            <a:ext cx="1974850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7" name="Line 3144"/>
          <p:cNvSpPr>
            <a:spLocks noChangeShapeType="1"/>
          </p:cNvSpPr>
          <p:nvPr/>
        </p:nvSpPr>
        <p:spPr bwMode="auto">
          <a:xfrm flipH="1" flipV="1">
            <a:off x="2693516" y="1931988"/>
            <a:ext cx="2020888" cy="431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8" name="Line 3145"/>
          <p:cNvSpPr>
            <a:spLocks noChangeShapeType="1"/>
          </p:cNvSpPr>
          <p:nvPr/>
        </p:nvSpPr>
        <p:spPr bwMode="auto">
          <a:xfrm>
            <a:off x="2693516" y="1931988"/>
            <a:ext cx="2020888" cy="431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9" name="Line 3146"/>
          <p:cNvSpPr>
            <a:spLocks noChangeShapeType="1"/>
          </p:cNvSpPr>
          <p:nvPr/>
        </p:nvSpPr>
        <p:spPr bwMode="auto">
          <a:xfrm flipV="1">
            <a:off x="5277966" y="762001"/>
            <a:ext cx="1230313" cy="1492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0" name="Line 3147"/>
          <p:cNvSpPr>
            <a:spLocks noChangeShapeType="1"/>
          </p:cNvSpPr>
          <p:nvPr/>
        </p:nvSpPr>
        <p:spPr bwMode="auto">
          <a:xfrm flipH="1">
            <a:off x="5277966" y="762001"/>
            <a:ext cx="1230313" cy="1492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1" name="Line 3148"/>
          <p:cNvSpPr>
            <a:spLocks noChangeShapeType="1"/>
          </p:cNvSpPr>
          <p:nvPr/>
        </p:nvSpPr>
        <p:spPr bwMode="auto">
          <a:xfrm flipH="1">
            <a:off x="4746154" y="2254251"/>
            <a:ext cx="531813" cy="200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2" name="Line 3149"/>
          <p:cNvSpPr>
            <a:spLocks noChangeShapeType="1"/>
          </p:cNvSpPr>
          <p:nvPr/>
        </p:nvSpPr>
        <p:spPr bwMode="auto">
          <a:xfrm flipV="1">
            <a:off x="4746154" y="2254251"/>
            <a:ext cx="531813" cy="200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3" name="Line 3150"/>
          <p:cNvSpPr>
            <a:spLocks noChangeShapeType="1"/>
          </p:cNvSpPr>
          <p:nvPr/>
        </p:nvSpPr>
        <p:spPr bwMode="auto">
          <a:xfrm flipH="1">
            <a:off x="3485679" y="2254251"/>
            <a:ext cx="1792288" cy="841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4" name="Line 3151"/>
          <p:cNvSpPr>
            <a:spLocks noChangeShapeType="1"/>
          </p:cNvSpPr>
          <p:nvPr/>
        </p:nvSpPr>
        <p:spPr bwMode="auto">
          <a:xfrm flipV="1">
            <a:off x="3485679" y="2254251"/>
            <a:ext cx="1792288" cy="841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5" name="Line 3152"/>
          <p:cNvSpPr>
            <a:spLocks noChangeShapeType="1"/>
          </p:cNvSpPr>
          <p:nvPr/>
        </p:nvSpPr>
        <p:spPr bwMode="auto">
          <a:xfrm flipH="1">
            <a:off x="3196754" y="2254251"/>
            <a:ext cx="2081213" cy="736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6" name="Line 3153"/>
          <p:cNvSpPr>
            <a:spLocks noChangeShapeType="1"/>
          </p:cNvSpPr>
          <p:nvPr/>
        </p:nvSpPr>
        <p:spPr bwMode="auto">
          <a:xfrm flipV="1">
            <a:off x="3196754" y="2254251"/>
            <a:ext cx="2081213" cy="736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7" name="Line 3154"/>
          <p:cNvSpPr>
            <a:spLocks noChangeShapeType="1"/>
          </p:cNvSpPr>
          <p:nvPr/>
        </p:nvSpPr>
        <p:spPr bwMode="auto">
          <a:xfrm flipH="1" flipV="1">
            <a:off x="4236566" y="533401"/>
            <a:ext cx="1041400" cy="1720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8" name="Line 3155"/>
          <p:cNvSpPr>
            <a:spLocks noChangeShapeType="1"/>
          </p:cNvSpPr>
          <p:nvPr/>
        </p:nvSpPr>
        <p:spPr bwMode="auto">
          <a:xfrm>
            <a:off x="4236566" y="533401"/>
            <a:ext cx="1041400" cy="1720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9" name="Line 3156"/>
          <p:cNvSpPr>
            <a:spLocks noChangeShapeType="1"/>
          </p:cNvSpPr>
          <p:nvPr/>
        </p:nvSpPr>
        <p:spPr bwMode="auto">
          <a:xfrm flipH="1">
            <a:off x="3385666" y="2254251"/>
            <a:ext cx="1892300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0" name="Line 3157"/>
          <p:cNvSpPr>
            <a:spLocks noChangeShapeType="1"/>
          </p:cNvSpPr>
          <p:nvPr/>
        </p:nvSpPr>
        <p:spPr bwMode="auto">
          <a:xfrm flipV="1">
            <a:off x="3385666" y="2254251"/>
            <a:ext cx="1892300" cy="727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1" name="Line 3158"/>
          <p:cNvSpPr>
            <a:spLocks noChangeShapeType="1"/>
          </p:cNvSpPr>
          <p:nvPr/>
        </p:nvSpPr>
        <p:spPr bwMode="auto">
          <a:xfrm>
            <a:off x="5277966" y="2254251"/>
            <a:ext cx="241300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2" name="Line 3159"/>
          <p:cNvSpPr>
            <a:spLocks noChangeShapeType="1"/>
          </p:cNvSpPr>
          <p:nvPr/>
        </p:nvSpPr>
        <p:spPr bwMode="auto">
          <a:xfrm flipH="1" flipV="1">
            <a:off x="5277966" y="2254251"/>
            <a:ext cx="241300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3" name="Line 3160"/>
          <p:cNvSpPr>
            <a:spLocks noChangeShapeType="1"/>
          </p:cNvSpPr>
          <p:nvPr/>
        </p:nvSpPr>
        <p:spPr bwMode="auto">
          <a:xfrm flipH="1" flipV="1">
            <a:off x="3882554" y="806451"/>
            <a:ext cx="1395413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4" name="Line 3161"/>
          <p:cNvSpPr>
            <a:spLocks noChangeShapeType="1"/>
          </p:cNvSpPr>
          <p:nvPr/>
        </p:nvSpPr>
        <p:spPr bwMode="auto">
          <a:xfrm>
            <a:off x="3882554" y="806451"/>
            <a:ext cx="1395413" cy="1447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5" name="Line 3162"/>
          <p:cNvSpPr>
            <a:spLocks noChangeShapeType="1"/>
          </p:cNvSpPr>
          <p:nvPr/>
        </p:nvSpPr>
        <p:spPr bwMode="auto">
          <a:xfrm flipH="1">
            <a:off x="3588866" y="2254251"/>
            <a:ext cx="1689100" cy="82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6" name="Line 3163"/>
          <p:cNvSpPr>
            <a:spLocks noChangeShapeType="1"/>
          </p:cNvSpPr>
          <p:nvPr/>
        </p:nvSpPr>
        <p:spPr bwMode="auto">
          <a:xfrm flipV="1">
            <a:off x="3588866" y="2254251"/>
            <a:ext cx="1689100" cy="82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7" name="Line 3164"/>
          <p:cNvSpPr>
            <a:spLocks noChangeShapeType="1"/>
          </p:cNvSpPr>
          <p:nvPr/>
        </p:nvSpPr>
        <p:spPr bwMode="auto">
          <a:xfrm flipH="1">
            <a:off x="4636616" y="2254251"/>
            <a:ext cx="641350" cy="1984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8" name="Line 3165"/>
          <p:cNvSpPr>
            <a:spLocks noChangeShapeType="1"/>
          </p:cNvSpPr>
          <p:nvPr/>
        </p:nvSpPr>
        <p:spPr bwMode="auto">
          <a:xfrm flipV="1">
            <a:off x="4636616" y="2254251"/>
            <a:ext cx="641350" cy="1984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9" name="Line 3166"/>
          <p:cNvSpPr>
            <a:spLocks noChangeShapeType="1"/>
          </p:cNvSpPr>
          <p:nvPr/>
        </p:nvSpPr>
        <p:spPr bwMode="auto">
          <a:xfrm flipH="1">
            <a:off x="3893666" y="2254251"/>
            <a:ext cx="1384300" cy="1530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0" name="Line 3167"/>
          <p:cNvSpPr>
            <a:spLocks noChangeShapeType="1"/>
          </p:cNvSpPr>
          <p:nvPr/>
        </p:nvSpPr>
        <p:spPr bwMode="auto">
          <a:xfrm flipV="1">
            <a:off x="3893666" y="2254251"/>
            <a:ext cx="1384300" cy="1530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1" name="Line 3168"/>
          <p:cNvSpPr>
            <a:spLocks noChangeShapeType="1"/>
          </p:cNvSpPr>
          <p:nvPr/>
        </p:nvSpPr>
        <p:spPr bwMode="auto">
          <a:xfrm flipH="1" flipV="1">
            <a:off x="4808066" y="280988"/>
            <a:ext cx="469900" cy="1973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2" name="Line 3169"/>
          <p:cNvSpPr>
            <a:spLocks noChangeShapeType="1"/>
          </p:cNvSpPr>
          <p:nvPr/>
        </p:nvSpPr>
        <p:spPr bwMode="auto">
          <a:xfrm>
            <a:off x="4808066" y="280988"/>
            <a:ext cx="469900" cy="1973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3" name="Line 3170"/>
          <p:cNvSpPr>
            <a:spLocks noChangeShapeType="1"/>
          </p:cNvSpPr>
          <p:nvPr/>
        </p:nvSpPr>
        <p:spPr bwMode="auto">
          <a:xfrm flipH="1" flipV="1">
            <a:off x="3922241" y="749301"/>
            <a:ext cx="1355725" cy="150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4" name="Line 3171"/>
          <p:cNvSpPr>
            <a:spLocks noChangeShapeType="1"/>
          </p:cNvSpPr>
          <p:nvPr/>
        </p:nvSpPr>
        <p:spPr bwMode="auto">
          <a:xfrm>
            <a:off x="3922241" y="749301"/>
            <a:ext cx="1355725" cy="1504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5" name="Line 3172"/>
          <p:cNvSpPr>
            <a:spLocks noChangeShapeType="1"/>
          </p:cNvSpPr>
          <p:nvPr/>
        </p:nvSpPr>
        <p:spPr bwMode="auto">
          <a:xfrm>
            <a:off x="5277966" y="2254251"/>
            <a:ext cx="539750" cy="191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6" name="Line 3173"/>
          <p:cNvSpPr>
            <a:spLocks noChangeShapeType="1"/>
          </p:cNvSpPr>
          <p:nvPr/>
        </p:nvSpPr>
        <p:spPr bwMode="auto">
          <a:xfrm flipH="1" flipV="1">
            <a:off x="5277966" y="2254251"/>
            <a:ext cx="539750" cy="1916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7" name="Line 3174"/>
          <p:cNvSpPr>
            <a:spLocks noChangeShapeType="1"/>
          </p:cNvSpPr>
          <p:nvPr/>
        </p:nvSpPr>
        <p:spPr bwMode="auto">
          <a:xfrm flipH="1">
            <a:off x="3325341" y="2254251"/>
            <a:ext cx="1952625" cy="415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8" name="Line 3175"/>
          <p:cNvSpPr>
            <a:spLocks noChangeShapeType="1"/>
          </p:cNvSpPr>
          <p:nvPr/>
        </p:nvSpPr>
        <p:spPr bwMode="auto">
          <a:xfrm flipV="1">
            <a:off x="3325341" y="2254251"/>
            <a:ext cx="1952625" cy="415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9" name="Line 3176"/>
          <p:cNvSpPr>
            <a:spLocks noChangeShapeType="1"/>
          </p:cNvSpPr>
          <p:nvPr/>
        </p:nvSpPr>
        <p:spPr bwMode="auto">
          <a:xfrm flipH="1" flipV="1">
            <a:off x="4033366" y="657226"/>
            <a:ext cx="1244600" cy="159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0" name="Line 3177"/>
          <p:cNvSpPr>
            <a:spLocks noChangeShapeType="1"/>
          </p:cNvSpPr>
          <p:nvPr/>
        </p:nvSpPr>
        <p:spPr bwMode="auto">
          <a:xfrm>
            <a:off x="4033366" y="657226"/>
            <a:ext cx="1244600" cy="159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1" name="Line 3178"/>
          <p:cNvSpPr>
            <a:spLocks noChangeShapeType="1"/>
          </p:cNvSpPr>
          <p:nvPr/>
        </p:nvSpPr>
        <p:spPr bwMode="auto">
          <a:xfrm flipH="1" flipV="1">
            <a:off x="3317404" y="1836738"/>
            <a:ext cx="1960563" cy="41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2" name="Line 3179"/>
          <p:cNvSpPr>
            <a:spLocks noChangeShapeType="1"/>
          </p:cNvSpPr>
          <p:nvPr/>
        </p:nvSpPr>
        <p:spPr bwMode="auto">
          <a:xfrm>
            <a:off x="3317404" y="1836738"/>
            <a:ext cx="1960563" cy="41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3" name="Line 3180"/>
          <p:cNvSpPr>
            <a:spLocks noChangeShapeType="1"/>
          </p:cNvSpPr>
          <p:nvPr/>
        </p:nvSpPr>
        <p:spPr bwMode="auto">
          <a:xfrm flipH="1" flipV="1">
            <a:off x="3822229" y="942976"/>
            <a:ext cx="145573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4" name="Line 3181"/>
          <p:cNvSpPr>
            <a:spLocks noChangeShapeType="1"/>
          </p:cNvSpPr>
          <p:nvPr/>
        </p:nvSpPr>
        <p:spPr bwMode="auto">
          <a:xfrm>
            <a:off x="3822229" y="942976"/>
            <a:ext cx="1455738" cy="1311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5" name="Line 3182"/>
          <p:cNvSpPr>
            <a:spLocks noChangeShapeType="1"/>
          </p:cNvSpPr>
          <p:nvPr/>
        </p:nvSpPr>
        <p:spPr bwMode="auto">
          <a:xfrm flipH="1" flipV="1">
            <a:off x="3584104" y="1201738"/>
            <a:ext cx="1693863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6" name="Line 3183"/>
          <p:cNvSpPr>
            <a:spLocks noChangeShapeType="1"/>
          </p:cNvSpPr>
          <p:nvPr/>
        </p:nvSpPr>
        <p:spPr bwMode="auto">
          <a:xfrm>
            <a:off x="3584104" y="1201738"/>
            <a:ext cx="1693863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7" name="Line 3184"/>
          <p:cNvSpPr>
            <a:spLocks noChangeShapeType="1"/>
          </p:cNvSpPr>
          <p:nvPr/>
        </p:nvSpPr>
        <p:spPr bwMode="auto">
          <a:xfrm flipH="1">
            <a:off x="3369791" y="2254251"/>
            <a:ext cx="1908175" cy="598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8" name="Line 3185"/>
          <p:cNvSpPr>
            <a:spLocks noChangeShapeType="1"/>
          </p:cNvSpPr>
          <p:nvPr/>
        </p:nvSpPr>
        <p:spPr bwMode="auto">
          <a:xfrm flipV="1">
            <a:off x="3369791" y="2254251"/>
            <a:ext cx="1908175" cy="598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9" name="Line 3186"/>
          <p:cNvSpPr>
            <a:spLocks noChangeShapeType="1"/>
          </p:cNvSpPr>
          <p:nvPr/>
        </p:nvSpPr>
        <p:spPr bwMode="auto">
          <a:xfrm>
            <a:off x="5277966" y="2254251"/>
            <a:ext cx="317500" cy="186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0" name="Line 3187"/>
          <p:cNvSpPr>
            <a:spLocks noChangeShapeType="1"/>
          </p:cNvSpPr>
          <p:nvPr/>
        </p:nvSpPr>
        <p:spPr bwMode="auto">
          <a:xfrm flipH="1" flipV="1">
            <a:off x="5277966" y="2254251"/>
            <a:ext cx="317500" cy="1866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1" name="Line 3188"/>
          <p:cNvSpPr>
            <a:spLocks noChangeShapeType="1"/>
          </p:cNvSpPr>
          <p:nvPr/>
        </p:nvSpPr>
        <p:spPr bwMode="auto">
          <a:xfrm flipH="1" flipV="1">
            <a:off x="4080991" y="766763"/>
            <a:ext cx="1196975" cy="1487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2" name="Line 3189"/>
          <p:cNvSpPr>
            <a:spLocks noChangeShapeType="1"/>
          </p:cNvSpPr>
          <p:nvPr/>
        </p:nvSpPr>
        <p:spPr bwMode="auto">
          <a:xfrm>
            <a:off x="4080991" y="766763"/>
            <a:ext cx="1196975" cy="1487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3" name="Line 3190"/>
          <p:cNvSpPr>
            <a:spLocks noChangeShapeType="1"/>
          </p:cNvSpPr>
          <p:nvPr/>
        </p:nvSpPr>
        <p:spPr bwMode="auto">
          <a:xfrm flipH="1" flipV="1">
            <a:off x="3404716" y="1535113"/>
            <a:ext cx="1873250" cy="71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4" name="Line 3191"/>
          <p:cNvSpPr>
            <a:spLocks noChangeShapeType="1"/>
          </p:cNvSpPr>
          <p:nvPr/>
        </p:nvSpPr>
        <p:spPr bwMode="auto">
          <a:xfrm>
            <a:off x="3404716" y="1535113"/>
            <a:ext cx="1873250" cy="719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5" name="Line 3192"/>
          <p:cNvSpPr>
            <a:spLocks noChangeShapeType="1"/>
          </p:cNvSpPr>
          <p:nvPr/>
        </p:nvSpPr>
        <p:spPr bwMode="auto">
          <a:xfrm flipH="1" flipV="1">
            <a:off x="4682654" y="334963"/>
            <a:ext cx="59531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6" name="Line 3193"/>
          <p:cNvSpPr>
            <a:spLocks noChangeShapeType="1"/>
          </p:cNvSpPr>
          <p:nvPr/>
        </p:nvSpPr>
        <p:spPr bwMode="auto">
          <a:xfrm>
            <a:off x="4682654" y="334963"/>
            <a:ext cx="59531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7" name="Line 3194"/>
          <p:cNvSpPr>
            <a:spLocks noChangeShapeType="1"/>
          </p:cNvSpPr>
          <p:nvPr/>
        </p:nvSpPr>
        <p:spPr bwMode="auto">
          <a:xfrm>
            <a:off x="5277966" y="2254251"/>
            <a:ext cx="860425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8" name="Line 3195"/>
          <p:cNvSpPr>
            <a:spLocks noChangeShapeType="1"/>
          </p:cNvSpPr>
          <p:nvPr/>
        </p:nvSpPr>
        <p:spPr bwMode="auto">
          <a:xfrm flipH="1" flipV="1">
            <a:off x="5277966" y="2254251"/>
            <a:ext cx="860425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9" name="Line 3196"/>
          <p:cNvSpPr>
            <a:spLocks noChangeShapeType="1"/>
          </p:cNvSpPr>
          <p:nvPr/>
        </p:nvSpPr>
        <p:spPr bwMode="auto">
          <a:xfrm flipH="1" flipV="1">
            <a:off x="3284066" y="2030413"/>
            <a:ext cx="1993900" cy="22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0" name="Line 3197"/>
          <p:cNvSpPr>
            <a:spLocks noChangeShapeType="1"/>
          </p:cNvSpPr>
          <p:nvPr/>
        </p:nvSpPr>
        <p:spPr bwMode="auto">
          <a:xfrm>
            <a:off x="3284066" y="2030413"/>
            <a:ext cx="1993900" cy="223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1" name="Line 3198"/>
          <p:cNvSpPr>
            <a:spLocks noChangeShapeType="1"/>
          </p:cNvSpPr>
          <p:nvPr/>
        </p:nvSpPr>
        <p:spPr bwMode="auto">
          <a:xfrm flipH="1" flipV="1">
            <a:off x="3276129" y="2249488"/>
            <a:ext cx="2001838" cy="4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2" name="Line 3199"/>
          <p:cNvSpPr>
            <a:spLocks noChangeShapeType="1"/>
          </p:cNvSpPr>
          <p:nvPr/>
        </p:nvSpPr>
        <p:spPr bwMode="auto">
          <a:xfrm>
            <a:off x="3276129" y="2249488"/>
            <a:ext cx="2001838" cy="4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3" name="Line 3200"/>
          <p:cNvSpPr>
            <a:spLocks noChangeShapeType="1"/>
          </p:cNvSpPr>
          <p:nvPr/>
        </p:nvSpPr>
        <p:spPr bwMode="auto">
          <a:xfrm flipH="1">
            <a:off x="4938241" y="2254251"/>
            <a:ext cx="339725" cy="207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4" name="Line 3201"/>
          <p:cNvSpPr>
            <a:spLocks noChangeShapeType="1"/>
          </p:cNvSpPr>
          <p:nvPr/>
        </p:nvSpPr>
        <p:spPr bwMode="auto">
          <a:xfrm flipV="1">
            <a:off x="4938241" y="2254251"/>
            <a:ext cx="339725" cy="2074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5" name="Line 3202"/>
          <p:cNvSpPr>
            <a:spLocks noChangeShapeType="1"/>
          </p:cNvSpPr>
          <p:nvPr/>
        </p:nvSpPr>
        <p:spPr bwMode="auto">
          <a:xfrm flipH="1">
            <a:off x="5258916" y="2254251"/>
            <a:ext cx="19050" cy="2108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6" name="Line 3203"/>
          <p:cNvSpPr>
            <a:spLocks noChangeShapeType="1"/>
          </p:cNvSpPr>
          <p:nvPr/>
        </p:nvSpPr>
        <p:spPr bwMode="auto">
          <a:xfrm flipV="1">
            <a:off x="5258916" y="2254251"/>
            <a:ext cx="19050" cy="2108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7" name="Line 3204"/>
          <p:cNvSpPr>
            <a:spLocks noChangeShapeType="1"/>
          </p:cNvSpPr>
          <p:nvPr/>
        </p:nvSpPr>
        <p:spPr bwMode="auto">
          <a:xfrm flipH="1">
            <a:off x="4801716" y="2254251"/>
            <a:ext cx="476250" cy="188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8" name="Line 3205"/>
          <p:cNvSpPr>
            <a:spLocks noChangeShapeType="1"/>
          </p:cNvSpPr>
          <p:nvPr/>
        </p:nvSpPr>
        <p:spPr bwMode="auto">
          <a:xfrm flipV="1">
            <a:off x="4801716" y="2254251"/>
            <a:ext cx="476250" cy="188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9" name="Line 3206"/>
          <p:cNvSpPr>
            <a:spLocks noChangeShapeType="1"/>
          </p:cNvSpPr>
          <p:nvPr/>
        </p:nvSpPr>
        <p:spPr bwMode="auto">
          <a:xfrm flipV="1">
            <a:off x="5277966" y="1219201"/>
            <a:ext cx="1895475" cy="1035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0" name="Line 3207"/>
          <p:cNvSpPr>
            <a:spLocks noChangeShapeType="1"/>
          </p:cNvSpPr>
          <p:nvPr/>
        </p:nvSpPr>
        <p:spPr bwMode="auto">
          <a:xfrm flipH="1">
            <a:off x="5277966" y="1219201"/>
            <a:ext cx="1895475" cy="1035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1" name="Line 3208"/>
          <p:cNvSpPr>
            <a:spLocks noChangeShapeType="1"/>
          </p:cNvSpPr>
          <p:nvPr/>
        </p:nvSpPr>
        <p:spPr bwMode="auto">
          <a:xfrm flipH="1">
            <a:off x="3398366" y="2254251"/>
            <a:ext cx="1879600" cy="830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2" name="Line 3209"/>
          <p:cNvSpPr>
            <a:spLocks noChangeShapeType="1"/>
          </p:cNvSpPr>
          <p:nvPr/>
        </p:nvSpPr>
        <p:spPr bwMode="auto">
          <a:xfrm flipV="1">
            <a:off x="3398366" y="2254251"/>
            <a:ext cx="1879600" cy="830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3" name="Line 3210"/>
          <p:cNvSpPr>
            <a:spLocks noChangeShapeType="1"/>
          </p:cNvSpPr>
          <p:nvPr/>
        </p:nvSpPr>
        <p:spPr bwMode="auto">
          <a:xfrm flipH="1">
            <a:off x="3238029" y="2254251"/>
            <a:ext cx="2039938" cy="550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4" name="Line 3211"/>
          <p:cNvSpPr>
            <a:spLocks noChangeShapeType="1"/>
          </p:cNvSpPr>
          <p:nvPr/>
        </p:nvSpPr>
        <p:spPr bwMode="auto">
          <a:xfrm flipV="1">
            <a:off x="3238029" y="2254251"/>
            <a:ext cx="2039938" cy="550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5" name="Line 3212"/>
          <p:cNvSpPr>
            <a:spLocks noChangeShapeType="1"/>
          </p:cNvSpPr>
          <p:nvPr/>
        </p:nvSpPr>
        <p:spPr bwMode="auto">
          <a:xfrm flipH="1" flipV="1">
            <a:off x="4163541" y="565151"/>
            <a:ext cx="1114425" cy="168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6" name="Line 3213"/>
          <p:cNvSpPr>
            <a:spLocks noChangeShapeType="1"/>
          </p:cNvSpPr>
          <p:nvPr/>
        </p:nvSpPr>
        <p:spPr bwMode="auto">
          <a:xfrm>
            <a:off x="4163541" y="565151"/>
            <a:ext cx="1114425" cy="168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7" name="Line 3214"/>
          <p:cNvSpPr>
            <a:spLocks noChangeShapeType="1"/>
          </p:cNvSpPr>
          <p:nvPr/>
        </p:nvSpPr>
        <p:spPr bwMode="auto">
          <a:xfrm flipH="1" flipV="1">
            <a:off x="3712691" y="992188"/>
            <a:ext cx="1565275" cy="1262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8" name="Line 3215"/>
          <p:cNvSpPr>
            <a:spLocks noChangeShapeType="1"/>
          </p:cNvSpPr>
          <p:nvPr/>
        </p:nvSpPr>
        <p:spPr bwMode="auto">
          <a:xfrm>
            <a:off x="3712691" y="992188"/>
            <a:ext cx="1565275" cy="1262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9" name="Line 3216"/>
          <p:cNvSpPr>
            <a:spLocks noChangeShapeType="1"/>
          </p:cNvSpPr>
          <p:nvPr/>
        </p:nvSpPr>
        <p:spPr bwMode="auto">
          <a:xfrm flipH="1" flipV="1">
            <a:off x="4390554" y="463551"/>
            <a:ext cx="887413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0" name="Line 3217"/>
          <p:cNvSpPr>
            <a:spLocks noChangeShapeType="1"/>
          </p:cNvSpPr>
          <p:nvPr/>
        </p:nvSpPr>
        <p:spPr bwMode="auto">
          <a:xfrm>
            <a:off x="4390554" y="463551"/>
            <a:ext cx="887413" cy="179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1" name="Line 3218"/>
          <p:cNvSpPr>
            <a:spLocks noChangeShapeType="1"/>
          </p:cNvSpPr>
          <p:nvPr/>
        </p:nvSpPr>
        <p:spPr bwMode="auto">
          <a:xfrm flipH="1" flipV="1">
            <a:off x="3461866" y="1403351"/>
            <a:ext cx="1816100" cy="850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2" name="Line 3219"/>
          <p:cNvSpPr>
            <a:spLocks noChangeShapeType="1"/>
          </p:cNvSpPr>
          <p:nvPr/>
        </p:nvSpPr>
        <p:spPr bwMode="auto">
          <a:xfrm>
            <a:off x="3461866" y="1403351"/>
            <a:ext cx="1816100" cy="850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3" name="Line 3221"/>
          <p:cNvSpPr>
            <a:spLocks noChangeShapeType="1"/>
          </p:cNvSpPr>
          <p:nvPr/>
        </p:nvSpPr>
        <p:spPr bwMode="auto">
          <a:xfrm flipH="1" flipV="1">
            <a:off x="3339629" y="1735138"/>
            <a:ext cx="1938338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4" name="Line 3222"/>
          <p:cNvSpPr>
            <a:spLocks noChangeShapeType="1"/>
          </p:cNvSpPr>
          <p:nvPr/>
        </p:nvSpPr>
        <p:spPr bwMode="auto">
          <a:xfrm>
            <a:off x="3339629" y="1735138"/>
            <a:ext cx="1938338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5" name="Line 3223"/>
          <p:cNvSpPr>
            <a:spLocks noChangeShapeType="1"/>
          </p:cNvSpPr>
          <p:nvPr/>
        </p:nvSpPr>
        <p:spPr bwMode="auto">
          <a:xfrm flipH="1">
            <a:off x="4030191" y="2254250"/>
            <a:ext cx="1247775" cy="166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6" name="Line 3224"/>
          <p:cNvSpPr>
            <a:spLocks noChangeShapeType="1"/>
          </p:cNvSpPr>
          <p:nvPr/>
        </p:nvSpPr>
        <p:spPr bwMode="auto">
          <a:xfrm flipV="1">
            <a:off x="4030191" y="2254250"/>
            <a:ext cx="1247775" cy="1666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7" name="Line 3225"/>
          <p:cNvSpPr>
            <a:spLocks noChangeShapeType="1"/>
          </p:cNvSpPr>
          <p:nvPr/>
        </p:nvSpPr>
        <p:spPr bwMode="auto">
          <a:xfrm flipH="1">
            <a:off x="5211291" y="2254250"/>
            <a:ext cx="66675" cy="2022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8" name="Line 3226"/>
          <p:cNvSpPr>
            <a:spLocks noChangeShapeType="1"/>
          </p:cNvSpPr>
          <p:nvPr/>
        </p:nvSpPr>
        <p:spPr bwMode="auto">
          <a:xfrm flipV="1">
            <a:off x="5211291" y="2254250"/>
            <a:ext cx="66675" cy="2022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9" name="Line 3227"/>
          <p:cNvSpPr>
            <a:spLocks noChangeShapeType="1"/>
          </p:cNvSpPr>
          <p:nvPr/>
        </p:nvSpPr>
        <p:spPr bwMode="auto">
          <a:xfrm flipH="1" flipV="1">
            <a:off x="3644429" y="1103313"/>
            <a:ext cx="1633538" cy="1150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0" name="Line 3228"/>
          <p:cNvSpPr>
            <a:spLocks noChangeShapeType="1"/>
          </p:cNvSpPr>
          <p:nvPr/>
        </p:nvSpPr>
        <p:spPr bwMode="auto">
          <a:xfrm>
            <a:off x="3644429" y="1103313"/>
            <a:ext cx="1633538" cy="1150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1" name="Line 3229"/>
          <p:cNvSpPr>
            <a:spLocks noChangeShapeType="1"/>
          </p:cNvSpPr>
          <p:nvPr/>
        </p:nvSpPr>
        <p:spPr bwMode="auto">
          <a:xfrm flipH="1" flipV="1">
            <a:off x="3823816" y="855663"/>
            <a:ext cx="1454150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2" name="Line 3230"/>
          <p:cNvSpPr>
            <a:spLocks noChangeShapeType="1"/>
          </p:cNvSpPr>
          <p:nvPr/>
        </p:nvSpPr>
        <p:spPr bwMode="auto">
          <a:xfrm>
            <a:off x="3823816" y="855663"/>
            <a:ext cx="1454150" cy="1398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3" name="Line 3231"/>
          <p:cNvSpPr>
            <a:spLocks noChangeShapeType="1"/>
          </p:cNvSpPr>
          <p:nvPr/>
        </p:nvSpPr>
        <p:spPr bwMode="auto">
          <a:xfrm flipH="1" flipV="1">
            <a:off x="4165129" y="2187575"/>
            <a:ext cx="1885950" cy="366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4" name="Line 3232"/>
          <p:cNvSpPr>
            <a:spLocks noChangeShapeType="1"/>
          </p:cNvSpPr>
          <p:nvPr/>
        </p:nvSpPr>
        <p:spPr bwMode="auto">
          <a:xfrm>
            <a:off x="4165129" y="2187575"/>
            <a:ext cx="1885950" cy="366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5" name="Line 3233"/>
          <p:cNvSpPr>
            <a:spLocks noChangeShapeType="1"/>
          </p:cNvSpPr>
          <p:nvPr/>
        </p:nvSpPr>
        <p:spPr bwMode="auto">
          <a:xfrm flipH="1" flipV="1">
            <a:off x="4382616" y="1576388"/>
            <a:ext cx="1668463" cy="977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6" name="Line 3234"/>
          <p:cNvSpPr>
            <a:spLocks noChangeShapeType="1"/>
          </p:cNvSpPr>
          <p:nvPr/>
        </p:nvSpPr>
        <p:spPr bwMode="auto">
          <a:xfrm>
            <a:off x="4382616" y="1576388"/>
            <a:ext cx="1668463" cy="9779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7" name="Line 3235"/>
          <p:cNvSpPr>
            <a:spLocks noChangeShapeType="1"/>
          </p:cNvSpPr>
          <p:nvPr/>
        </p:nvSpPr>
        <p:spPr bwMode="auto">
          <a:xfrm flipH="1">
            <a:off x="4938241" y="2554288"/>
            <a:ext cx="1112838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8" name="Line 3236"/>
          <p:cNvSpPr>
            <a:spLocks noChangeShapeType="1"/>
          </p:cNvSpPr>
          <p:nvPr/>
        </p:nvSpPr>
        <p:spPr bwMode="auto">
          <a:xfrm flipV="1">
            <a:off x="4938241" y="2554288"/>
            <a:ext cx="1112838" cy="1774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9" name="Line 3237"/>
          <p:cNvSpPr>
            <a:spLocks noChangeShapeType="1"/>
          </p:cNvSpPr>
          <p:nvPr/>
        </p:nvSpPr>
        <p:spPr bwMode="auto">
          <a:xfrm flipH="1">
            <a:off x="4801716" y="2554288"/>
            <a:ext cx="1249363" cy="1585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0" name="Line 3238"/>
          <p:cNvSpPr>
            <a:spLocks noChangeShapeType="1"/>
          </p:cNvSpPr>
          <p:nvPr/>
        </p:nvSpPr>
        <p:spPr bwMode="auto">
          <a:xfrm flipV="1">
            <a:off x="4801716" y="2554288"/>
            <a:ext cx="1249363" cy="1585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1" name="Line 3239"/>
          <p:cNvSpPr>
            <a:spLocks noChangeShapeType="1"/>
          </p:cNvSpPr>
          <p:nvPr/>
        </p:nvSpPr>
        <p:spPr bwMode="auto">
          <a:xfrm flipH="1" flipV="1">
            <a:off x="4261966" y="1784350"/>
            <a:ext cx="1789113" cy="769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2" name="Line 3240"/>
          <p:cNvSpPr>
            <a:spLocks noChangeShapeType="1"/>
          </p:cNvSpPr>
          <p:nvPr/>
        </p:nvSpPr>
        <p:spPr bwMode="auto">
          <a:xfrm>
            <a:off x="4261966" y="1784350"/>
            <a:ext cx="1789113" cy="769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3" name="Line 3241"/>
          <p:cNvSpPr>
            <a:spLocks noChangeShapeType="1"/>
          </p:cNvSpPr>
          <p:nvPr/>
        </p:nvSpPr>
        <p:spPr bwMode="auto">
          <a:xfrm flipH="1" flipV="1">
            <a:off x="4141316" y="2368550"/>
            <a:ext cx="1909763" cy="185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4" name="Line 3242"/>
          <p:cNvSpPr>
            <a:spLocks noChangeShapeType="1"/>
          </p:cNvSpPr>
          <p:nvPr/>
        </p:nvSpPr>
        <p:spPr bwMode="auto">
          <a:xfrm>
            <a:off x="4141316" y="2368550"/>
            <a:ext cx="1909763" cy="185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5" name="Line 3243"/>
          <p:cNvSpPr>
            <a:spLocks noChangeShapeType="1"/>
          </p:cNvSpPr>
          <p:nvPr/>
        </p:nvSpPr>
        <p:spPr bwMode="auto">
          <a:xfrm flipH="1">
            <a:off x="5120804" y="2554288"/>
            <a:ext cx="930275" cy="182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6" name="Line 3244"/>
          <p:cNvSpPr>
            <a:spLocks noChangeShapeType="1"/>
          </p:cNvSpPr>
          <p:nvPr/>
        </p:nvSpPr>
        <p:spPr bwMode="auto">
          <a:xfrm flipV="1">
            <a:off x="5120804" y="2554288"/>
            <a:ext cx="930275" cy="1824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7" name="Line 3245"/>
          <p:cNvSpPr>
            <a:spLocks noChangeShapeType="1"/>
          </p:cNvSpPr>
          <p:nvPr/>
        </p:nvSpPr>
        <p:spPr bwMode="auto">
          <a:xfrm flipH="1" flipV="1">
            <a:off x="4455641" y="1471613"/>
            <a:ext cx="1595438" cy="1082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8" name="Line 3246"/>
          <p:cNvSpPr>
            <a:spLocks noChangeShapeType="1"/>
          </p:cNvSpPr>
          <p:nvPr/>
        </p:nvSpPr>
        <p:spPr bwMode="auto">
          <a:xfrm>
            <a:off x="4455641" y="1471613"/>
            <a:ext cx="1595438" cy="1082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9" name="Line 3247"/>
          <p:cNvSpPr>
            <a:spLocks noChangeShapeType="1"/>
          </p:cNvSpPr>
          <p:nvPr/>
        </p:nvSpPr>
        <p:spPr bwMode="auto">
          <a:xfrm flipH="1">
            <a:off x="5258916" y="2554288"/>
            <a:ext cx="792163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0" name="Line 3248"/>
          <p:cNvSpPr>
            <a:spLocks noChangeShapeType="1"/>
          </p:cNvSpPr>
          <p:nvPr/>
        </p:nvSpPr>
        <p:spPr bwMode="auto">
          <a:xfrm flipV="1">
            <a:off x="5258916" y="2554288"/>
            <a:ext cx="792163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1" name="Line 3249"/>
          <p:cNvSpPr>
            <a:spLocks noChangeShapeType="1"/>
          </p:cNvSpPr>
          <p:nvPr/>
        </p:nvSpPr>
        <p:spPr bwMode="auto">
          <a:xfrm flipH="1" flipV="1">
            <a:off x="4219104" y="1905000"/>
            <a:ext cx="1831975" cy="64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2" name="Line 3250"/>
          <p:cNvSpPr>
            <a:spLocks noChangeShapeType="1"/>
          </p:cNvSpPr>
          <p:nvPr/>
        </p:nvSpPr>
        <p:spPr bwMode="auto">
          <a:xfrm>
            <a:off x="4219104" y="1905000"/>
            <a:ext cx="1831975" cy="64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3" name="Line 3251"/>
          <p:cNvSpPr>
            <a:spLocks noChangeShapeType="1"/>
          </p:cNvSpPr>
          <p:nvPr/>
        </p:nvSpPr>
        <p:spPr bwMode="auto">
          <a:xfrm flipH="1" flipV="1">
            <a:off x="4452466" y="1544638"/>
            <a:ext cx="1598613" cy="1009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4" name="Line 3252"/>
          <p:cNvSpPr>
            <a:spLocks noChangeShapeType="1"/>
          </p:cNvSpPr>
          <p:nvPr/>
        </p:nvSpPr>
        <p:spPr bwMode="auto">
          <a:xfrm>
            <a:off x="4452466" y="1544638"/>
            <a:ext cx="1598613" cy="10096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5" name="Line 3253"/>
          <p:cNvSpPr>
            <a:spLocks noChangeShapeType="1"/>
          </p:cNvSpPr>
          <p:nvPr/>
        </p:nvSpPr>
        <p:spPr bwMode="auto">
          <a:xfrm flipH="1" flipV="1">
            <a:off x="5257329" y="765175"/>
            <a:ext cx="793750" cy="178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6" name="Line 3254"/>
          <p:cNvSpPr>
            <a:spLocks noChangeShapeType="1"/>
          </p:cNvSpPr>
          <p:nvPr/>
        </p:nvSpPr>
        <p:spPr bwMode="auto">
          <a:xfrm>
            <a:off x="5257329" y="765175"/>
            <a:ext cx="793750" cy="178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7" name="Line 3255"/>
          <p:cNvSpPr>
            <a:spLocks noChangeShapeType="1"/>
          </p:cNvSpPr>
          <p:nvPr/>
        </p:nvSpPr>
        <p:spPr bwMode="auto">
          <a:xfrm>
            <a:off x="6051079" y="2554288"/>
            <a:ext cx="776288" cy="1851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8" name="Line 3256"/>
          <p:cNvSpPr>
            <a:spLocks noChangeShapeType="1"/>
          </p:cNvSpPr>
          <p:nvPr/>
        </p:nvSpPr>
        <p:spPr bwMode="auto">
          <a:xfrm flipH="1" flipV="1">
            <a:off x="6051079" y="2554288"/>
            <a:ext cx="776288" cy="1851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9" name="Line 3257"/>
          <p:cNvSpPr>
            <a:spLocks noChangeShapeType="1"/>
          </p:cNvSpPr>
          <p:nvPr/>
        </p:nvSpPr>
        <p:spPr bwMode="auto">
          <a:xfrm flipH="1" flipV="1">
            <a:off x="4312766" y="1687513"/>
            <a:ext cx="1738313" cy="866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0" name="Line 3258"/>
          <p:cNvSpPr>
            <a:spLocks noChangeShapeType="1"/>
          </p:cNvSpPr>
          <p:nvPr/>
        </p:nvSpPr>
        <p:spPr bwMode="auto">
          <a:xfrm>
            <a:off x="4312766" y="1687513"/>
            <a:ext cx="1738313" cy="866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1" name="Line 3259"/>
          <p:cNvSpPr>
            <a:spLocks noChangeShapeType="1"/>
          </p:cNvSpPr>
          <p:nvPr/>
        </p:nvSpPr>
        <p:spPr bwMode="auto">
          <a:xfrm>
            <a:off x="6051079" y="2554288"/>
            <a:ext cx="66198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2" name="Line 3260"/>
          <p:cNvSpPr>
            <a:spLocks noChangeShapeType="1"/>
          </p:cNvSpPr>
          <p:nvPr/>
        </p:nvSpPr>
        <p:spPr bwMode="auto">
          <a:xfrm flipH="1" flipV="1">
            <a:off x="6051079" y="2554288"/>
            <a:ext cx="66198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3" name="Line 3261"/>
          <p:cNvSpPr>
            <a:spLocks noChangeShapeType="1"/>
          </p:cNvSpPr>
          <p:nvPr/>
        </p:nvSpPr>
        <p:spPr bwMode="auto">
          <a:xfrm flipH="1" flipV="1">
            <a:off x="4382616" y="1649413"/>
            <a:ext cx="1668463" cy="904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4" name="Line 3262"/>
          <p:cNvSpPr>
            <a:spLocks noChangeShapeType="1"/>
          </p:cNvSpPr>
          <p:nvPr/>
        </p:nvSpPr>
        <p:spPr bwMode="auto">
          <a:xfrm>
            <a:off x="4382616" y="1649413"/>
            <a:ext cx="1668463" cy="904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5" name="Line 3263"/>
          <p:cNvSpPr>
            <a:spLocks noChangeShapeType="1"/>
          </p:cNvSpPr>
          <p:nvPr/>
        </p:nvSpPr>
        <p:spPr bwMode="auto">
          <a:xfrm flipH="1">
            <a:off x="5211291" y="2554288"/>
            <a:ext cx="839788" cy="172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6" name="Line 3264"/>
          <p:cNvSpPr>
            <a:spLocks noChangeShapeType="1"/>
          </p:cNvSpPr>
          <p:nvPr/>
        </p:nvSpPr>
        <p:spPr bwMode="auto">
          <a:xfrm flipV="1">
            <a:off x="5211291" y="2554288"/>
            <a:ext cx="839788" cy="1722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7" name="Line 3265"/>
          <p:cNvSpPr>
            <a:spLocks noChangeShapeType="1"/>
          </p:cNvSpPr>
          <p:nvPr/>
        </p:nvSpPr>
        <p:spPr bwMode="auto">
          <a:xfrm flipH="1" flipV="1">
            <a:off x="4238154" y="1974850"/>
            <a:ext cx="1812925" cy="579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8" name="Line 3266"/>
          <p:cNvSpPr>
            <a:spLocks noChangeShapeType="1"/>
          </p:cNvSpPr>
          <p:nvPr/>
        </p:nvSpPr>
        <p:spPr bwMode="auto">
          <a:xfrm>
            <a:off x="4238154" y="1974850"/>
            <a:ext cx="1812925" cy="579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9" name="Line 3267"/>
          <p:cNvSpPr>
            <a:spLocks noChangeShapeType="1"/>
          </p:cNvSpPr>
          <p:nvPr/>
        </p:nvSpPr>
        <p:spPr bwMode="auto">
          <a:xfrm flipH="1" flipV="1">
            <a:off x="4157191" y="2273300"/>
            <a:ext cx="1893888" cy="28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0" name="Line 3268"/>
          <p:cNvSpPr>
            <a:spLocks noChangeShapeType="1"/>
          </p:cNvSpPr>
          <p:nvPr/>
        </p:nvSpPr>
        <p:spPr bwMode="auto">
          <a:xfrm>
            <a:off x="4157191" y="2273300"/>
            <a:ext cx="1893888" cy="280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1" name="Line 3269"/>
          <p:cNvSpPr>
            <a:spLocks noChangeShapeType="1"/>
          </p:cNvSpPr>
          <p:nvPr/>
        </p:nvSpPr>
        <p:spPr bwMode="auto">
          <a:xfrm flipH="1" flipV="1">
            <a:off x="4187354" y="2111375"/>
            <a:ext cx="1863725" cy="44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2" name="Line 3270"/>
          <p:cNvSpPr>
            <a:spLocks noChangeShapeType="1"/>
          </p:cNvSpPr>
          <p:nvPr/>
        </p:nvSpPr>
        <p:spPr bwMode="auto">
          <a:xfrm>
            <a:off x="4187354" y="2111375"/>
            <a:ext cx="1863725" cy="442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3" name="Line 3271"/>
          <p:cNvSpPr>
            <a:spLocks noChangeShapeType="1"/>
          </p:cNvSpPr>
          <p:nvPr/>
        </p:nvSpPr>
        <p:spPr bwMode="auto">
          <a:xfrm flipH="1" flipV="1">
            <a:off x="4281016" y="1858963"/>
            <a:ext cx="1770063" cy="69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4" name="Line 3272"/>
          <p:cNvSpPr>
            <a:spLocks noChangeShapeType="1"/>
          </p:cNvSpPr>
          <p:nvPr/>
        </p:nvSpPr>
        <p:spPr bwMode="auto">
          <a:xfrm>
            <a:off x="4281016" y="1858963"/>
            <a:ext cx="1770063" cy="695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5" name="Line 3273"/>
          <p:cNvSpPr>
            <a:spLocks noChangeShapeType="1"/>
          </p:cNvSpPr>
          <p:nvPr/>
        </p:nvSpPr>
        <p:spPr bwMode="auto">
          <a:xfrm flipH="1" flipV="1">
            <a:off x="4555654" y="1347788"/>
            <a:ext cx="1495425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6" name="Line 3274"/>
          <p:cNvSpPr>
            <a:spLocks noChangeShapeType="1"/>
          </p:cNvSpPr>
          <p:nvPr/>
        </p:nvSpPr>
        <p:spPr bwMode="auto">
          <a:xfrm>
            <a:off x="4555654" y="1347788"/>
            <a:ext cx="1495425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7" name="Line 3275"/>
          <p:cNvSpPr>
            <a:spLocks noChangeShapeType="1"/>
          </p:cNvSpPr>
          <p:nvPr/>
        </p:nvSpPr>
        <p:spPr bwMode="auto">
          <a:xfrm flipH="1" flipV="1">
            <a:off x="4195291" y="2035175"/>
            <a:ext cx="1855788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8" name="Line 3276"/>
          <p:cNvSpPr>
            <a:spLocks noChangeShapeType="1"/>
          </p:cNvSpPr>
          <p:nvPr/>
        </p:nvSpPr>
        <p:spPr bwMode="auto">
          <a:xfrm>
            <a:off x="4195291" y="2035175"/>
            <a:ext cx="1855788" cy="5191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9" name="Line 3277"/>
          <p:cNvSpPr>
            <a:spLocks noChangeShapeType="1"/>
          </p:cNvSpPr>
          <p:nvPr/>
        </p:nvSpPr>
        <p:spPr bwMode="auto">
          <a:xfrm flipH="1" flipV="1">
            <a:off x="4338166" y="1757363"/>
            <a:ext cx="1712913" cy="796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0" name="Line 3278"/>
          <p:cNvSpPr>
            <a:spLocks noChangeShapeType="1"/>
          </p:cNvSpPr>
          <p:nvPr/>
        </p:nvSpPr>
        <p:spPr bwMode="auto">
          <a:xfrm>
            <a:off x="4338166" y="1757363"/>
            <a:ext cx="1712913" cy="796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1" name="Line 3279"/>
          <p:cNvSpPr>
            <a:spLocks noChangeShapeType="1"/>
          </p:cNvSpPr>
          <p:nvPr/>
        </p:nvSpPr>
        <p:spPr bwMode="auto">
          <a:xfrm flipH="1" flipV="1">
            <a:off x="4515966" y="1422400"/>
            <a:ext cx="1535113" cy="1131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2" name="Line 3280"/>
          <p:cNvSpPr>
            <a:spLocks noChangeShapeType="1"/>
          </p:cNvSpPr>
          <p:nvPr/>
        </p:nvSpPr>
        <p:spPr bwMode="auto">
          <a:xfrm>
            <a:off x="4515966" y="1422400"/>
            <a:ext cx="1535113" cy="1131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3" name="Line 3281"/>
          <p:cNvSpPr>
            <a:spLocks noChangeShapeType="1"/>
          </p:cNvSpPr>
          <p:nvPr/>
        </p:nvSpPr>
        <p:spPr bwMode="auto">
          <a:xfrm flipV="1">
            <a:off x="3406304" y="4418013"/>
            <a:ext cx="1547813" cy="1000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4" name="Line 3282"/>
          <p:cNvSpPr>
            <a:spLocks noChangeShapeType="1"/>
          </p:cNvSpPr>
          <p:nvPr/>
        </p:nvSpPr>
        <p:spPr bwMode="auto">
          <a:xfrm flipH="1">
            <a:off x="3406304" y="4418013"/>
            <a:ext cx="1547813" cy="1000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5" name="Line 3283"/>
          <p:cNvSpPr>
            <a:spLocks noChangeShapeType="1"/>
          </p:cNvSpPr>
          <p:nvPr/>
        </p:nvSpPr>
        <p:spPr bwMode="auto">
          <a:xfrm>
            <a:off x="3406304" y="5418138"/>
            <a:ext cx="1909763" cy="63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6" name="Line 3284"/>
          <p:cNvSpPr>
            <a:spLocks noChangeShapeType="1"/>
          </p:cNvSpPr>
          <p:nvPr/>
        </p:nvSpPr>
        <p:spPr bwMode="auto">
          <a:xfrm flipH="1" flipV="1">
            <a:off x="3406304" y="5418138"/>
            <a:ext cx="1909763" cy="63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7" name="Line 3285"/>
          <p:cNvSpPr>
            <a:spLocks noChangeShapeType="1"/>
          </p:cNvSpPr>
          <p:nvPr/>
        </p:nvSpPr>
        <p:spPr bwMode="auto">
          <a:xfrm flipV="1">
            <a:off x="3406304" y="4370388"/>
            <a:ext cx="1935163" cy="1047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8" name="Line 3286"/>
          <p:cNvSpPr>
            <a:spLocks noChangeShapeType="1"/>
          </p:cNvSpPr>
          <p:nvPr/>
        </p:nvSpPr>
        <p:spPr bwMode="auto">
          <a:xfrm flipH="1">
            <a:off x="3406304" y="4370388"/>
            <a:ext cx="1935163" cy="1047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9" name="Line 3287"/>
          <p:cNvSpPr>
            <a:spLocks noChangeShapeType="1"/>
          </p:cNvSpPr>
          <p:nvPr/>
        </p:nvSpPr>
        <p:spPr bwMode="auto">
          <a:xfrm flipV="1">
            <a:off x="3406304" y="4435475"/>
            <a:ext cx="1941513" cy="982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0" name="Line 3288"/>
          <p:cNvSpPr>
            <a:spLocks noChangeShapeType="1"/>
          </p:cNvSpPr>
          <p:nvPr/>
        </p:nvSpPr>
        <p:spPr bwMode="auto">
          <a:xfrm flipH="1">
            <a:off x="3406304" y="4435475"/>
            <a:ext cx="1941513" cy="982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1" name="Line 3289"/>
          <p:cNvSpPr>
            <a:spLocks noChangeShapeType="1"/>
          </p:cNvSpPr>
          <p:nvPr/>
        </p:nvSpPr>
        <p:spPr bwMode="auto">
          <a:xfrm flipV="1">
            <a:off x="3406304" y="4265613"/>
            <a:ext cx="1573213" cy="1152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2" name="Line 3290"/>
          <p:cNvSpPr>
            <a:spLocks noChangeShapeType="1"/>
          </p:cNvSpPr>
          <p:nvPr/>
        </p:nvSpPr>
        <p:spPr bwMode="auto">
          <a:xfrm flipH="1">
            <a:off x="3406304" y="4265613"/>
            <a:ext cx="1573213" cy="1152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3" name="Line 3291"/>
          <p:cNvSpPr>
            <a:spLocks noChangeShapeType="1"/>
          </p:cNvSpPr>
          <p:nvPr/>
        </p:nvSpPr>
        <p:spPr bwMode="auto">
          <a:xfrm>
            <a:off x="3406304" y="5418138"/>
            <a:ext cx="1798638" cy="925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4" name="Line 3292"/>
          <p:cNvSpPr>
            <a:spLocks noChangeShapeType="1"/>
          </p:cNvSpPr>
          <p:nvPr/>
        </p:nvSpPr>
        <p:spPr bwMode="auto">
          <a:xfrm flipH="1" flipV="1">
            <a:off x="3406304" y="5418138"/>
            <a:ext cx="1798638" cy="925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5" name="Line 3293"/>
          <p:cNvSpPr>
            <a:spLocks noChangeShapeType="1"/>
          </p:cNvSpPr>
          <p:nvPr/>
        </p:nvSpPr>
        <p:spPr bwMode="auto">
          <a:xfrm>
            <a:off x="3406304" y="5418138"/>
            <a:ext cx="1995488" cy="304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6" name="Line 3294"/>
          <p:cNvSpPr>
            <a:spLocks noChangeShapeType="1"/>
          </p:cNvSpPr>
          <p:nvPr/>
        </p:nvSpPr>
        <p:spPr bwMode="auto">
          <a:xfrm flipH="1" flipV="1">
            <a:off x="3406304" y="5418138"/>
            <a:ext cx="1995488" cy="3048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7" name="Line 3295"/>
          <p:cNvSpPr>
            <a:spLocks noChangeShapeType="1"/>
          </p:cNvSpPr>
          <p:nvPr/>
        </p:nvSpPr>
        <p:spPr bwMode="auto">
          <a:xfrm>
            <a:off x="3406304" y="5418138"/>
            <a:ext cx="1858963" cy="785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8" name="Line 3296"/>
          <p:cNvSpPr>
            <a:spLocks noChangeShapeType="1"/>
          </p:cNvSpPr>
          <p:nvPr/>
        </p:nvSpPr>
        <p:spPr bwMode="auto">
          <a:xfrm flipH="1" flipV="1">
            <a:off x="3406304" y="5418138"/>
            <a:ext cx="1858963" cy="7858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9" name="Line 3297"/>
          <p:cNvSpPr>
            <a:spLocks noChangeShapeType="1"/>
          </p:cNvSpPr>
          <p:nvPr/>
        </p:nvSpPr>
        <p:spPr bwMode="auto">
          <a:xfrm>
            <a:off x="3406304" y="5418138"/>
            <a:ext cx="1722438" cy="1058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0" name="Line 3298"/>
          <p:cNvSpPr>
            <a:spLocks noChangeShapeType="1"/>
          </p:cNvSpPr>
          <p:nvPr/>
        </p:nvSpPr>
        <p:spPr bwMode="auto">
          <a:xfrm flipH="1" flipV="1">
            <a:off x="3406304" y="5418138"/>
            <a:ext cx="1722438" cy="1058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1" name="Line 3299"/>
          <p:cNvSpPr>
            <a:spLocks noChangeShapeType="1"/>
          </p:cNvSpPr>
          <p:nvPr/>
        </p:nvSpPr>
        <p:spPr bwMode="auto">
          <a:xfrm>
            <a:off x="3406304" y="5418138"/>
            <a:ext cx="1543050" cy="1250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2" name="Line 3300"/>
          <p:cNvSpPr>
            <a:spLocks noChangeShapeType="1"/>
          </p:cNvSpPr>
          <p:nvPr/>
        </p:nvSpPr>
        <p:spPr bwMode="auto">
          <a:xfrm flipH="1" flipV="1">
            <a:off x="3406304" y="5418138"/>
            <a:ext cx="1543050" cy="1250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3" name="Line 3301"/>
          <p:cNvSpPr>
            <a:spLocks noChangeShapeType="1"/>
          </p:cNvSpPr>
          <p:nvPr/>
        </p:nvSpPr>
        <p:spPr bwMode="auto">
          <a:xfrm>
            <a:off x="3406304" y="5418138"/>
            <a:ext cx="1627188" cy="1176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4" name="Line 3302"/>
          <p:cNvSpPr>
            <a:spLocks noChangeShapeType="1"/>
          </p:cNvSpPr>
          <p:nvPr/>
        </p:nvSpPr>
        <p:spPr bwMode="auto">
          <a:xfrm flipH="1" flipV="1">
            <a:off x="3406304" y="5418138"/>
            <a:ext cx="1627188" cy="1176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5" name="Line 3303"/>
          <p:cNvSpPr>
            <a:spLocks noChangeShapeType="1"/>
          </p:cNvSpPr>
          <p:nvPr/>
        </p:nvSpPr>
        <p:spPr bwMode="auto">
          <a:xfrm flipV="1">
            <a:off x="3147541" y="4162425"/>
            <a:ext cx="1792288" cy="885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6" name="Line 3304"/>
          <p:cNvSpPr>
            <a:spLocks noChangeShapeType="1"/>
          </p:cNvSpPr>
          <p:nvPr/>
        </p:nvSpPr>
        <p:spPr bwMode="auto">
          <a:xfrm flipH="1">
            <a:off x="3147541" y="4162425"/>
            <a:ext cx="1792288" cy="885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7" name="Line 3305"/>
          <p:cNvSpPr>
            <a:spLocks noChangeShapeType="1"/>
          </p:cNvSpPr>
          <p:nvPr/>
        </p:nvSpPr>
        <p:spPr bwMode="auto">
          <a:xfrm flipH="1" flipV="1">
            <a:off x="2260129" y="3206750"/>
            <a:ext cx="887413" cy="1841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8" name="Line 3306"/>
          <p:cNvSpPr>
            <a:spLocks noChangeShapeType="1"/>
          </p:cNvSpPr>
          <p:nvPr/>
        </p:nvSpPr>
        <p:spPr bwMode="auto">
          <a:xfrm>
            <a:off x="2260129" y="3206750"/>
            <a:ext cx="887413" cy="1841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9" name="Line 3307"/>
          <p:cNvSpPr>
            <a:spLocks noChangeShapeType="1"/>
          </p:cNvSpPr>
          <p:nvPr/>
        </p:nvSpPr>
        <p:spPr bwMode="auto">
          <a:xfrm flipV="1">
            <a:off x="3147541" y="4378325"/>
            <a:ext cx="1973263" cy="66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0" name="Line 3308"/>
          <p:cNvSpPr>
            <a:spLocks noChangeShapeType="1"/>
          </p:cNvSpPr>
          <p:nvPr/>
        </p:nvSpPr>
        <p:spPr bwMode="auto">
          <a:xfrm flipH="1">
            <a:off x="3147541" y="4378325"/>
            <a:ext cx="1973263" cy="669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1" name="Line 3309"/>
          <p:cNvSpPr>
            <a:spLocks noChangeShapeType="1"/>
          </p:cNvSpPr>
          <p:nvPr/>
        </p:nvSpPr>
        <p:spPr bwMode="auto">
          <a:xfrm flipV="1">
            <a:off x="3147541" y="3081338"/>
            <a:ext cx="441325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2" name="Line 3310"/>
          <p:cNvSpPr>
            <a:spLocks noChangeShapeType="1"/>
          </p:cNvSpPr>
          <p:nvPr/>
        </p:nvSpPr>
        <p:spPr bwMode="auto">
          <a:xfrm flipH="1">
            <a:off x="3147541" y="3081338"/>
            <a:ext cx="441325" cy="1966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3" name="Line 3311"/>
          <p:cNvSpPr>
            <a:spLocks noChangeShapeType="1"/>
          </p:cNvSpPr>
          <p:nvPr/>
        </p:nvSpPr>
        <p:spPr bwMode="auto">
          <a:xfrm flipV="1">
            <a:off x="3147541" y="3027363"/>
            <a:ext cx="568325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4" name="Line 3312"/>
          <p:cNvSpPr>
            <a:spLocks noChangeShapeType="1"/>
          </p:cNvSpPr>
          <p:nvPr/>
        </p:nvSpPr>
        <p:spPr bwMode="auto">
          <a:xfrm flipH="1">
            <a:off x="3147541" y="3027363"/>
            <a:ext cx="568325" cy="2020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5" name="Line 3313"/>
          <p:cNvSpPr>
            <a:spLocks noChangeShapeType="1"/>
          </p:cNvSpPr>
          <p:nvPr/>
        </p:nvSpPr>
        <p:spPr bwMode="auto">
          <a:xfrm flipV="1">
            <a:off x="3147541" y="4265613"/>
            <a:ext cx="1831975" cy="782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6" name="Line 3314"/>
          <p:cNvSpPr>
            <a:spLocks noChangeShapeType="1"/>
          </p:cNvSpPr>
          <p:nvPr/>
        </p:nvSpPr>
        <p:spPr bwMode="auto">
          <a:xfrm flipH="1">
            <a:off x="3147541" y="4265613"/>
            <a:ext cx="1831975" cy="782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7" name="Line 3315"/>
          <p:cNvSpPr>
            <a:spLocks noChangeShapeType="1"/>
          </p:cNvSpPr>
          <p:nvPr/>
        </p:nvSpPr>
        <p:spPr bwMode="auto">
          <a:xfrm flipV="1">
            <a:off x="3147541" y="3244850"/>
            <a:ext cx="847725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8" name="Line 3316"/>
          <p:cNvSpPr>
            <a:spLocks noChangeShapeType="1"/>
          </p:cNvSpPr>
          <p:nvPr/>
        </p:nvSpPr>
        <p:spPr bwMode="auto">
          <a:xfrm flipH="1">
            <a:off x="3147541" y="3244850"/>
            <a:ext cx="847725" cy="1803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9" name="Line 3317"/>
          <p:cNvSpPr>
            <a:spLocks noChangeShapeType="1"/>
          </p:cNvSpPr>
          <p:nvPr/>
        </p:nvSpPr>
        <p:spPr bwMode="auto">
          <a:xfrm flipV="1">
            <a:off x="3147541" y="3197225"/>
            <a:ext cx="1006475" cy="1851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0" name="Line 3318"/>
          <p:cNvSpPr>
            <a:spLocks noChangeShapeType="1"/>
          </p:cNvSpPr>
          <p:nvPr/>
        </p:nvSpPr>
        <p:spPr bwMode="auto">
          <a:xfrm flipH="1">
            <a:off x="3147541" y="3197225"/>
            <a:ext cx="1006475" cy="1851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1" name="Line 3319"/>
          <p:cNvSpPr>
            <a:spLocks noChangeShapeType="1"/>
          </p:cNvSpPr>
          <p:nvPr/>
        </p:nvSpPr>
        <p:spPr bwMode="auto">
          <a:xfrm flipV="1">
            <a:off x="3147541" y="3159125"/>
            <a:ext cx="927100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2" name="Line 3320"/>
          <p:cNvSpPr>
            <a:spLocks noChangeShapeType="1"/>
          </p:cNvSpPr>
          <p:nvPr/>
        </p:nvSpPr>
        <p:spPr bwMode="auto">
          <a:xfrm flipH="1">
            <a:off x="3147541" y="3159125"/>
            <a:ext cx="927100" cy="1889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3" name="Line 3321"/>
          <p:cNvSpPr>
            <a:spLocks noChangeShapeType="1"/>
          </p:cNvSpPr>
          <p:nvPr/>
        </p:nvSpPr>
        <p:spPr bwMode="auto">
          <a:xfrm flipV="1">
            <a:off x="3147541" y="3984625"/>
            <a:ext cx="1703388" cy="1063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4" name="Line 3322"/>
          <p:cNvSpPr>
            <a:spLocks noChangeShapeType="1"/>
          </p:cNvSpPr>
          <p:nvPr/>
        </p:nvSpPr>
        <p:spPr bwMode="auto">
          <a:xfrm flipH="1">
            <a:off x="3147541" y="3984625"/>
            <a:ext cx="1703388" cy="1063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5" name="Line 3323"/>
          <p:cNvSpPr>
            <a:spLocks noChangeShapeType="1"/>
          </p:cNvSpPr>
          <p:nvPr/>
        </p:nvSpPr>
        <p:spPr bwMode="auto">
          <a:xfrm flipH="1" flipV="1">
            <a:off x="1363191" y="4591050"/>
            <a:ext cx="1784350" cy="457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6" name="Line 3324"/>
          <p:cNvSpPr>
            <a:spLocks noChangeShapeType="1"/>
          </p:cNvSpPr>
          <p:nvPr/>
        </p:nvSpPr>
        <p:spPr bwMode="auto">
          <a:xfrm>
            <a:off x="1363191" y="4591050"/>
            <a:ext cx="1784350" cy="457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7" name="Line 3325"/>
          <p:cNvSpPr>
            <a:spLocks noChangeShapeType="1"/>
          </p:cNvSpPr>
          <p:nvPr/>
        </p:nvSpPr>
        <p:spPr bwMode="auto">
          <a:xfrm flipV="1">
            <a:off x="3147541" y="3128963"/>
            <a:ext cx="844550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8" name="Line 3326"/>
          <p:cNvSpPr>
            <a:spLocks noChangeShapeType="1"/>
          </p:cNvSpPr>
          <p:nvPr/>
        </p:nvSpPr>
        <p:spPr bwMode="auto">
          <a:xfrm flipH="1">
            <a:off x="3147541" y="3128963"/>
            <a:ext cx="844550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9" name="Line 3327"/>
          <p:cNvSpPr>
            <a:spLocks noChangeShapeType="1"/>
          </p:cNvSpPr>
          <p:nvPr/>
        </p:nvSpPr>
        <p:spPr bwMode="auto">
          <a:xfrm flipV="1">
            <a:off x="3147541" y="3427413"/>
            <a:ext cx="1355725" cy="1620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0" name="Line 3328"/>
          <p:cNvSpPr>
            <a:spLocks noChangeShapeType="1"/>
          </p:cNvSpPr>
          <p:nvPr/>
        </p:nvSpPr>
        <p:spPr bwMode="auto">
          <a:xfrm flipH="1">
            <a:off x="3147541" y="3427413"/>
            <a:ext cx="1355725" cy="1620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1" name="Line 3329"/>
          <p:cNvSpPr>
            <a:spLocks noChangeShapeType="1"/>
          </p:cNvSpPr>
          <p:nvPr/>
        </p:nvSpPr>
        <p:spPr bwMode="auto">
          <a:xfrm flipV="1">
            <a:off x="3147541" y="3070225"/>
            <a:ext cx="676275" cy="1978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2" name="Line 3330"/>
          <p:cNvSpPr>
            <a:spLocks noChangeShapeType="1"/>
          </p:cNvSpPr>
          <p:nvPr/>
        </p:nvSpPr>
        <p:spPr bwMode="auto">
          <a:xfrm flipH="1">
            <a:off x="3147541" y="3070225"/>
            <a:ext cx="676275" cy="1978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3" name="Line 3331"/>
          <p:cNvSpPr>
            <a:spLocks noChangeShapeType="1"/>
          </p:cNvSpPr>
          <p:nvPr/>
        </p:nvSpPr>
        <p:spPr bwMode="auto">
          <a:xfrm flipV="1">
            <a:off x="3147541" y="4418013"/>
            <a:ext cx="1806575" cy="63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4" name="Line 3332"/>
          <p:cNvSpPr>
            <a:spLocks noChangeShapeType="1"/>
          </p:cNvSpPr>
          <p:nvPr/>
        </p:nvSpPr>
        <p:spPr bwMode="auto">
          <a:xfrm flipH="1">
            <a:off x="3147541" y="4418013"/>
            <a:ext cx="1806575" cy="63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5" name="Line 3333"/>
          <p:cNvSpPr>
            <a:spLocks noChangeShapeType="1"/>
          </p:cNvSpPr>
          <p:nvPr/>
        </p:nvSpPr>
        <p:spPr bwMode="auto">
          <a:xfrm flipV="1">
            <a:off x="3147541" y="3359150"/>
            <a:ext cx="1258888" cy="168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6" name="Line 3334"/>
          <p:cNvSpPr>
            <a:spLocks noChangeShapeType="1"/>
          </p:cNvSpPr>
          <p:nvPr/>
        </p:nvSpPr>
        <p:spPr bwMode="auto">
          <a:xfrm flipH="1">
            <a:off x="3147541" y="3359150"/>
            <a:ext cx="1258888" cy="1689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7" name="Line 3335"/>
          <p:cNvSpPr>
            <a:spLocks noChangeShapeType="1"/>
          </p:cNvSpPr>
          <p:nvPr/>
        </p:nvSpPr>
        <p:spPr bwMode="auto">
          <a:xfrm flipV="1">
            <a:off x="3147541" y="4103688"/>
            <a:ext cx="1916113" cy="944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8" name="Line 3336"/>
          <p:cNvSpPr>
            <a:spLocks noChangeShapeType="1"/>
          </p:cNvSpPr>
          <p:nvPr/>
        </p:nvSpPr>
        <p:spPr bwMode="auto">
          <a:xfrm flipH="1">
            <a:off x="3147541" y="4103688"/>
            <a:ext cx="1916113" cy="944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9" name="Line 3337"/>
          <p:cNvSpPr>
            <a:spLocks noChangeShapeType="1"/>
          </p:cNvSpPr>
          <p:nvPr/>
        </p:nvSpPr>
        <p:spPr bwMode="auto">
          <a:xfrm flipV="1">
            <a:off x="3147541" y="3297238"/>
            <a:ext cx="1165225" cy="1751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0" name="Line 3338"/>
          <p:cNvSpPr>
            <a:spLocks noChangeShapeType="1"/>
          </p:cNvSpPr>
          <p:nvPr/>
        </p:nvSpPr>
        <p:spPr bwMode="auto">
          <a:xfrm flipH="1">
            <a:off x="3147541" y="3297238"/>
            <a:ext cx="1165225" cy="1751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1" name="Line 3339"/>
          <p:cNvSpPr>
            <a:spLocks noChangeShapeType="1"/>
          </p:cNvSpPr>
          <p:nvPr/>
        </p:nvSpPr>
        <p:spPr bwMode="auto">
          <a:xfrm flipV="1">
            <a:off x="3147541" y="3098800"/>
            <a:ext cx="762000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2" name="Line 3340"/>
          <p:cNvSpPr>
            <a:spLocks noChangeShapeType="1"/>
          </p:cNvSpPr>
          <p:nvPr/>
        </p:nvSpPr>
        <p:spPr bwMode="auto">
          <a:xfrm flipH="1">
            <a:off x="3147541" y="3098800"/>
            <a:ext cx="762000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3" name="Line 3341"/>
          <p:cNvSpPr>
            <a:spLocks noChangeShapeType="1"/>
          </p:cNvSpPr>
          <p:nvPr/>
        </p:nvSpPr>
        <p:spPr bwMode="auto">
          <a:xfrm>
            <a:off x="3147541" y="5048250"/>
            <a:ext cx="1400175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4" name="Line 3342"/>
          <p:cNvSpPr>
            <a:spLocks noChangeShapeType="1"/>
          </p:cNvSpPr>
          <p:nvPr/>
        </p:nvSpPr>
        <p:spPr bwMode="auto">
          <a:xfrm flipH="1" flipV="1">
            <a:off x="3147541" y="5048250"/>
            <a:ext cx="1400175" cy="1168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5" name="Line 3343"/>
          <p:cNvSpPr>
            <a:spLocks noChangeShapeType="1"/>
          </p:cNvSpPr>
          <p:nvPr/>
        </p:nvSpPr>
        <p:spPr bwMode="auto">
          <a:xfrm flipV="1">
            <a:off x="3147541" y="3248025"/>
            <a:ext cx="1092200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6" name="Line 3344"/>
          <p:cNvSpPr>
            <a:spLocks noChangeShapeType="1"/>
          </p:cNvSpPr>
          <p:nvPr/>
        </p:nvSpPr>
        <p:spPr bwMode="auto">
          <a:xfrm flipH="1">
            <a:off x="3147541" y="3248025"/>
            <a:ext cx="1092200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7" name="Line 3345"/>
          <p:cNvSpPr>
            <a:spLocks noChangeShapeType="1"/>
          </p:cNvSpPr>
          <p:nvPr/>
        </p:nvSpPr>
        <p:spPr bwMode="auto">
          <a:xfrm flipH="1" flipV="1">
            <a:off x="1761654" y="3511550"/>
            <a:ext cx="1385888" cy="1536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8" name="Line 3346"/>
          <p:cNvSpPr>
            <a:spLocks noChangeShapeType="1"/>
          </p:cNvSpPr>
          <p:nvPr/>
        </p:nvSpPr>
        <p:spPr bwMode="auto">
          <a:xfrm>
            <a:off x="1761654" y="3511550"/>
            <a:ext cx="1385888" cy="1536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9" name="Line 3347"/>
          <p:cNvSpPr>
            <a:spLocks noChangeShapeType="1"/>
          </p:cNvSpPr>
          <p:nvPr/>
        </p:nvSpPr>
        <p:spPr bwMode="auto">
          <a:xfrm flipV="1">
            <a:off x="3147541" y="3995738"/>
            <a:ext cx="1641475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0" name="Line 3348"/>
          <p:cNvSpPr>
            <a:spLocks noChangeShapeType="1"/>
          </p:cNvSpPr>
          <p:nvPr/>
        </p:nvSpPr>
        <p:spPr bwMode="auto">
          <a:xfrm flipH="1">
            <a:off x="3147541" y="3995738"/>
            <a:ext cx="1641475" cy="1052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1" name="Line 3349"/>
          <p:cNvSpPr>
            <a:spLocks noChangeShapeType="1"/>
          </p:cNvSpPr>
          <p:nvPr/>
        </p:nvSpPr>
        <p:spPr bwMode="auto">
          <a:xfrm flipH="1" flipV="1">
            <a:off x="1480666" y="3833813"/>
            <a:ext cx="1666875" cy="1214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2" name="Line 3350"/>
          <p:cNvSpPr>
            <a:spLocks noChangeShapeType="1"/>
          </p:cNvSpPr>
          <p:nvPr/>
        </p:nvSpPr>
        <p:spPr bwMode="auto">
          <a:xfrm>
            <a:off x="1480666" y="3833813"/>
            <a:ext cx="1666875" cy="1214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3" name="Line 3351"/>
          <p:cNvSpPr>
            <a:spLocks noChangeShapeType="1"/>
          </p:cNvSpPr>
          <p:nvPr/>
        </p:nvSpPr>
        <p:spPr bwMode="auto">
          <a:xfrm flipV="1">
            <a:off x="3115791" y="4378325"/>
            <a:ext cx="2005013" cy="74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4" name="Line 3352"/>
          <p:cNvSpPr>
            <a:spLocks noChangeShapeType="1"/>
          </p:cNvSpPr>
          <p:nvPr/>
        </p:nvSpPr>
        <p:spPr bwMode="auto">
          <a:xfrm flipH="1">
            <a:off x="3115791" y="4378325"/>
            <a:ext cx="2005013" cy="749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5" name="Line 3353"/>
          <p:cNvSpPr>
            <a:spLocks noChangeShapeType="1"/>
          </p:cNvSpPr>
          <p:nvPr/>
        </p:nvSpPr>
        <p:spPr bwMode="auto">
          <a:xfrm flipV="1">
            <a:off x="3115791" y="4162425"/>
            <a:ext cx="1824038" cy="965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6" name="Line 3354"/>
          <p:cNvSpPr>
            <a:spLocks noChangeShapeType="1"/>
          </p:cNvSpPr>
          <p:nvPr/>
        </p:nvSpPr>
        <p:spPr bwMode="auto">
          <a:xfrm flipH="1">
            <a:off x="3115791" y="4162425"/>
            <a:ext cx="1824038" cy="965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7" name="Line 3355"/>
          <p:cNvSpPr>
            <a:spLocks noChangeShapeType="1"/>
          </p:cNvSpPr>
          <p:nvPr/>
        </p:nvSpPr>
        <p:spPr bwMode="auto">
          <a:xfrm flipV="1">
            <a:off x="3115791" y="4265613"/>
            <a:ext cx="1863725" cy="862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8" name="Line 3356"/>
          <p:cNvSpPr>
            <a:spLocks noChangeShapeType="1"/>
          </p:cNvSpPr>
          <p:nvPr/>
        </p:nvSpPr>
        <p:spPr bwMode="auto">
          <a:xfrm flipH="1">
            <a:off x="3115791" y="4265613"/>
            <a:ext cx="1863725" cy="862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9" name="Line 3357"/>
          <p:cNvSpPr>
            <a:spLocks noChangeShapeType="1"/>
          </p:cNvSpPr>
          <p:nvPr/>
        </p:nvSpPr>
        <p:spPr bwMode="auto">
          <a:xfrm flipV="1">
            <a:off x="3115791" y="3081338"/>
            <a:ext cx="473075" cy="204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0" name="Line 3358"/>
          <p:cNvSpPr>
            <a:spLocks noChangeShapeType="1"/>
          </p:cNvSpPr>
          <p:nvPr/>
        </p:nvSpPr>
        <p:spPr bwMode="auto">
          <a:xfrm flipH="1">
            <a:off x="3115791" y="3081338"/>
            <a:ext cx="473075" cy="204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1" name="Line 3359"/>
          <p:cNvSpPr>
            <a:spLocks noChangeShapeType="1"/>
          </p:cNvSpPr>
          <p:nvPr/>
        </p:nvSpPr>
        <p:spPr bwMode="auto">
          <a:xfrm flipV="1">
            <a:off x="3115791" y="3603625"/>
            <a:ext cx="1335088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2" name="Line 3360"/>
          <p:cNvSpPr>
            <a:spLocks noChangeShapeType="1"/>
          </p:cNvSpPr>
          <p:nvPr/>
        </p:nvSpPr>
        <p:spPr bwMode="auto">
          <a:xfrm flipH="1">
            <a:off x="3115791" y="3603625"/>
            <a:ext cx="1335088" cy="1524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3" name="Line 3361"/>
          <p:cNvSpPr>
            <a:spLocks noChangeShapeType="1"/>
          </p:cNvSpPr>
          <p:nvPr/>
        </p:nvSpPr>
        <p:spPr bwMode="auto">
          <a:xfrm flipV="1">
            <a:off x="3115791" y="3244850"/>
            <a:ext cx="879475" cy="1882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4" name="Line 3362"/>
          <p:cNvSpPr>
            <a:spLocks noChangeShapeType="1"/>
          </p:cNvSpPr>
          <p:nvPr/>
        </p:nvSpPr>
        <p:spPr bwMode="auto">
          <a:xfrm flipH="1">
            <a:off x="3115791" y="3244850"/>
            <a:ext cx="879475" cy="1882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5" name="Line 3363"/>
          <p:cNvSpPr>
            <a:spLocks noChangeShapeType="1"/>
          </p:cNvSpPr>
          <p:nvPr/>
        </p:nvSpPr>
        <p:spPr bwMode="auto">
          <a:xfrm flipV="1">
            <a:off x="3115791" y="4140200"/>
            <a:ext cx="1685925" cy="987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6" name="Line 3364"/>
          <p:cNvSpPr>
            <a:spLocks noChangeShapeType="1"/>
          </p:cNvSpPr>
          <p:nvPr/>
        </p:nvSpPr>
        <p:spPr bwMode="auto">
          <a:xfrm flipH="1">
            <a:off x="3115791" y="4140200"/>
            <a:ext cx="1685925" cy="987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7" name="Line 3365"/>
          <p:cNvSpPr>
            <a:spLocks noChangeShapeType="1"/>
          </p:cNvSpPr>
          <p:nvPr/>
        </p:nvSpPr>
        <p:spPr bwMode="auto">
          <a:xfrm flipV="1">
            <a:off x="3115791" y="3919538"/>
            <a:ext cx="1595438" cy="1208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8" name="Line 3366"/>
          <p:cNvSpPr>
            <a:spLocks noChangeShapeType="1"/>
          </p:cNvSpPr>
          <p:nvPr/>
        </p:nvSpPr>
        <p:spPr bwMode="auto">
          <a:xfrm flipH="1">
            <a:off x="3115791" y="3919538"/>
            <a:ext cx="1595438" cy="1208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9" name="Line 3367"/>
          <p:cNvSpPr>
            <a:spLocks noChangeShapeType="1"/>
          </p:cNvSpPr>
          <p:nvPr/>
        </p:nvSpPr>
        <p:spPr bwMode="auto">
          <a:xfrm flipV="1">
            <a:off x="3115791" y="3995738"/>
            <a:ext cx="1673225" cy="1131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0" name="Line 3368"/>
          <p:cNvSpPr>
            <a:spLocks noChangeShapeType="1"/>
          </p:cNvSpPr>
          <p:nvPr/>
        </p:nvSpPr>
        <p:spPr bwMode="auto">
          <a:xfrm flipH="1">
            <a:off x="3115791" y="3995738"/>
            <a:ext cx="1673225" cy="1131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1" name="Line 3369"/>
          <p:cNvSpPr>
            <a:spLocks noChangeShapeType="1"/>
          </p:cNvSpPr>
          <p:nvPr/>
        </p:nvSpPr>
        <p:spPr bwMode="auto">
          <a:xfrm flipV="1">
            <a:off x="3115791" y="4037013"/>
            <a:ext cx="1841500" cy="1090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2" name="Line 3370"/>
          <p:cNvSpPr>
            <a:spLocks noChangeShapeType="1"/>
          </p:cNvSpPr>
          <p:nvPr/>
        </p:nvSpPr>
        <p:spPr bwMode="auto">
          <a:xfrm flipH="1">
            <a:off x="3115791" y="4037013"/>
            <a:ext cx="1841500" cy="1090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3" name="Line 3371"/>
          <p:cNvSpPr>
            <a:spLocks noChangeShapeType="1"/>
          </p:cNvSpPr>
          <p:nvPr/>
        </p:nvSpPr>
        <p:spPr bwMode="auto">
          <a:xfrm flipV="1">
            <a:off x="3115791" y="4418013"/>
            <a:ext cx="1838325" cy="70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4" name="Line 3372"/>
          <p:cNvSpPr>
            <a:spLocks noChangeShapeType="1"/>
          </p:cNvSpPr>
          <p:nvPr/>
        </p:nvSpPr>
        <p:spPr bwMode="auto">
          <a:xfrm flipH="1">
            <a:off x="3115791" y="4418013"/>
            <a:ext cx="1838325" cy="709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5" name="Line 3373"/>
          <p:cNvSpPr>
            <a:spLocks noChangeShapeType="1"/>
          </p:cNvSpPr>
          <p:nvPr/>
        </p:nvSpPr>
        <p:spPr bwMode="auto">
          <a:xfrm flipV="1">
            <a:off x="3115791" y="3487738"/>
            <a:ext cx="1208088" cy="163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6" name="Line 3374"/>
          <p:cNvSpPr>
            <a:spLocks noChangeShapeType="1"/>
          </p:cNvSpPr>
          <p:nvPr/>
        </p:nvSpPr>
        <p:spPr bwMode="auto">
          <a:xfrm flipH="1">
            <a:off x="3115791" y="3487738"/>
            <a:ext cx="1208088" cy="163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7" name="Line 3375"/>
          <p:cNvSpPr>
            <a:spLocks noChangeShapeType="1"/>
          </p:cNvSpPr>
          <p:nvPr/>
        </p:nvSpPr>
        <p:spPr bwMode="auto">
          <a:xfrm flipV="1">
            <a:off x="3115791" y="4316413"/>
            <a:ext cx="1697038" cy="81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8" name="Line 3376"/>
          <p:cNvSpPr>
            <a:spLocks noChangeShapeType="1"/>
          </p:cNvSpPr>
          <p:nvPr/>
        </p:nvSpPr>
        <p:spPr bwMode="auto">
          <a:xfrm flipH="1">
            <a:off x="3115791" y="4316413"/>
            <a:ext cx="1697038" cy="811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9" name="Line 3377"/>
          <p:cNvSpPr>
            <a:spLocks noChangeShapeType="1"/>
          </p:cNvSpPr>
          <p:nvPr/>
        </p:nvSpPr>
        <p:spPr bwMode="auto">
          <a:xfrm flipH="1" flipV="1">
            <a:off x="2114079" y="3335338"/>
            <a:ext cx="1001713" cy="1792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0" name="Line 3378"/>
          <p:cNvSpPr>
            <a:spLocks noChangeShapeType="1"/>
          </p:cNvSpPr>
          <p:nvPr/>
        </p:nvSpPr>
        <p:spPr bwMode="auto">
          <a:xfrm>
            <a:off x="2114079" y="3335338"/>
            <a:ext cx="1001713" cy="1792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1" name="Line 3379"/>
          <p:cNvSpPr>
            <a:spLocks noChangeShapeType="1"/>
          </p:cNvSpPr>
          <p:nvPr/>
        </p:nvSpPr>
        <p:spPr bwMode="auto">
          <a:xfrm flipH="1" flipV="1">
            <a:off x="1971204" y="3417888"/>
            <a:ext cx="1144588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2" name="Line 3380"/>
          <p:cNvSpPr>
            <a:spLocks noChangeShapeType="1"/>
          </p:cNvSpPr>
          <p:nvPr/>
        </p:nvSpPr>
        <p:spPr bwMode="auto">
          <a:xfrm>
            <a:off x="1971204" y="3417888"/>
            <a:ext cx="1144588" cy="1709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3" name="Line 3381"/>
          <p:cNvSpPr>
            <a:spLocks noChangeShapeType="1"/>
          </p:cNvSpPr>
          <p:nvPr/>
        </p:nvSpPr>
        <p:spPr bwMode="auto">
          <a:xfrm flipH="1" flipV="1">
            <a:off x="1558454" y="3778250"/>
            <a:ext cx="1557338" cy="1349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4" name="Line 3382"/>
          <p:cNvSpPr>
            <a:spLocks noChangeShapeType="1"/>
          </p:cNvSpPr>
          <p:nvPr/>
        </p:nvSpPr>
        <p:spPr bwMode="auto">
          <a:xfrm>
            <a:off x="1558454" y="3778250"/>
            <a:ext cx="1557338" cy="1349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5" name="Line 3383"/>
          <p:cNvSpPr>
            <a:spLocks noChangeShapeType="1"/>
          </p:cNvSpPr>
          <p:nvPr/>
        </p:nvSpPr>
        <p:spPr bwMode="auto">
          <a:xfrm flipV="1">
            <a:off x="3115791" y="3402013"/>
            <a:ext cx="1093788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6" name="Line 3384"/>
          <p:cNvSpPr>
            <a:spLocks noChangeShapeType="1"/>
          </p:cNvSpPr>
          <p:nvPr/>
        </p:nvSpPr>
        <p:spPr bwMode="auto">
          <a:xfrm flipH="1">
            <a:off x="3115791" y="3402013"/>
            <a:ext cx="1093788" cy="1725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7" name="Line 3385"/>
          <p:cNvSpPr>
            <a:spLocks noChangeShapeType="1"/>
          </p:cNvSpPr>
          <p:nvPr/>
        </p:nvSpPr>
        <p:spPr bwMode="auto">
          <a:xfrm flipH="1" flipV="1">
            <a:off x="2456979" y="3184525"/>
            <a:ext cx="658813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8" name="Line 3386"/>
          <p:cNvSpPr>
            <a:spLocks noChangeShapeType="1"/>
          </p:cNvSpPr>
          <p:nvPr/>
        </p:nvSpPr>
        <p:spPr bwMode="auto">
          <a:xfrm>
            <a:off x="2456979" y="3184525"/>
            <a:ext cx="658813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9" name="Line 3387"/>
          <p:cNvSpPr>
            <a:spLocks noChangeShapeType="1"/>
          </p:cNvSpPr>
          <p:nvPr/>
        </p:nvSpPr>
        <p:spPr bwMode="auto">
          <a:xfrm flipH="1" flipV="1">
            <a:off x="1440979" y="3946525"/>
            <a:ext cx="1674813" cy="1181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0" name="Line 3388"/>
          <p:cNvSpPr>
            <a:spLocks noChangeShapeType="1"/>
          </p:cNvSpPr>
          <p:nvPr/>
        </p:nvSpPr>
        <p:spPr bwMode="auto">
          <a:xfrm>
            <a:off x="1440979" y="3946525"/>
            <a:ext cx="1674813" cy="1181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1" name="Line 3389"/>
          <p:cNvSpPr>
            <a:spLocks noChangeShapeType="1"/>
          </p:cNvSpPr>
          <p:nvPr/>
        </p:nvSpPr>
        <p:spPr bwMode="auto">
          <a:xfrm flipH="1" flipV="1">
            <a:off x="1618779" y="3703638"/>
            <a:ext cx="1497013" cy="1423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2" name="Line 3390"/>
          <p:cNvSpPr>
            <a:spLocks noChangeShapeType="1"/>
          </p:cNvSpPr>
          <p:nvPr/>
        </p:nvSpPr>
        <p:spPr bwMode="auto">
          <a:xfrm>
            <a:off x="1618779" y="3703638"/>
            <a:ext cx="1497013" cy="1423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3" name="Line 3391"/>
          <p:cNvSpPr>
            <a:spLocks noChangeShapeType="1"/>
          </p:cNvSpPr>
          <p:nvPr/>
        </p:nvSpPr>
        <p:spPr bwMode="auto">
          <a:xfrm flipH="1" flipV="1">
            <a:off x="1696566" y="3619500"/>
            <a:ext cx="1419225" cy="1508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4" name="Line 3392"/>
          <p:cNvSpPr>
            <a:spLocks noChangeShapeType="1"/>
          </p:cNvSpPr>
          <p:nvPr/>
        </p:nvSpPr>
        <p:spPr bwMode="auto">
          <a:xfrm>
            <a:off x="1696566" y="3619500"/>
            <a:ext cx="1419225" cy="1508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5" name="Line 3393"/>
          <p:cNvSpPr>
            <a:spLocks noChangeShapeType="1"/>
          </p:cNvSpPr>
          <p:nvPr/>
        </p:nvSpPr>
        <p:spPr bwMode="auto">
          <a:xfrm flipH="1" flipV="1">
            <a:off x="1875954" y="3478213"/>
            <a:ext cx="1239838" cy="1649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6" name="Line 3394"/>
          <p:cNvSpPr>
            <a:spLocks noChangeShapeType="1"/>
          </p:cNvSpPr>
          <p:nvPr/>
        </p:nvSpPr>
        <p:spPr bwMode="auto">
          <a:xfrm>
            <a:off x="1875954" y="3478213"/>
            <a:ext cx="1239838" cy="1649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7" name="Line 3395"/>
          <p:cNvSpPr>
            <a:spLocks noChangeShapeType="1"/>
          </p:cNvSpPr>
          <p:nvPr/>
        </p:nvSpPr>
        <p:spPr bwMode="auto">
          <a:xfrm flipV="1">
            <a:off x="2861791" y="4770438"/>
            <a:ext cx="1743075" cy="915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8" name="Line 3396"/>
          <p:cNvSpPr>
            <a:spLocks noChangeShapeType="1"/>
          </p:cNvSpPr>
          <p:nvPr/>
        </p:nvSpPr>
        <p:spPr bwMode="auto">
          <a:xfrm flipH="1">
            <a:off x="2861791" y="4770438"/>
            <a:ext cx="1743075" cy="915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9" name="Line 3397"/>
          <p:cNvSpPr>
            <a:spLocks noChangeShapeType="1"/>
          </p:cNvSpPr>
          <p:nvPr/>
        </p:nvSpPr>
        <p:spPr bwMode="auto">
          <a:xfrm flipV="1">
            <a:off x="2861791" y="5100638"/>
            <a:ext cx="1838325" cy="58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0" name="Line 3398"/>
          <p:cNvSpPr>
            <a:spLocks noChangeShapeType="1"/>
          </p:cNvSpPr>
          <p:nvPr/>
        </p:nvSpPr>
        <p:spPr bwMode="auto">
          <a:xfrm flipH="1">
            <a:off x="2861791" y="5100638"/>
            <a:ext cx="1838325" cy="58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1" name="Line 3399"/>
          <p:cNvSpPr>
            <a:spLocks noChangeShapeType="1"/>
          </p:cNvSpPr>
          <p:nvPr/>
        </p:nvSpPr>
        <p:spPr bwMode="auto">
          <a:xfrm flipV="1">
            <a:off x="2861791" y="5476875"/>
            <a:ext cx="1920875" cy="20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2" name="Line 3400"/>
          <p:cNvSpPr>
            <a:spLocks noChangeShapeType="1"/>
          </p:cNvSpPr>
          <p:nvPr/>
        </p:nvSpPr>
        <p:spPr bwMode="auto">
          <a:xfrm flipH="1">
            <a:off x="2861791" y="5476875"/>
            <a:ext cx="1920875" cy="209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3" name="Line 3401"/>
          <p:cNvSpPr>
            <a:spLocks noChangeShapeType="1"/>
          </p:cNvSpPr>
          <p:nvPr/>
        </p:nvSpPr>
        <p:spPr bwMode="auto">
          <a:xfrm flipV="1">
            <a:off x="2861791" y="5033963"/>
            <a:ext cx="1811338" cy="652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4" name="Line 3402"/>
          <p:cNvSpPr>
            <a:spLocks noChangeShapeType="1"/>
          </p:cNvSpPr>
          <p:nvPr/>
        </p:nvSpPr>
        <p:spPr bwMode="auto">
          <a:xfrm flipH="1">
            <a:off x="2861791" y="5033963"/>
            <a:ext cx="1811338" cy="652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5" name="Line 3403"/>
          <p:cNvSpPr>
            <a:spLocks noChangeShapeType="1"/>
          </p:cNvSpPr>
          <p:nvPr/>
        </p:nvSpPr>
        <p:spPr bwMode="auto">
          <a:xfrm flipV="1">
            <a:off x="2861791" y="5303838"/>
            <a:ext cx="1884363" cy="38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6" name="Line 3404"/>
          <p:cNvSpPr>
            <a:spLocks noChangeShapeType="1"/>
          </p:cNvSpPr>
          <p:nvPr/>
        </p:nvSpPr>
        <p:spPr bwMode="auto">
          <a:xfrm flipH="1">
            <a:off x="2861791" y="5303838"/>
            <a:ext cx="1884363" cy="3825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7" name="Line 3405"/>
          <p:cNvSpPr>
            <a:spLocks noChangeShapeType="1"/>
          </p:cNvSpPr>
          <p:nvPr/>
        </p:nvSpPr>
        <p:spPr bwMode="auto">
          <a:xfrm flipV="1">
            <a:off x="2861791" y="5232400"/>
            <a:ext cx="1868488" cy="45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8" name="Line 3406"/>
          <p:cNvSpPr>
            <a:spLocks noChangeShapeType="1"/>
          </p:cNvSpPr>
          <p:nvPr/>
        </p:nvSpPr>
        <p:spPr bwMode="auto">
          <a:xfrm flipH="1">
            <a:off x="2861791" y="5232400"/>
            <a:ext cx="1868488" cy="454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9" name="Line 3407"/>
          <p:cNvSpPr>
            <a:spLocks noChangeShapeType="1"/>
          </p:cNvSpPr>
          <p:nvPr/>
        </p:nvSpPr>
        <p:spPr bwMode="auto">
          <a:xfrm flipV="1">
            <a:off x="2861791" y="4829175"/>
            <a:ext cx="1909763" cy="857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0" name="Line 3408"/>
          <p:cNvSpPr>
            <a:spLocks noChangeShapeType="1"/>
          </p:cNvSpPr>
          <p:nvPr/>
        </p:nvSpPr>
        <p:spPr bwMode="auto">
          <a:xfrm flipH="1">
            <a:off x="2861791" y="4829175"/>
            <a:ext cx="1909763" cy="857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1" name="Line 3409"/>
          <p:cNvSpPr>
            <a:spLocks noChangeShapeType="1"/>
          </p:cNvSpPr>
          <p:nvPr/>
        </p:nvSpPr>
        <p:spPr bwMode="auto">
          <a:xfrm>
            <a:off x="2861791" y="5686425"/>
            <a:ext cx="1831975" cy="860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2" name="Line 3410"/>
          <p:cNvSpPr>
            <a:spLocks noChangeShapeType="1"/>
          </p:cNvSpPr>
          <p:nvPr/>
        </p:nvSpPr>
        <p:spPr bwMode="auto">
          <a:xfrm flipH="1" flipV="1">
            <a:off x="2861791" y="5686425"/>
            <a:ext cx="1831975" cy="860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3" name="Line 3411"/>
          <p:cNvSpPr>
            <a:spLocks noChangeShapeType="1"/>
          </p:cNvSpPr>
          <p:nvPr/>
        </p:nvSpPr>
        <p:spPr bwMode="auto">
          <a:xfrm flipV="1">
            <a:off x="2861791" y="5676900"/>
            <a:ext cx="2052638" cy="9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4" name="Line 3412"/>
          <p:cNvSpPr>
            <a:spLocks noChangeShapeType="1"/>
          </p:cNvSpPr>
          <p:nvPr/>
        </p:nvSpPr>
        <p:spPr bwMode="auto">
          <a:xfrm flipH="1">
            <a:off x="2861791" y="5676900"/>
            <a:ext cx="2052638" cy="9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5" name="Line 3413"/>
          <p:cNvSpPr>
            <a:spLocks noChangeShapeType="1"/>
          </p:cNvSpPr>
          <p:nvPr/>
        </p:nvSpPr>
        <p:spPr bwMode="auto">
          <a:xfrm>
            <a:off x="2861791" y="5686425"/>
            <a:ext cx="1992313" cy="500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6" name="Line 3414"/>
          <p:cNvSpPr>
            <a:spLocks noChangeShapeType="1"/>
          </p:cNvSpPr>
          <p:nvPr/>
        </p:nvSpPr>
        <p:spPr bwMode="auto">
          <a:xfrm flipH="1" flipV="1">
            <a:off x="2861791" y="5686425"/>
            <a:ext cx="1992313" cy="500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7" name="Line 3415"/>
          <p:cNvSpPr>
            <a:spLocks noChangeShapeType="1"/>
          </p:cNvSpPr>
          <p:nvPr/>
        </p:nvSpPr>
        <p:spPr bwMode="auto">
          <a:xfrm flipV="1">
            <a:off x="2861791" y="4951413"/>
            <a:ext cx="1784350" cy="73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8" name="Line 3416"/>
          <p:cNvSpPr>
            <a:spLocks noChangeShapeType="1"/>
          </p:cNvSpPr>
          <p:nvPr/>
        </p:nvSpPr>
        <p:spPr bwMode="auto">
          <a:xfrm flipH="1">
            <a:off x="2861791" y="4951413"/>
            <a:ext cx="1784350" cy="7350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9" name="Line 3417"/>
          <p:cNvSpPr>
            <a:spLocks noChangeShapeType="1"/>
          </p:cNvSpPr>
          <p:nvPr/>
        </p:nvSpPr>
        <p:spPr bwMode="auto">
          <a:xfrm flipV="1">
            <a:off x="2861791" y="5383213"/>
            <a:ext cx="1901825" cy="303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0" name="Line 3418"/>
          <p:cNvSpPr>
            <a:spLocks noChangeShapeType="1"/>
          </p:cNvSpPr>
          <p:nvPr/>
        </p:nvSpPr>
        <p:spPr bwMode="auto">
          <a:xfrm flipH="1">
            <a:off x="2861791" y="5383213"/>
            <a:ext cx="1901825" cy="303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1" name="Line 3419"/>
          <p:cNvSpPr>
            <a:spLocks noChangeShapeType="1"/>
          </p:cNvSpPr>
          <p:nvPr/>
        </p:nvSpPr>
        <p:spPr bwMode="auto">
          <a:xfrm flipV="1">
            <a:off x="2861791" y="5165725"/>
            <a:ext cx="1849438" cy="52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2" name="Line 3420"/>
          <p:cNvSpPr>
            <a:spLocks noChangeShapeType="1"/>
          </p:cNvSpPr>
          <p:nvPr/>
        </p:nvSpPr>
        <p:spPr bwMode="auto">
          <a:xfrm flipH="1">
            <a:off x="2861791" y="5165725"/>
            <a:ext cx="1849438" cy="520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3" name="Line 3422"/>
          <p:cNvSpPr>
            <a:spLocks noChangeShapeType="1"/>
          </p:cNvSpPr>
          <p:nvPr/>
        </p:nvSpPr>
        <p:spPr bwMode="auto">
          <a:xfrm flipH="1" flipV="1">
            <a:off x="1666404" y="4646613"/>
            <a:ext cx="1687513" cy="1119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4" name="Line 3423"/>
          <p:cNvSpPr>
            <a:spLocks noChangeShapeType="1"/>
          </p:cNvSpPr>
          <p:nvPr/>
        </p:nvSpPr>
        <p:spPr bwMode="auto">
          <a:xfrm>
            <a:off x="1666404" y="4646613"/>
            <a:ext cx="1687513" cy="1119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5" name="Line 3424"/>
          <p:cNvSpPr>
            <a:spLocks noChangeShapeType="1"/>
          </p:cNvSpPr>
          <p:nvPr/>
        </p:nvSpPr>
        <p:spPr bwMode="auto">
          <a:xfrm flipV="1">
            <a:off x="3353917" y="3697288"/>
            <a:ext cx="538163" cy="206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6" name="Line 3425"/>
          <p:cNvSpPr>
            <a:spLocks noChangeShapeType="1"/>
          </p:cNvSpPr>
          <p:nvPr/>
        </p:nvSpPr>
        <p:spPr bwMode="auto">
          <a:xfrm flipH="1">
            <a:off x="3353917" y="3697288"/>
            <a:ext cx="538163" cy="206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7" name="Line 3426"/>
          <p:cNvSpPr>
            <a:spLocks noChangeShapeType="1"/>
          </p:cNvSpPr>
          <p:nvPr/>
        </p:nvSpPr>
        <p:spPr bwMode="auto">
          <a:xfrm flipH="1" flipV="1">
            <a:off x="2499842" y="4002088"/>
            <a:ext cx="854075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8" name="Line 3427"/>
          <p:cNvSpPr>
            <a:spLocks noChangeShapeType="1"/>
          </p:cNvSpPr>
          <p:nvPr/>
        </p:nvSpPr>
        <p:spPr bwMode="auto">
          <a:xfrm>
            <a:off x="2499842" y="4002088"/>
            <a:ext cx="854075" cy="1763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9" name="Line 3428"/>
          <p:cNvSpPr>
            <a:spLocks noChangeShapeType="1"/>
          </p:cNvSpPr>
          <p:nvPr/>
        </p:nvSpPr>
        <p:spPr bwMode="auto">
          <a:xfrm flipH="1" flipV="1">
            <a:off x="1621954" y="4791076"/>
            <a:ext cx="1731963" cy="974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0" name="Line 3429"/>
          <p:cNvSpPr>
            <a:spLocks noChangeShapeType="1"/>
          </p:cNvSpPr>
          <p:nvPr/>
        </p:nvSpPr>
        <p:spPr bwMode="auto">
          <a:xfrm>
            <a:off x="1621954" y="4791076"/>
            <a:ext cx="1731963" cy="974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1" name="Line 3430"/>
          <p:cNvSpPr>
            <a:spLocks noChangeShapeType="1"/>
          </p:cNvSpPr>
          <p:nvPr/>
        </p:nvSpPr>
        <p:spPr bwMode="auto">
          <a:xfrm flipH="1" flipV="1">
            <a:off x="1777529" y="4505326"/>
            <a:ext cx="1576388" cy="1260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2" name="Line 3431"/>
          <p:cNvSpPr>
            <a:spLocks noChangeShapeType="1"/>
          </p:cNvSpPr>
          <p:nvPr/>
        </p:nvSpPr>
        <p:spPr bwMode="auto">
          <a:xfrm>
            <a:off x="1777529" y="4505326"/>
            <a:ext cx="1576388" cy="1260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3" name="Line 3432"/>
          <p:cNvSpPr>
            <a:spLocks noChangeShapeType="1"/>
          </p:cNvSpPr>
          <p:nvPr/>
        </p:nvSpPr>
        <p:spPr bwMode="auto">
          <a:xfrm flipH="1" flipV="1">
            <a:off x="2976092" y="3906838"/>
            <a:ext cx="377825" cy="1858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4" name="Line 3433"/>
          <p:cNvSpPr>
            <a:spLocks noChangeShapeType="1"/>
          </p:cNvSpPr>
          <p:nvPr/>
        </p:nvSpPr>
        <p:spPr bwMode="auto">
          <a:xfrm>
            <a:off x="2976092" y="3906838"/>
            <a:ext cx="377825" cy="1858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5" name="Line 3434"/>
          <p:cNvSpPr>
            <a:spLocks noChangeShapeType="1"/>
          </p:cNvSpPr>
          <p:nvPr/>
        </p:nvSpPr>
        <p:spPr bwMode="auto">
          <a:xfrm flipH="1" flipV="1">
            <a:off x="2968154" y="3816351"/>
            <a:ext cx="385763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6" name="Line 3435"/>
          <p:cNvSpPr>
            <a:spLocks noChangeShapeType="1"/>
          </p:cNvSpPr>
          <p:nvPr/>
        </p:nvSpPr>
        <p:spPr bwMode="auto">
          <a:xfrm>
            <a:off x="2968154" y="3816351"/>
            <a:ext cx="385763" cy="1949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7" name="Line 3436"/>
          <p:cNvSpPr>
            <a:spLocks noChangeShapeType="1"/>
          </p:cNvSpPr>
          <p:nvPr/>
        </p:nvSpPr>
        <p:spPr bwMode="auto">
          <a:xfrm flipH="1" flipV="1">
            <a:off x="2652242" y="3946526"/>
            <a:ext cx="701675" cy="181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8" name="Line 3437"/>
          <p:cNvSpPr>
            <a:spLocks noChangeShapeType="1"/>
          </p:cNvSpPr>
          <p:nvPr/>
        </p:nvSpPr>
        <p:spPr bwMode="auto">
          <a:xfrm>
            <a:off x="2652242" y="3946526"/>
            <a:ext cx="701675" cy="1819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9" name="Line 3438"/>
          <p:cNvSpPr>
            <a:spLocks noChangeShapeType="1"/>
          </p:cNvSpPr>
          <p:nvPr/>
        </p:nvSpPr>
        <p:spPr bwMode="auto">
          <a:xfrm flipH="1" flipV="1">
            <a:off x="2887192" y="3835401"/>
            <a:ext cx="466725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0" name="Line 3439"/>
          <p:cNvSpPr>
            <a:spLocks noChangeShapeType="1"/>
          </p:cNvSpPr>
          <p:nvPr/>
        </p:nvSpPr>
        <p:spPr bwMode="auto">
          <a:xfrm>
            <a:off x="2887192" y="3835401"/>
            <a:ext cx="466725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1" name="Line 3440"/>
          <p:cNvSpPr>
            <a:spLocks noChangeShapeType="1"/>
          </p:cNvSpPr>
          <p:nvPr/>
        </p:nvSpPr>
        <p:spPr bwMode="auto">
          <a:xfrm flipH="1" flipV="1">
            <a:off x="2201392" y="4171951"/>
            <a:ext cx="1152525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2" name="Line 3441"/>
          <p:cNvSpPr>
            <a:spLocks noChangeShapeType="1"/>
          </p:cNvSpPr>
          <p:nvPr/>
        </p:nvSpPr>
        <p:spPr bwMode="auto">
          <a:xfrm>
            <a:off x="2201392" y="4171951"/>
            <a:ext cx="1152525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3" name="Line 3442"/>
          <p:cNvSpPr>
            <a:spLocks noChangeShapeType="1"/>
          </p:cNvSpPr>
          <p:nvPr/>
        </p:nvSpPr>
        <p:spPr bwMode="auto">
          <a:xfrm flipH="1" flipV="1">
            <a:off x="1826742" y="4441826"/>
            <a:ext cx="1527175" cy="132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4" name="Line 3443"/>
          <p:cNvSpPr>
            <a:spLocks noChangeShapeType="1"/>
          </p:cNvSpPr>
          <p:nvPr/>
        </p:nvSpPr>
        <p:spPr bwMode="auto">
          <a:xfrm>
            <a:off x="1826742" y="4441826"/>
            <a:ext cx="1527175" cy="1323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5" name="Line 3444"/>
          <p:cNvSpPr>
            <a:spLocks noChangeShapeType="1"/>
          </p:cNvSpPr>
          <p:nvPr/>
        </p:nvSpPr>
        <p:spPr bwMode="auto">
          <a:xfrm flipH="1" flipV="1">
            <a:off x="2122017" y="4227513"/>
            <a:ext cx="1231900" cy="1538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6" name="Line 3445"/>
          <p:cNvSpPr>
            <a:spLocks noChangeShapeType="1"/>
          </p:cNvSpPr>
          <p:nvPr/>
        </p:nvSpPr>
        <p:spPr bwMode="auto">
          <a:xfrm>
            <a:off x="2122017" y="4227513"/>
            <a:ext cx="1231900" cy="1538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7" name="Line 3446"/>
          <p:cNvSpPr>
            <a:spLocks noChangeShapeType="1"/>
          </p:cNvSpPr>
          <p:nvPr/>
        </p:nvSpPr>
        <p:spPr bwMode="auto">
          <a:xfrm flipH="1" flipV="1">
            <a:off x="2580804" y="3981451"/>
            <a:ext cx="773113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8" name="Line 3447"/>
          <p:cNvSpPr>
            <a:spLocks noChangeShapeType="1"/>
          </p:cNvSpPr>
          <p:nvPr/>
        </p:nvSpPr>
        <p:spPr bwMode="auto">
          <a:xfrm>
            <a:off x="2580804" y="3981451"/>
            <a:ext cx="773113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9" name="Line 3448"/>
          <p:cNvSpPr>
            <a:spLocks noChangeShapeType="1"/>
          </p:cNvSpPr>
          <p:nvPr/>
        </p:nvSpPr>
        <p:spPr bwMode="auto">
          <a:xfrm flipH="1" flipV="1">
            <a:off x="3174529" y="3794126"/>
            <a:ext cx="179388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0" name="Line 3449"/>
          <p:cNvSpPr>
            <a:spLocks noChangeShapeType="1"/>
          </p:cNvSpPr>
          <p:nvPr/>
        </p:nvSpPr>
        <p:spPr bwMode="auto">
          <a:xfrm>
            <a:off x="3174529" y="3794126"/>
            <a:ext cx="179388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1" name="Line 3450"/>
          <p:cNvSpPr>
            <a:spLocks noChangeShapeType="1"/>
          </p:cNvSpPr>
          <p:nvPr/>
        </p:nvSpPr>
        <p:spPr bwMode="auto">
          <a:xfrm flipH="1" flipV="1">
            <a:off x="3118967" y="3879851"/>
            <a:ext cx="234950" cy="188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2" name="Line 3451"/>
          <p:cNvSpPr>
            <a:spLocks noChangeShapeType="1"/>
          </p:cNvSpPr>
          <p:nvPr/>
        </p:nvSpPr>
        <p:spPr bwMode="auto">
          <a:xfrm>
            <a:off x="3118967" y="3879851"/>
            <a:ext cx="234950" cy="1885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3" name="Line 3452"/>
          <p:cNvSpPr>
            <a:spLocks noChangeShapeType="1"/>
          </p:cNvSpPr>
          <p:nvPr/>
        </p:nvSpPr>
        <p:spPr bwMode="auto">
          <a:xfrm flipH="1" flipV="1">
            <a:off x="2790354" y="3935413"/>
            <a:ext cx="563563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4" name="Line 3453"/>
          <p:cNvSpPr>
            <a:spLocks noChangeShapeType="1"/>
          </p:cNvSpPr>
          <p:nvPr/>
        </p:nvSpPr>
        <p:spPr bwMode="auto">
          <a:xfrm>
            <a:off x="2790354" y="3935413"/>
            <a:ext cx="563563" cy="1830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5" name="Line 3454"/>
          <p:cNvSpPr>
            <a:spLocks noChangeShapeType="1"/>
          </p:cNvSpPr>
          <p:nvPr/>
        </p:nvSpPr>
        <p:spPr bwMode="auto">
          <a:xfrm flipH="1" flipV="1">
            <a:off x="3036417" y="3865563"/>
            <a:ext cx="317500" cy="190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6" name="Line 3455"/>
          <p:cNvSpPr>
            <a:spLocks noChangeShapeType="1"/>
          </p:cNvSpPr>
          <p:nvPr/>
        </p:nvSpPr>
        <p:spPr bwMode="auto">
          <a:xfrm>
            <a:off x="3036417" y="3865563"/>
            <a:ext cx="317500" cy="19002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7" name="Line 3456"/>
          <p:cNvSpPr>
            <a:spLocks noChangeShapeType="1"/>
          </p:cNvSpPr>
          <p:nvPr/>
        </p:nvSpPr>
        <p:spPr bwMode="auto">
          <a:xfrm flipH="1" flipV="1">
            <a:off x="2807817" y="3863976"/>
            <a:ext cx="546100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8" name="Line 3457"/>
          <p:cNvSpPr>
            <a:spLocks noChangeShapeType="1"/>
          </p:cNvSpPr>
          <p:nvPr/>
        </p:nvSpPr>
        <p:spPr bwMode="auto">
          <a:xfrm>
            <a:off x="2807817" y="3863976"/>
            <a:ext cx="546100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9" name="Line 3458"/>
          <p:cNvSpPr>
            <a:spLocks noChangeShapeType="1"/>
          </p:cNvSpPr>
          <p:nvPr/>
        </p:nvSpPr>
        <p:spPr bwMode="auto">
          <a:xfrm flipH="1" flipV="1">
            <a:off x="1947392" y="4392613"/>
            <a:ext cx="1406525" cy="1373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0" name="Line 3459"/>
          <p:cNvSpPr>
            <a:spLocks noChangeShapeType="1"/>
          </p:cNvSpPr>
          <p:nvPr/>
        </p:nvSpPr>
        <p:spPr bwMode="auto">
          <a:xfrm>
            <a:off x="1947392" y="4392613"/>
            <a:ext cx="1406525" cy="13731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1" name="Line 3460"/>
          <p:cNvSpPr>
            <a:spLocks noChangeShapeType="1"/>
          </p:cNvSpPr>
          <p:nvPr/>
        </p:nvSpPr>
        <p:spPr bwMode="auto">
          <a:xfrm flipH="1" flipV="1">
            <a:off x="2336329" y="4087813"/>
            <a:ext cx="1017588" cy="1677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2" name="Line 3461"/>
          <p:cNvSpPr>
            <a:spLocks noChangeShapeType="1"/>
          </p:cNvSpPr>
          <p:nvPr/>
        </p:nvSpPr>
        <p:spPr bwMode="auto">
          <a:xfrm>
            <a:off x="2336329" y="4087813"/>
            <a:ext cx="1017588" cy="1677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3" name="Line 3462"/>
          <p:cNvSpPr>
            <a:spLocks noChangeShapeType="1"/>
          </p:cNvSpPr>
          <p:nvPr/>
        </p:nvSpPr>
        <p:spPr bwMode="auto">
          <a:xfrm flipV="1">
            <a:off x="3353917" y="4019551"/>
            <a:ext cx="1174750" cy="1746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4" name="Line 3463"/>
          <p:cNvSpPr>
            <a:spLocks noChangeShapeType="1"/>
          </p:cNvSpPr>
          <p:nvPr/>
        </p:nvSpPr>
        <p:spPr bwMode="auto">
          <a:xfrm flipH="1">
            <a:off x="3353917" y="4019551"/>
            <a:ext cx="1174750" cy="17462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5" name="Line 3464"/>
          <p:cNvSpPr>
            <a:spLocks noChangeShapeType="1"/>
          </p:cNvSpPr>
          <p:nvPr/>
        </p:nvSpPr>
        <p:spPr bwMode="auto">
          <a:xfrm flipH="1" flipV="1">
            <a:off x="2041054" y="4297363"/>
            <a:ext cx="1312863" cy="1468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6" name="Line 3465"/>
          <p:cNvSpPr>
            <a:spLocks noChangeShapeType="1"/>
          </p:cNvSpPr>
          <p:nvPr/>
        </p:nvSpPr>
        <p:spPr bwMode="auto">
          <a:xfrm>
            <a:off x="2041054" y="4297363"/>
            <a:ext cx="1312863" cy="1468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7" name="Line 3466"/>
          <p:cNvSpPr>
            <a:spLocks noChangeShapeType="1"/>
          </p:cNvSpPr>
          <p:nvPr/>
        </p:nvSpPr>
        <p:spPr bwMode="auto">
          <a:xfrm flipH="1" flipV="1">
            <a:off x="2888779" y="3913188"/>
            <a:ext cx="465138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8" name="Line 3467"/>
          <p:cNvSpPr>
            <a:spLocks noChangeShapeType="1"/>
          </p:cNvSpPr>
          <p:nvPr/>
        </p:nvSpPr>
        <p:spPr bwMode="auto">
          <a:xfrm>
            <a:off x="2888779" y="3913188"/>
            <a:ext cx="465138" cy="18526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9" name="Line 3468"/>
          <p:cNvSpPr>
            <a:spLocks noChangeShapeType="1"/>
          </p:cNvSpPr>
          <p:nvPr/>
        </p:nvSpPr>
        <p:spPr bwMode="auto">
          <a:xfrm flipH="1" flipV="1">
            <a:off x="2415704" y="4051301"/>
            <a:ext cx="938213" cy="1714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0" name="Line 3469"/>
          <p:cNvSpPr>
            <a:spLocks noChangeShapeType="1"/>
          </p:cNvSpPr>
          <p:nvPr/>
        </p:nvSpPr>
        <p:spPr bwMode="auto">
          <a:xfrm>
            <a:off x="2415704" y="4051301"/>
            <a:ext cx="938213" cy="1714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1" name="Line 3470"/>
          <p:cNvSpPr>
            <a:spLocks noChangeShapeType="1"/>
          </p:cNvSpPr>
          <p:nvPr/>
        </p:nvSpPr>
        <p:spPr bwMode="auto">
          <a:xfrm flipV="1">
            <a:off x="3353917" y="3544888"/>
            <a:ext cx="187325" cy="2220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2" name="Line 3471"/>
          <p:cNvSpPr>
            <a:spLocks noChangeShapeType="1"/>
          </p:cNvSpPr>
          <p:nvPr/>
        </p:nvSpPr>
        <p:spPr bwMode="auto">
          <a:xfrm flipH="1">
            <a:off x="3353917" y="3544888"/>
            <a:ext cx="187325" cy="22209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3" name="Line 3472"/>
          <p:cNvSpPr>
            <a:spLocks noChangeShapeType="1"/>
          </p:cNvSpPr>
          <p:nvPr/>
        </p:nvSpPr>
        <p:spPr bwMode="auto">
          <a:xfrm flipH="1" flipV="1">
            <a:off x="1729904" y="4565651"/>
            <a:ext cx="1624013" cy="1200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4" name="Line 3473"/>
          <p:cNvSpPr>
            <a:spLocks noChangeShapeType="1"/>
          </p:cNvSpPr>
          <p:nvPr/>
        </p:nvSpPr>
        <p:spPr bwMode="auto">
          <a:xfrm>
            <a:off x="1729904" y="4565651"/>
            <a:ext cx="1624013" cy="1200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5" name="Line 3474"/>
          <p:cNvSpPr>
            <a:spLocks noChangeShapeType="1"/>
          </p:cNvSpPr>
          <p:nvPr/>
        </p:nvSpPr>
        <p:spPr bwMode="auto">
          <a:xfrm flipV="1">
            <a:off x="3353917" y="5395913"/>
            <a:ext cx="2070100" cy="36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6" name="Line 3475"/>
          <p:cNvSpPr>
            <a:spLocks noChangeShapeType="1"/>
          </p:cNvSpPr>
          <p:nvPr/>
        </p:nvSpPr>
        <p:spPr bwMode="auto">
          <a:xfrm flipH="1">
            <a:off x="3353917" y="5395913"/>
            <a:ext cx="2070100" cy="369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7" name="Line 3476"/>
          <p:cNvSpPr>
            <a:spLocks noChangeShapeType="1"/>
          </p:cNvSpPr>
          <p:nvPr/>
        </p:nvSpPr>
        <p:spPr bwMode="auto">
          <a:xfrm flipH="1" flipV="1">
            <a:off x="3084042" y="3803651"/>
            <a:ext cx="26987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8" name="Line 3477"/>
          <p:cNvSpPr>
            <a:spLocks noChangeShapeType="1"/>
          </p:cNvSpPr>
          <p:nvPr/>
        </p:nvSpPr>
        <p:spPr bwMode="auto">
          <a:xfrm>
            <a:off x="3084042" y="3803651"/>
            <a:ext cx="26987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9" name="Line 3478"/>
          <p:cNvSpPr>
            <a:spLocks noChangeShapeType="1"/>
          </p:cNvSpPr>
          <p:nvPr/>
        </p:nvSpPr>
        <p:spPr bwMode="auto">
          <a:xfrm flipH="1" flipV="1">
            <a:off x="2549054" y="3903663"/>
            <a:ext cx="804863" cy="1862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0" name="Line 3479"/>
          <p:cNvSpPr>
            <a:spLocks noChangeShapeType="1"/>
          </p:cNvSpPr>
          <p:nvPr/>
        </p:nvSpPr>
        <p:spPr bwMode="auto">
          <a:xfrm>
            <a:off x="2549054" y="3903663"/>
            <a:ext cx="804863" cy="1862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1" name="Line 3480"/>
          <p:cNvSpPr>
            <a:spLocks noChangeShapeType="1"/>
          </p:cNvSpPr>
          <p:nvPr/>
        </p:nvSpPr>
        <p:spPr bwMode="auto">
          <a:xfrm flipH="1" flipV="1">
            <a:off x="2717329" y="3919538"/>
            <a:ext cx="636588" cy="1846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2" name="Line 3481"/>
          <p:cNvSpPr>
            <a:spLocks noChangeShapeType="1"/>
          </p:cNvSpPr>
          <p:nvPr/>
        </p:nvSpPr>
        <p:spPr bwMode="auto">
          <a:xfrm>
            <a:off x="2717329" y="3919538"/>
            <a:ext cx="636588" cy="1846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3" name="Line 3482"/>
          <p:cNvSpPr>
            <a:spLocks noChangeShapeType="1"/>
          </p:cNvSpPr>
          <p:nvPr/>
        </p:nvSpPr>
        <p:spPr bwMode="auto">
          <a:xfrm flipH="1" flipV="1">
            <a:off x="3212629" y="3852863"/>
            <a:ext cx="14128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4" name="Line 3483"/>
          <p:cNvSpPr>
            <a:spLocks noChangeShapeType="1"/>
          </p:cNvSpPr>
          <p:nvPr/>
        </p:nvSpPr>
        <p:spPr bwMode="auto">
          <a:xfrm>
            <a:off x="3212629" y="3852863"/>
            <a:ext cx="141288" cy="19129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5" name="Line 3484"/>
          <p:cNvSpPr>
            <a:spLocks noChangeShapeType="1"/>
          </p:cNvSpPr>
          <p:nvPr/>
        </p:nvSpPr>
        <p:spPr bwMode="auto">
          <a:xfrm flipH="1" flipV="1">
            <a:off x="3280892" y="3803651"/>
            <a:ext cx="7302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6" name="Line 3485"/>
          <p:cNvSpPr>
            <a:spLocks noChangeShapeType="1"/>
          </p:cNvSpPr>
          <p:nvPr/>
        </p:nvSpPr>
        <p:spPr bwMode="auto">
          <a:xfrm>
            <a:off x="3280892" y="3803651"/>
            <a:ext cx="73025" cy="19621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7" name="Line 3486"/>
          <p:cNvSpPr>
            <a:spLocks noChangeShapeType="1"/>
          </p:cNvSpPr>
          <p:nvPr/>
        </p:nvSpPr>
        <p:spPr bwMode="auto">
          <a:xfrm flipV="1">
            <a:off x="3353917" y="3952876"/>
            <a:ext cx="879475" cy="1812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8" name="Line 3487"/>
          <p:cNvSpPr>
            <a:spLocks noChangeShapeType="1"/>
          </p:cNvSpPr>
          <p:nvPr/>
        </p:nvSpPr>
        <p:spPr bwMode="auto">
          <a:xfrm flipH="1">
            <a:off x="3353917" y="3952876"/>
            <a:ext cx="879475" cy="1812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9" name="Line 3488"/>
          <p:cNvSpPr>
            <a:spLocks noChangeShapeType="1"/>
          </p:cNvSpPr>
          <p:nvPr/>
        </p:nvSpPr>
        <p:spPr bwMode="auto">
          <a:xfrm flipH="1" flipV="1">
            <a:off x="1666404" y="4646613"/>
            <a:ext cx="1758950" cy="1033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0" name="Line 3489"/>
          <p:cNvSpPr>
            <a:spLocks noChangeShapeType="1"/>
          </p:cNvSpPr>
          <p:nvPr/>
        </p:nvSpPr>
        <p:spPr bwMode="auto">
          <a:xfrm>
            <a:off x="1666404" y="4646613"/>
            <a:ext cx="1758950" cy="1033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1" name="Line 3490"/>
          <p:cNvSpPr>
            <a:spLocks noChangeShapeType="1"/>
          </p:cNvSpPr>
          <p:nvPr/>
        </p:nvSpPr>
        <p:spPr bwMode="auto">
          <a:xfrm flipV="1">
            <a:off x="3425354" y="3697288"/>
            <a:ext cx="466725" cy="198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2" name="Line 3491"/>
          <p:cNvSpPr>
            <a:spLocks noChangeShapeType="1"/>
          </p:cNvSpPr>
          <p:nvPr/>
        </p:nvSpPr>
        <p:spPr bwMode="auto">
          <a:xfrm flipH="1">
            <a:off x="3425354" y="3697288"/>
            <a:ext cx="466725" cy="1982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3" name="Line 3492"/>
          <p:cNvSpPr>
            <a:spLocks noChangeShapeType="1"/>
          </p:cNvSpPr>
          <p:nvPr/>
        </p:nvSpPr>
        <p:spPr bwMode="auto">
          <a:xfrm flipH="1" flipV="1">
            <a:off x="1693392" y="4738688"/>
            <a:ext cx="1731963" cy="941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4" name="Line 3493"/>
          <p:cNvSpPr>
            <a:spLocks noChangeShapeType="1"/>
          </p:cNvSpPr>
          <p:nvPr/>
        </p:nvSpPr>
        <p:spPr bwMode="auto">
          <a:xfrm>
            <a:off x="1693392" y="4738688"/>
            <a:ext cx="1731963" cy="941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5" name="Line 3494"/>
          <p:cNvSpPr>
            <a:spLocks noChangeShapeType="1"/>
          </p:cNvSpPr>
          <p:nvPr/>
        </p:nvSpPr>
        <p:spPr bwMode="auto">
          <a:xfrm flipV="1">
            <a:off x="3425354" y="5486401"/>
            <a:ext cx="2025650" cy="19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6" name="Line 3495"/>
          <p:cNvSpPr>
            <a:spLocks noChangeShapeType="1"/>
          </p:cNvSpPr>
          <p:nvPr/>
        </p:nvSpPr>
        <p:spPr bwMode="auto">
          <a:xfrm flipH="1">
            <a:off x="3425354" y="5486401"/>
            <a:ext cx="2025650" cy="193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7" name="Line 3496"/>
          <p:cNvSpPr>
            <a:spLocks noChangeShapeType="1"/>
          </p:cNvSpPr>
          <p:nvPr/>
        </p:nvSpPr>
        <p:spPr bwMode="auto">
          <a:xfrm flipH="1" flipV="1">
            <a:off x="1771179" y="4629151"/>
            <a:ext cx="1654175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8" name="Line 3497"/>
          <p:cNvSpPr>
            <a:spLocks noChangeShapeType="1"/>
          </p:cNvSpPr>
          <p:nvPr/>
        </p:nvSpPr>
        <p:spPr bwMode="auto">
          <a:xfrm>
            <a:off x="1771179" y="4629151"/>
            <a:ext cx="1654175" cy="10509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9" name="Line 3498"/>
          <p:cNvSpPr>
            <a:spLocks noChangeShapeType="1"/>
          </p:cNvSpPr>
          <p:nvPr/>
        </p:nvSpPr>
        <p:spPr bwMode="auto">
          <a:xfrm>
            <a:off x="3425354" y="5680076"/>
            <a:ext cx="1844675" cy="838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0" name="Line 3499"/>
          <p:cNvSpPr>
            <a:spLocks noChangeShapeType="1"/>
          </p:cNvSpPr>
          <p:nvPr/>
        </p:nvSpPr>
        <p:spPr bwMode="auto">
          <a:xfrm flipH="1" flipV="1">
            <a:off x="3425354" y="5680076"/>
            <a:ext cx="1844675" cy="838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1" name="Line 3500"/>
          <p:cNvSpPr>
            <a:spLocks noChangeShapeType="1"/>
          </p:cNvSpPr>
          <p:nvPr/>
        </p:nvSpPr>
        <p:spPr bwMode="auto">
          <a:xfrm flipV="1">
            <a:off x="3425354" y="4019551"/>
            <a:ext cx="1103313" cy="166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2" name="Line 3501"/>
          <p:cNvSpPr>
            <a:spLocks noChangeShapeType="1"/>
          </p:cNvSpPr>
          <p:nvPr/>
        </p:nvSpPr>
        <p:spPr bwMode="auto">
          <a:xfrm flipH="1">
            <a:off x="3425354" y="4019551"/>
            <a:ext cx="1103313" cy="1660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3" name="Line 3502"/>
          <p:cNvSpPr>
            <a:spLocks noChangeShapeType="1"/>
          </p:cNvSpPr>
          <p:nvPr/>
        </p:nvSpPr>
        <p:spPr bwMode="auto">
          <a:xfrm flipH="1" flipV="1">
            <a:off x="1621954" y="4791076"/>
            <a:ext cx="1803400" cy="889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4" name="Line 3503"/>
          <p:cNvSpPr>
            <a:spLocks noChangeShapeType="1"/>
          </p:cNvSpPr>
          <p:nvPr/>
        </p:nvSpPr>
        <p:spPr bwMode="auto">
          <a:xfrm>
            <a:off x="1621954" y="4791076"/>
            <a:ext cx="1803400" cy="889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5" name="Line 3504"/>
          <p:cNvSpPr>
            <a:spLocks noChangeShapeType="1"/>
          </p:cNvSpPr>
          <p:nvPr/>
        </p:nvSpPr>
        <p:spPr bwMode="auto">
          <a:xfrm flipV="1">
            <a:off x="3425354" y="4473576"/>
            <a:ext cx="1666875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6" name="Line 3505"/>
          <p:cNvSpPr>
            <a:spLocks noChangeShapeType="1"/>
          </p:cNvSpPr>
          <p:nvPr/>
        </p:nvSpPr>
        <p:spPr bwMode="auto">
          <a:xfrm flipH="1">
            <a:off x="3425354" y="4473576"/>
            <a:ext cx="1666875" cy="1206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7" name="Line 3506"/>
          <p:cNvSpPr>
            <a:spLocks noChangeShapeType="1"/>
          </p:cNvSpPr>
          <p:nvPr/>
        </p:nvSpPr>
        <p:spPr bwMode="auto">
          <a:xfrm>
            <a:off x="3425354" y="5680076"/>
            <a:ext cx="1962150" cy="500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8" name="Line 3507"/>
          <p:cNvSpPr>
            <a:spLocks noChangeShapeType="1"/>
          </p:cNvSpPr>
          <p:nvPr/>
        </p:nvSpPr>
        <p:spPr bwMode="auto">
          <a:xfrm flipH="1" flipV="1">
            <a:off x="3425354" y="5680076"/>
            <a:ext cx="1962150" cy="500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9" name="Line 3508"/>
          <p:cNvSpPr>
            <a:spLocks noChangeShapeType="1"/>
          </p:cNvSpPr>
          <p:nvPr/>
        </p:nvSpPr>
        <p:spPr bwMode="auto">
          <a:xfrm flipV="1">
            <a:off x="3425354" y="3732213"/>
            <a:ext cx="547688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0" name="Line 3509"/>
          <p:cNvSpPr>
            <a:spLocks noChangeShapeType="1"/>
          </p:cNvSpPr>
          <p:nvPr/>
        </p:nvSpPr>
        <p:spPr bwMode="auto">
          <a:xfrm flipH="1">
            <a:off x="3425354" y="3732213"/>
            <a:ext cx="547688" cy="1947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1" name="Line 3510"/>
          <p:cNvSpPr>
            <a:spLocks noChangeShapeType="1"/>
          </p:cNvSpPr>
          <p:nvPr/>
        </p:nvSpPr>
        <p:spPr bwMode="auto">
          <a:xfrm flipH="1" flipV="1">
            <a:off x="2239492" y="4086226"/>
            <a:ext cx="1185863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2" name="Line 3511"/>
          <p:cNvSpPr>
            <a:spLocks noChangeShapeType="1"/>
          </p:cNvSpPr>
          <p:nvPr/>
        </p:nvSpPr>
        <p:spPr bwMode="auto">
          <a:xfrm>
            <a:off x="2239492" y="4086226"/>
            <a:ext cx="1185863" cy="15938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3" name="Line 3512"/>
          <p:cNvSpPr>
            <a:spLocks noChangeShapeType="1"/>
          </p:cNvSpPr>
          <p:nvPr/>
        </p:nvSpPr>
        <p:spPr bwMode="auto">
          <a:xfrm flipV="1">
            <a:off x="3425354" y="5395913"/>
            <a:ext cx="1998663" cy="28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4" name="Line 3513"/>
          <p:cNvSpPr>
            <a:spLocks noChangeShapeType="1"/>
          </p:cNvSpPr>
          <p:nvPr/>
        </p:nvSpPr>
        <p:spPr bwMode="auto">
          <a:xfrm flipH="1">
            <a:off x="3425354" y="5395913"/>
            <a:ext cx="1998663" cy="28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5" name="Line 3514"/>
          <p:cNvSpPr>
            <a:spLocks noChangeShapeType="1"/>
          </p:cNvSpPr>
          <p:nvPr/>
        </p:nvSpPr>
        <p:spPr bwMode="auto">
          <a:xfrm flipH="1" flipV="1">
            <a:off x="2549054" y="3903663"/>
            <a:ext cx="876300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6" name="Line 3515"/>
          <p:cNvSpPr>
            <a:spLocks noChangeShapeType="1"/>
          </p:cNvSpPr>
          <p:nvPr/>
        </p:nvSpPr>
        <p:spPr bwMode="auto">
          <a:xfrm>
            <a:off x="2549054" y="3903663"/>
            <a:ext cx="876300" cy="1776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7" name="Line 3516"/>
          <p:cNvSpPr>
            <a:spLocks noChangeShapeType="1"/>
          </p:cNvSpPr>
          <p:nvPr/>
        </p:nvSpPr>
        <p:spPr bwMode="auto">
          <a:xfrm>
            <a:off x="3425354" y="5680076"/>
            <a:ext cx="2027238" cy="133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8" name="Line 3517"/>
          <p:cNvSpPr>
            <a:spLocks noChangeShapeType="1"/>
          </p:cNvSpPr>
          <p:nvPr/>
        </p:nvSpPr>
        <p:spPr bwMode="auto">
          <a:xfrm flipH="1" flipV="1">
            <a:off x="3425354" y="5680076"/>
            <a:ext cx="2027238" cy="133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9" name="Line 3518"/>
          <p:cNvSpPr>
            <a:spLocks noChangeShapeType="1"/>
          </p:cNvSpPr>
          <p:nvPr/>
        </p:nvSpPr>
        <p:spPr bwMode="auto">
          <a:xfrm>
            <a:off x="3425354" y="5680076"/>
            <a:ext cx="2003425" cy="319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0" name="Line 3519"/>
          <p:cNvSpPr>
            <a:spLocks noChangeShapeType="1"/>
          </p:cNvSpPr>
          <p:nvPr/>
        </p:nvSpPr>
        <p:spPr bwMode="auto">
          <a:xfrm flipH="1" flipV="1">
            <a:off x="3425354" y="5680076"/>
            <a:ext cx="2003425" cy="319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1" name="Line 3520"/>
          <p:cNvSpPr>
            <a:spLocks noChangeShapeType="1"/>
          </p:cNvSpPr>
          <p:nvPr/>
        </p:nvSpPr>
        <p:spPr bwMode="auto">
          <a:xfrm flipV="1">
            <a:off x="3425354" y="5254626"/>
            <a:ext cx="1990725" cy="425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2" name="Line 3521"/>
          <p:cNvSpPr>
            <a:spLocks noChangeShapeType="1"/>
          </p:cNvSpPr>
          <p:nvPr/>
        </p:nvSpPr>
        <p:spPr bwMode="auto">
          <a:xfrm flipH="1">
            <a:off x="3425354" y="5254626"/>
            <a:ext cx="1990725" cy="425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3" name="Line 3522"/>
          <p:cNvSpPr>
            <a:spLocks noChangeShapeType="1"/>
          </p:cNvSpPr>
          <p:nvPr/>
        </p:nvSpPr>
        <p:spPr bwMode="auto">
          <a:xfrm>
            <a:off x="3425354" y="5680076"/>
            <a:ext cx="1966913" cy="22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4" name="Line 3523"/>
          <p:cNvSpPr>
            <a:spLocks noChangeShapeType="1"/>
          </p:cNvSpPr>
          <p:nvPr/>
        </p:nvSpPr>
        <p:spPr bwMode="auto">
          <a:xfrm flipH="1" flipV="1">
            <a:off x="3425354" y="5680076"/>
            <a:ext cx="1966913" cy="22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5" name="Line 3524"/>
          <p:cNvSpPr>
            <a:spLocks noChangeShapeType="1"/>
          </p:cNvSpPr>
          <p:nvPr/>
        </p:nvSpPr>
        <p:spPr bwMode="auto">
          <a:xfrm flipH="1" flipV="1">
            <a:off x="2393479" y="3963988"/>
            <a:ext cx="1031875" cy="1716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6" name="Line 3525"/>
          <p:cNvSpPr>
            <a:spLocks noChangeShapeType="1"/>
          </p:cNvSpPr>
          <p:nvPr/>
        </p:nvSpPr>
        <p:spPr bwMode="auto">
          <a:xfrm>
            <a:off x="2393479" y="3963988"/>
            <a:ext cx="1031875" cy="1716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7" name="Line 3526"/>
          <p:cNvSpPr>
            <a:spLocks noChangeShapeType="1"/>
          </p:cNvSpPr>
          <p:nvPr/>
        </p:nvSpPr>
        <p:spPr bwMode="auto">
          <a:xfrm flipH="1" flipV="1">
            <a:off x="1615604" y="4903788"/>
            <a:ext cx="1809750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8" name="Line 3527"/>
          <p:cNvSpPr>
            <a:spLocks noChangeShapeType="1"/>
          </p:cNvSpPr>
          <p:nvPr/>
        </p:nvSpPr>
        <p:spPr bwMode="auto">
          <a:xfrm>
            <a:off x="1615604" y="4903788"/>
            <a:ext cx="1809750" cy="77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9" name="Line 3528"/>
          <p:cNvSpPr>
            <a:spLocks noChangeShapeType="1"/>
          </p:cNvSpPr>
          <p:nvPr/>
        </p:nvSpPr>
        <p:spPr bwMode="auto">
          <a:xfrm flipH="1" flipV="1">
            <a:off x="2698279" y="3816351"/>
            <a:ext cx="727075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0" name="Line 3529"/>
          <p:cNvSpPr>
            <a:spLocks noChangeShapeType="1"/>
          </p:cNvSpPr>
          <p:nvPr/>
        </p:nvSpPr>
        <p:spPr bwMode="auto">
          <a:xfrm>
            <a:off x="2698279" y="3816351"/>
            <a:ext cx="727075" cy="18637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1" name="Line 3530"/>
          <p:cNvSpPr>
            <a:spLocks noChangeShapeType="1"/>
          </p:cNvSpPr>
          <p:nvPr/>
        </p:nvSpPr>
        <p:spPr bwMode="auto">
          <a:xfrm flipV="1">
            <a:off x="3425354" y="5632451"/>
            <a:ext cx="2036763" cy="47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2" name="Line 3531"/>
          <p:cNvSpPr>
            <a:spLocks noChangeShapeType="1"/>
          </p:cNvSpPr>
          <p:nvPr/>
        </p:nvSpPr>
        <p:spPr bwMode="auto">
          <a:xfrm flipH="1">
            <a:off x="3425354" y="5632451"/>
            <a:ext cx="2036763" cy="476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3" name="Line 3532"/>
          <p:cNvSpPr>
            <a:spLocks noChangeShapeType="1"/>
          </p:cNvSpPr>
          <p:nvPr/>
        </p:nvSpPr>
        <p:spPr bwMode="auto">
          <a:xfrm>
            <a:off x="3425354" y="5680076"/>
            <a:ext cx="1916113" cy="66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4" name="Line 3533"/>
          <p:cNvSpPr>
            <a:spLocks noChangeShapeType="1"/>
          </p:cNvSpPr>
          <p:nvPr/>
        </p:nvSpPr>
        <p:spPr bwMode="auto">
          <a:xfrm flipH="1" flipV="1">
            <a:off x="3425354" y="5680076"/>
            <a:ext cx="1916113" cy="665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5" name="Line 3534"/>
          <p:cNvSpPr>
            <a:spLocks noChangeShapeType="1"/>
          </p:cNvSpPr>
          <p:nvPr/>
        </p:nvSpPr>
        <p:spPr bwMode="auto">
          <a:xfrm flipV="1">
            <a:off x="3425354" y="4999038"/>
            <a:ext cx="1925638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6" name="Line 3535"/>
          <p:cNvSpPr>
            <a:spLocks noChangeShapeType="1"/>
          </p:cNvSpPr>
          <p:nvPr/>
        </p:nvSpPr>
        <p:spPr bwMode="auto">
          <a:xfrm flipH="1">
            <a:off x="3425354" y="4999038"/>
            <a:ext cx="1925638" cy="6810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7" name="Line 3536"/>
          <p:cNvSpPr>
            <a:spLocks noChangeShapeType="1"/>
          </p:cNvSpPr>
          <p:nvPr/>
        </p:nvSpPr>
        <p:spPr bwMode="auto">
          <a:xfrm flipV="1">
            <a:off x="3425354" y="5140326"/>
            <a:ext cx="1963738" cy="53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8" name="Line 3537"/>
          <p:cNvSpPr>
            <a:spLocks noChangeShapeType="1"/>
          </p:cNvSpPr>
          <p:nvPr/>
        </p:nvSpPr>
        <p:spPr bwMode="auto">
          <a:xfrm flipH="1">
            <a:off x="3425354" y="5140326"/>
            <a:ext cx="1963738" cy="539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9" name="Line 3538"/>
          <p:cNvSpPr>
            <a:spLocks noChangeShapeType="1"/>
          </p:cNvSpPr>
          <p:nvPr/>
        </p:nvSpPr>
        <p:spPr bwMode="auto">
          <a:xfrm flipV="1">
            <a:off x="5349404" y="1446213"/>
            <a:ext cx="296863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0" name="Line 3539"/>
          <p:cNvSpPr>
            <a:spLocks noChangeShapeType="1"/>
          </p:cNvSpPr>
          <p:nvPr/>
        </p:nvSpPr>
        <p:spPr bwMode="auto">
          <a:xfrm flipH="1">
            <a:off x="5349404" y="1446213"/>
            <a:ext cx="296863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1" name="Line 3540"/>
          <p:cNvSpPr>
            <a:spLocks noChangeShapeType="1"/>
          </p:cNvSpPr>
          <p:nvPr/>
        </p:nvSpPr>
        <p:spPr bwMode="auto">
          <a:xfrm flipH="1">
            <a:off x="4082579" y="3341688"/>
            <a:ext cx="1266825" cy="1738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2" name="Line 3541"/>
          <p:cNvSpPr>
            <a:spLocks noChangeShapeType="1"/>
          </p:cNvSpPr>
          <p:nvPr/>
        </p:nvSpPr>
        <p:spPr bwMode="auto">
          <a:xfrm flipV="1">
            <a:off x="4082579" y="3341688"/>
            <a:ext cx="1266825" cy="17383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3" name="Line 3542"/>
          <p:cNvSpPr>
            <a:spLocks noChangeShapeType="1"/>
          </p:cNvSpPr>
          <p:nvPr/>
        </p:nvSpPr>
        <p:spPr bwMode="auto">
          <a:xfrm flipV="1">
            <a:off x="5349404" y="1500188"/>
            <a:ext cx="500063" cy="1841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4" name="Line 3543"/>
          <p:cNvSpPr>
            <a:spLocks noChangeShapeType="1"/>
          </p:cNvSpPr>
          <p:nvPr/>
        </p:nvSpPr>
        <p:spPr bwMode="auto">
          <a:xfrm flipH="1">
            <a:off x="5349404" y="1500188"/>
            <a:ext cx="500063" cy="18415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5" name="Line 3544"/>
          <p:cNvSpPr>
            <a:spLocks noChangeShapeType="1"/>
          </p:cNvSpPr>
          <p:nvPr/>
        </p:nvSpPr>
        <p:spPr bwMode="auto">
          <a:xfrm flipH="1">
            <a:off x="3985742" y="3341688"/>
            <a:ext cx="1363663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6" name="Line 3545"/>
          <p:cNvSpPr>
            <a:spLocks noChangeShapeType="1"/>
          </p:cNvSpPr>
          <p:nvPr/>
        </p:nvSpPr>
        <p:spPr bwMode="auto">
          <a:xfrm flipV="1">
            <a:off x="3985742" y="3341688"/>
            <a:ext cx="1363663" cy="1687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7" name="Line 3546"/>
          <p:cNvSpPr>
            <a:spLocks noChangeShapeType="1"/>
          </p:cNvSpPr>
          <p:nvPr/>
        </p:nvSpPr>
        <p:spPr bwMode="auto">
          <a:xfrm flipV="1">
            <a:off x="5349404" y="1470026"/>
            <a:ext cx="393700" cy="1871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8" name="Line 3547"/>
          <p:cNvSpPr>
            <a:spLocks noChangeShapeType="1"/>
          </p:cNvSpPr>
          <p:nvPr/>
        </p:nvSpPr>
        <p:spPr bwMode="auto">
          <a:xfrm flipH="1">
            <a:off x="5349404" y="1470026"/>
            <a:ext cx="393700" cy="1871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9" name="Line 3548"/>
          <p:cNvSpPr>
            <a:spLocks noChangeShapeType="1"/>
          </p:cNvSpPr>
          <p:nvPr/>
        </p:nvSpPr>
        <p:spPr bwMode="auto">
          <a:xfrm flipV="1">
            <a:off x="3742854" y="3403601"/>
            <a:ext cx="1409700" cy="162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0" name="Line 3549"/>
          <p:cNvSpPr>
            <a:spLocks noChangeShapeType="1"/>
          </p:cNvSpPr>
          <p:nvPr/>
        </p:nvSpPr>
        <p:spPr bwMode="auto">
          <a:xfrm flipH="1">
            <a:off x="3742854" y="3403601"/>
            <a:ext cx="1409700" cy="1628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1" name="Line 3550"/>
          <p:cNvSpPr>
            <a:spLocks noChangeShapeType="1"/>
          </p:cNvSpPr>
          <p:nvPr/>
        </p:nvSpPr>
        <p:spPr bwMode="auto">
          <a:xfrm flipV="1">
            <a:off x="3742854" y="3340101"/>
            <a:ext cx="1352550" cy="1692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2" name="Line 3551"/>
          <p:cNvSpPr>
            <a:spLocks noChangeShapeType="1"/>
          </p:cNvSpPr>
          <p:nvPr/>
        </p:nvSpPr>
        <p:spPr bwMode="auto">
          <a:xfrm flipH="1">
            <a:off x="3742854" y="3340101"/>
            <a:ext cx="1352550" cy="16922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3" name="Line 3552"/>
          <p:cNvSpPr>
            <a:spLocks noChangeShapeType="1"/>
          </p:cNvSpPr>
          <p:nvPr/>
        </p:nvSpPr>
        <p:spPr bwMode="auto">
          <a:xfrm flipV="1">
            <a:off x="3742854" y="3265488"/>
            <a:ext cx="1298575" cy="1766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4" name="Line 3553"/>
          <p:cNvSpPr>
            <a:spLocks noChangeShapeType="1"/>
          </p:cNvSpPr>
          <p:nvPr/>
        </p:nvSpPr>
        <p:spPr bwMode="auto">
          <a:xfrm flipH="1">
            <a:off x="3742854" y="3265488"/>
            <a:ext cx="1298575" cy="17668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5" name="Line 3554"/>
          <p:cNvSpPr>
            <a:spLocks noChangeShapeType="1"/>
          </p:cNvSpPr>
          <p:nvPr/>
        </p:nvSpPr>
        <p:spPr bwMode="auto">
          <a:xfrm flipH="1" flipV="1">
            <a:off x="3155479" y="2397126"/>
            <a:ext cx="2009775" cy="306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6" name="Line 3555"/>
          <p:cNvSpPr>
            <a:spLocks noChangeShapeType="1"/>
          </p:cNvSpPr>
          <p:nvPr/>
        </p:nvSpPr>
        <p:spPr bwMode="auto">
          <a:xfrm>
            <a:off x="3155479" y="2397126"/>
            <a:ext cx="2009775" cy="306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7" name="Line 3556"/>
          <p:cNvSpPr>
            <a:spLocks noChangeShapeType="1"/>
          </p:cNvSpPr>
          <p:nvPr/>
        </p:nvSpPr>
        <p:spPr bwMode="auto">
          <a:xfrm flipH="1" flipV="1">
            <a:off x="3161829" y="2520951"/>
            <a:ext cx="2003425" cy="182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8" name="Line 3557"/>
          <p:cNvSpPr>
            <a:spLocks noChangeShapeType="1"/>
          </p:cNvSpPr>
          <p:nvPr/>
        </p:nvSpPr>
        <p:spPr bwMode="auto">
          <a:xfrm>
            <a:off x="3161829" y="2520951"/>
            <a:ext cx="2003425" cy="1825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9" name="Line 3558"/>
          <p:cNvSpPr>
            <a:spLocks noChangeShapeType="1"/>
          </p:cNvSpPr>
          <p:nvPr/>
        </p:nvSpPr>
        <p:spPr bwMode="auto">
          <a:xfrm flipH="1">
            <a:off x="4196879" y="2703513"/>
            <a:ext cx="968375" cy="1890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0" name="Line 3559"/>
          <p:cNvSpPr>
            <a:spLocks noChangeShapeType="1"/>
          </p:cNvSpPr>
          <p:nvPr/>
        </p:nvSpPr>
        <p:spPr bwMode="auto">
          <a:xfrm flipV="1">
            <a:off x="4196879" y="2703513"/>
            <a:ext cx="968375" cy="1890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1" name="Line 3560"/>
          <p:cNvSpPr>
            <a:spLocks noChangeShapeType="1"/>
          </p:cNvSpPr>
          <p:nvPr/>
        </p:nvSpPr>
        <p:spPr bwMode="auto">
          <a:xfrm flipV="1">
            <a:off x="5900267" y="1219201"/>
            <a:ext cx="1273175" cy="1377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2" name="Line 3561"/>
          <p:cNvSpPr>
            <a:spLocks noChangeShapeType="1"/>
          </p:cNvSpPr>
          <p:nvPr/>
        </p:nvSpPr>
        <p:spPr bwMode="auto">
          <a:xfrm flipH="1">
            <a:off x="5900267" y="1219201"/>
            <a:ext cx="1273175" cy="13779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3" name="Line 3562"/>
          <p:cNvSpPr>
            <a:spLocks noChangeShapeType="1"/>
          </p:cNvSpPr>
          <p:nvPr/>
        </p:nvSpPr>
        <p:spPr bwMode="auto">
          <a:xfrm flipH="1">
            <a:off x="4992217" y="2597151"/>
            <a:ext cx="908050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4" name="Line 3563"/>
          <p:cNvSpPr>
            <a:spLocks noChangeShapeType="1"/>
          </p:cNvSpPr>
          <p:nvPr/>
        </p:nvSpPr>
        <p:spPr bwMode="auto">
          <a:xfrm flipV="1">
            <a:off x="4992217" y="2597151"/>
            <a:ext cx="908050" cy="19446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5" name="Line 3564"/>
          <p:cNvSpPr>
            <a:spLocks noChangeShapeType="1"/>
          </p:cNvSpPr>
          <p:nvPr/>
        </p:nvSpPr>
        <p:spPr bwMode="auto">
          <a:xfrm flipH="1">
            <a:off x="5258917" y="2597151"/>
            <a:ext cx="641350" cy="176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6" name="Line 3565"/>
          <p:cNvSpPr>
            <a:spLocks noChangeShapeType="1"/>
          </p:cNvSpPr>
          <p:nvPr/>
        </p:nvSpPr>
        <p:spPr bwMode="auto">
          <a:xfrm flipV="1">
            <a:off x="5258917" y="2597151"/>
            <a:ext cx="641350" cy="17653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7" name="Line 3566"/>
          <p:cNvSpPr>
            <a:spLocks noChangeShapeType="1"/>
          </p:cNvSpPr>
          <p:nvPr/>
        </p:nvSpPr>
        <p:spPr bwMode="auto">
          <a:xfrm flipH="1">
            <a:off x="4363567" y="2597151"/>
            <a:ext cx="1536700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8" name="Line 3567"/>
          <p:cNvSpPr>
            <a:spLocks noChangeShapeType="1"/>
          </p:cNvSpPr>
          <p:nvPr/>
        </p:nvSpPr>
        <p:spPr bwMode="auto">
          <a:xfrm flipV="1">
            <a:off x="4363567" y="2597151"/>
            <a:ext cx="1536700" cy="1255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9" name="Line 3568"/>
          <p:cNvSpPr>
            <a:spLocks noChangeShapeType="1"/>
          </p:cNvSpPr>
          <p:nvPr/>
        </p:nvSpPr>
        <p:spPr bwMode="auto">
          <a:xfrm flipH="1" flipV="1">
            <a:off x="4638204" y="1093788"/>
            <a:ext cx="1262063" cy="1503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0" name="Line 3569"/>
          <p:cNvSpPr>
            <a:spLocks noChangeShapeType="1"/>
          </p:cNvSpPr>
          <p:nvPr/>
        </p:nvSpPr>
        <p:spPr bwMode="auto">
          <a:xfrm>
            <a:off x="4638204" y="1093788"/>
            <a:ext cx="1262063" cy="1503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1" name="Line 3570"/>
          <p:cNvSpPr>
            <a:spLocks noChangeShapeType="1"/>
          </p:cNvSpPr>
          <p:nvPr/>
        </p:nvSpPr>
        <p:spPr bwMode="auto">
          <a:xfrm flipH="1" flipV="1">
            <a:off x="4282604" y="1482726"/>
            <a:ext cx="1617663" cy="1114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2" name="Line 3571"/>
          <p:cNvSpPr>
            <a:spLocks noChangeShapeType="1"/>
          </p:cNvSpPr>
          <p:nvPr/>
        </p:nvSpPr>
        <p:spPr bwMode="auto">
          <a:xfrm>
            <a:off x="4282604" y="1482726"/>
            <a:ext cx="1617663" cy="11144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3" name="Line 3572"/>
          <p:cNvSpPr>
            <a:spLocks noChangeShapeType="1"/>
          </p:cNvSpPr>
          <p:nvPr/>
        </p:nvSpPr>
        <p:spPr bwMode="auto">
          <a:xfrm flipH="1" flipV="1">
            <a:off x="4522317" y="1220788"/>
            <a:ext cx="1377950" cy="1376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4" name="Line 3573"/>
          <p:cNvSpPr>
            <a:spLocks noChangeShapeType="1"/>
          </p:cNvSpPr>
          <p:nvPr/>
        </p:nvSpPr>
        <p:spPr bwMode="auto">
          <a:xfrm>
            <a:off x="4522317" y="1220788"/>
            <a:ext cx="1377950" cy="13763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5" name="Line 3574"/>
          <p:cNvSpPr>
            <a:spLocks noChangeShapeType="1"/>
          </p:cNvSpPr>
          <p:nvPr/>
        </p:nvSpPr>
        <p:spPr bwMode="auto">
          <a:xfrm>
            <a:off x="5900267" y="2597151"/>
            <a:ext cx="812800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6" name="Line 3575"/>
          <p:cNvSpPr>
            <a:spLocks noChangeShapeType="1"/>
          </p:cNvSpPr>
          <p:nvPr/>
        </p:nvSpPr>
        <p:spPr bwMode="auto">
          <a:xfrm flipH="1" flipV="1">
            <a:off x="5900267" y="2597151"/>
            <a:ext cx="812800" cy="18700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7" name="Line 3576"/>
          <p:cNvSpPr>
            <a:spLocks noChangeShapeType="1"/>
          </p:cNvSpPr>
          <p:nvPr/>
        </p:nvSpPr>
        <p:spPr bwMode="auto">
          <a:xfrm>
            <a:off x="5900267" y="2597151"/>
            <a:ext cx="676275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8" name="Line 3577"/>
          <p:cNvSpPr>
            <a:spLocks noChangeShapeType="1"/>
          </p:cNvSpPr>
          <p:nvPr/>
        </p:nvSpPr>
        <p:spPr bwMode="auto">
          <a:xfrm flipH="1" flipV="1">
            <a:off x="5900267" y="2597151"/>
            <a:ext cx="676275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9" name="Line 3578"/>
          <p:cNvSpPr>
            <a:spLocks noChangeShapeType="1"/>
          </p:cNvSpPr>
          <p:nvPr/>
        </p:nvSpPr>
        <p:spPr bwMode="auto">
          <a:xfrm flipH="1" flipV="1">
            <a:off x="4425479" y="1301751"/>
            <a:ext cx="1474788" cy="1295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0" name="Line 3579"/>
          <p:cNvSpPr>
            <a:spLocks noChangeShapeType="1"/>
          </p:cNvSpPr>
          <p:nvPr/>
        </p:nvSpPr>
        <p:spPr bwMode="auto">
          <a:xfrm>
            <a:off x="4425479" y="1301751"/>
            <a:ext cx="1474788" cy="1295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1" name="Line 3580"/>
          <p:cNvSpPr>
            <a:spLocks noChangeShapeType="1"/>
          </p:cNvSpPr>
          <p:nvPr/>
        </p:nvSpPr>
        <p:spPr bwMode="auto">
          <a:xfrm flipH="1">
            <a:off x="3906367" y="2597151"/>
            <a:ext cx="1993900" cy="29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2" name="Line 3581"/>
          <p:cNvSpPr>
            <a:spLocks noChangeShapeType="1"/>
          </p:cNvSpPr>
          <p:nvPr/>
        </p:nvSpPr>
        <p:spPr bwMode="auto">
          <a:xfrm flipV="1">
            <a:off x="3906367" y="2597151"/>
            <a:ext cx="1993900" cy="292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3" name="Line 3582"/>
          <p:cNvSpPr>
            <a:spLocks noChangeShapeType="1"/>
          </p:cNvSpPr>
          <p:nvPr/>
        </p:nvSpPr>
        <p:spPr bwMode="auto">
          <a:xfrm flipH="1" flipV="1">
            <a:off x="5131917" y="796926"/>
            <a:ext cx="768350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4" name="Line 3583"/>
          <p:cNvSpPr>
            <a:spLocks noChangeShapeType="1"/>
          </p:cNvSpPr>
          <p:nvPr/>
        </p:nvSpPr>
        <p:spPr bwMode="auto">
          <a:xfrm>
            <a:off x="5131917" y="796926"/>
            <a:ext cx="768350" cy="18002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5" name="Line 3584"/>
          <p:cNvSpPr>
            <a:spLocks noChangeShapeType="1"/>
          </p:cNvSpPr>
          <p:nvPr/>
        </p:nvSpPr>
        <p:spPr bwMode="auto">
          <a:xfrm flipH="1" flipV="1">
            <a:off x="4206404" y="1611313"/>
            <a:ext cx="1693863" cy="985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6" name="Line 3585"/>
          <p:cNvSpPr>
            <a:spLocks noChangeShapeType="1"/>
          </p:cNvSpPr>
          <p:nvPr/>
        </p:nvSpPr>
        <p:spPr bwMode="auto">
          <a:xfrm>
            <a:off x="4206404" y="1611313"/>
            <a:ext cx="1693863" cy="985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7" name="Line 3586"/>
          <p:cNvSpPr>
            <a:spLocks noChangeShapeType="1"/>
          </p:cNvSpPr>
          <p:nvPr/>
        </p:nvSpPr>
        <p:spPr bwMode="auto">
          <a:xfrm flipH="1" flipV="1">
            <a:off x="4355629" y="1389063"/>
            <a:ext cx="1544638" cy="1208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8" name="Line 3587"/>
          <p:cNvSpPr>
            <a:spLocks noChangeShapeType="1"/>
          </p:cNvSpPr>
          <p:nvPr/>
        </p:nvSpPr>
        <p:spPr bwMode="auto">
          <a:xfrm>
            <a:off x="4355629" y="1389063"/>
            <a:ext cx="1544638" cy="1208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9" name="Line 3588"/>
          <p:cNvSpPr>
            <a:spLocks noChangeShapeType="1"/>
          </p:cNvSpPr>
          <p:nvPr/>
        </p:nvSpPr>
        <p:spPr bwMode="auto">
          <a:xfrm>
            <a:off x="5900267" y="2597151"/>
            <a:ext cx="927100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0" name="Line 3589"/>
          <p:cNvSpPr>
            <a:spLocks noChangeShapeType="1"/>
          </p:cNvSpPr>
          <p:nvPr/>
        </p:nvSpPr>
        <p:spPr bwMode="auto">
          <a:xfrm flipH="1" flipV="1">
            <a:off x="5900267" y="2597151"/>
            <a:ext cx="927100" cy="1808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1" name="Line 3590"/>
          <p:cNvSpPr>
            <a:spLocks noChangeShapeType="1"/>
          </p:cNvSpPr>
          <p:nvPr/>
        </p:nvSpPr>
        <p:spPr bwMode="auto">
          <a:xfrm flipH="1" flipV="1">
            <a:off x="3930179" y="2568576"/>
            <a:ext cx="1970088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2" name="Line 3591"/>
          <p:cNvSpPr>
            <a:spLocks noChangeShapeType="1"/>
          </p:cNvSpPr>
          <p:nvPr/>
        </p:nvSpPr>
        <p:spPr bwMode="auto">
          <a:xfrm>
            <a:off x="3930179" y="2568576"/>
            <a:ext cx="1970088" cy="2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3" name="Line 3592"/>
          <p:cNvSpPr>
            <a:spLocks noChangeShapeType="1"/>
          </p:cNvSpPr>
          <p:nvPr/>
        </p:nvSpPr>
        <p:spPr bwMode="auto">
          <a:xfrm flipH="1" flipV="1">
            <a:off x="4700117" y="1042988"/>
            <a:ext cx="1200150" cy="155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4" name="Line 3593"/>
          <p:cNvSpPr>
            <a:spLocks noChangeShapeType="1"/>
          </p:cNvSpPr>
          <p:nvPr/>
        </p:nvSpPr>
        <p:spPr bwMode="auto">
          <a:xfrm>
            <a:off x="4700117" y="1042988"/>
            <a:ext cx="1200150" cy="15541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5" name="Line 3594"/>
          <p:cNvSpPr>
            <a:spLocks noChangeShapeType="1"/>
          </p:cNvSpPr>
          <p:nvPr/>
        </p:nvSpPr>
        <p:spPr bwMode="auto">
          <a:xfrm flipH="1" flipV="1">
            <a:off x="3874617" y="2500313"/>
            <a:ext cx="2025650" cy="96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6" name="Line 3595"/>
          <p:cNvSpPr>
            <a:spLocks noChangeShapeType="1"/>
          </p:cNvSpPr>
          <p:nvPr/>
        </p:nvSpPr>
        <p:spPr bwMode="auto">
          <a:xfrm>
            <a:off x="3874617" y="2500313"/>
            <a:ext cx="2025650" cy="968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7" name="Line 3596"/>
          <p:cNvSpPr>
            <a:spLocks noChangeShapeType="1"/>
          </p:cNvSpPr>
          <p:nvPr/>
        </p:nvSpPr>
        <p:spPr bwMode="auto">
          <a:xfrm flipH="1">
            <a:off x="3957167" y="2597151"/>
            <a:ext cx="1943100" cy="322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8" name="Line 3597"/>
          <p:cNvSpPr>
            <a:spLocks noChangeShapeType="1"/>
          </p:cNvSpPr>
          <p:nvPr/>
        </p:nvSpPr>
        <p:spPr bwMode="auto">
          <a:xfrm flipV="1">
            <a:off x="3957167" y="2597151"/>
            <a:ext cx="1943100" cy="3222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9" name="Line 3598"/>
          <p:cNvSpPr>
            <a:spLocks noChangeShapeType="1"/>
          </p:cNvSpPr>
          <p:nvPr/>
        </p:nvSpPr>
        <p:spPr bwMode="auto">
          <a:xfrm flipH="1" flipV="1">
            <a:off x="4579467" y="1150938"/>
            <a:ext cx="1320800" cy="1446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0" name="Line 3599"/>
          <p:cNvSpPr>
            <a:spLocks noChangeShapeType="1"/>
          </p:cNvSpPr>
          <p:nvPr/>
        </p:nvSpPr>
        <p:spPr bwMode="auto">
          <a:xfrm>
            <a:off x="4579467" y="1150938"/>
            <a:ext cx="1320800" cy="1446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1" name="Line 3600"/>
          <p:cNvSpPr>
            <a:spLocks noChangeShapeType="1"/>
          </p:cNvSpPr>
          <p:nvPr/>
        </p:nvSpPr>
        <p:spPr bwMode="auto">
          <a:xfrm flipH="1">
            <a:off x="3966692" y="2597151"/>
            <a:ext cx="1933575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2" name="Line 3601"/>
          <p:cNvSpPr>
            <a:spLocks noChangeShapeType="1"/>
          </p:cNvSpPr>
          <p:nvPr/>
        </p:nvSpPr>
        <p:spPr bwMode="auto">
          <a:xfrm flipV="1">
            <a:off x="3966692" y="2597151"/>
            <a:ext cx="1933575" cy="127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3" name="Line 3602"/>
          <p:cNvSpPr>
            <a:spLocks noChangeShapeType="1"/>
          </p:cNvSpPr>
          <p:nvPr/>
        </p:nvSpPr>
        <p:spPr bwMode="auto">
          <a:xfrm flipH="1" flipV="1">
            <a:off x="4768379" y="990601"/>
            <a:ext cx="1131888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4" name="Line 3603"/>
          <p:cNvSpPr>
            <a:spLocks noChangeShapeType="1"/>
          </p:cNvSpPr>
          <p:nvPr/>
        </p:nvSpPr>
        <p:spPr bwMode="auto">
          <a:xfrm>
            <a:off x="4768379" y="990601"/>
            <a:ext cx="1131888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5" name="Line 3604"/>
          <p:cNvSpPr>
            <a:spLocks noChangeShapeType="1"/>
          </p:cNvSpPr>
          <p:nvPr/>
        </p:nvSpPr>
        <p:spPr bwMode="auto">
          <a:xfrm flipH="1" flipV="1">
            <a:off x="4998567" y="863601"/>
            <a:ext cx="901700" cy="173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6" name="Line 3605"/>
          <p:cNvSpPr>
            <a:spLocks noChangeShapeType="1"/>
          </p:cNvSpPr>
          <p:nvPr/>
        </p:nvSpPr>
        <p:spPr bwMode="auto">
          <a:xfrm>
            <a:off x="4998567" y="863601"/>
            <a:ext cx="901700" cy="1733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7" name="Line 3606"/>
          <p:cNvSpPr>
            <a:spLocks noChangeShapeType="1"/>
          </p:cNvSpPr>
          <p:nvPr/>
        </p:nvSpPr>
        <p:spPr bwMode="auto">
          <a:xfrm flipV="1">
            <a:off x="5900267" y="658813"/>
            <a:ext cx="333375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8" name="Line 3607"/>
          <p:cNvSpPr>
            <a:spLocks noChangeShapeType="1"/>
          </p:cNvSpPr>
          <p:nvPr/>
        </p:nvSpPr>
        <p:spPr bwMode="auto">
          <a:xfrm flipH="1">
            <a:off x="5900267" y="658813"/>
            <a:ext cx="333375" cy="19383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9" name="Line 3608"/>
          <p:cNvSpPr>
            <a:spLocks noChangeShapeType="1"/>
          </p:cNvSpPr>
          <p:nvPr/>
        </p:nvSpPr>
        <p:spPr bwMode="auto">
          <a:xfrm flipH="1" flipV="1">
            <a:off x="4844579" y="946151"/>
            <a:ext cx="1055688" cy="1651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0" name="Line 3609"/>
          <p:cNvSpPr>
            <a:spLocks noChangeShapeType="1"/>
          </p:cNvSpPr>
          <p:nvPr/>
        </p:nvSpPr>
        <p:spPr bwMode="auto">
          <a:xfrm>
            <a:off x="4844579" y="946151"/>
            <a:ext cx="1055688" cy="1651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1" name="Line 3610"/>
          <p:cNvSpPr>
            <a:spLocks noChangeShapeType="1"/>
          </p:cNvSpPr>
          <p:nvPr/>
        </p:nvSpPr>
        <p:spPr bwMode="auto">
          <a:xfrm flipV="1">
            <a:off x="3304704" y="2867026"/>
            <a:ext cx="1049338" cy="1862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2" name="Line 3611"/>
          <p:cNvSpPr>
            <a:spLocks noChangeShapeType="1"/>
          </p:cNvSpPr>
          <p:nvPr/>
        </p:nvSpPr>
        <p:spPr bwMode="auto">
          <a:xfrm flipH="1">
            <a:off x="3304704" y="2867026"/>
            <a:ext cx="1049338" cy="18621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3" name="Line 3612"/>
          <p:cNvSpPr>
            <a:spLocks noChangeShapeType="1"/>
          </p:cNvSpPr>
          <p:nvPr/>
        </p:nvSpPr>
        <p:spPr bwMode="auto">
          <a:xfrm flipV="1">
            <a:off x="3304704" y="2786063"/>
            <a:ext cx="855663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4" name="Line 3613"/>
          <p:cNvSpPr>
            <a:spLocks noChangeShapeType="1"/>
          </p:cNvSpPr>
          <p:nvPr/>
        </p:nvSpPr>
        <p:spPr bwMode="auto">
          <a:xfrm flipH="1">
            <a:off x="3304704" y="2786063"/>
            <a:ext cx="855663" cy="19431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5" name="Line 3614"/>
          <p:cNvSpPr>
            <a:spLocks noChangeShapeType="1"/>
          </p:cNvSpPr>
          <p:nvPr/>
        </p:nvSpPr>
        <p:spPr bwMode="auto">
          <a:xfrm flipH="1" flipV="1">
            <a:off x="3304704" y="2787651"/>
            <a:ext cx="0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6" name="Line 3615"/>
          <p:cNvSpPr>
            <a:spLocks noChangeShapeType="1"/>
          </p:cNvSpPr>
          <p:nvPr/>
        </p:nvSpPr>
        <p:spPr bwMode="auto">
          <a:xfrm>
            <a:off x="3304704" y="2787651"/>
            <a:ext cx="0" cy="1941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7" name="Line 3616"/>
          <p:cNvSpPr>
            <a:spLocks noChangeShapeType="1"/>
          </p:cNvSpPr>
          <p:nvPr/>
        </p:nvSpPr>
        <p:spPr bwMode="auto">
          <a:xfrm flipV="1">
            <a:off x="3304704" y="2670176"/>
            <a:ext cx="20638" cy="205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8" name="Line 3617"/>
          <p:cNvSpPr>
            <a:spLocks noChangeShapeType="1"/>
          </p:cNvSpPr>
          <p:nvPr/>
        </p:nvSpPr>
        <p:spPr bwMode="auto">
          <a:xfrm flipH="1">
            <a:off x="3304704" y="2670176"/>
            <a:ext cx="20638" cy="20589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9" name="Line 3618"/>
          <p:cNvSpPr>
            <a:spLocks noChangeShapeType="1"/>
          </p:cNvSpPr>
          <p:nvPr/>
        </p:nvSpPr>
        <p:spPr bwMode="auto">
          <a:xfrm flipV="1">
            <a:off x="3304704" y="4362451"/>
            <a:ext cx="1954213" cy="366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0" name="Line 3619"/>
          <p:cNvSpPr>
            <a:spLocks noChangeShapeType="1"/>
          </p:cNvSpPr>
          <p:nvPr/>
        </p:nvSpPr>
        <p:spPr bwMode="auto">
          <a:xfrm flipH="1">
            <a:off x="3304704" y="4362451"/>
            <a:ext cx="1954213" cy="3667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1" name="Line 3620"/>
          <p:cNvSpPr>
            <a:spLocks noChangeShapeType="1"/>
          </p:cNvSpPr>
          <p:nvPr/>
        </p:nvSpPr>
        <p:spPr bwMode="auto">
          <a:xfrm flipV="1">
            <a:off x="3304704" y="3195638"/>
            <a:ext cx="1500188" cy="153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2" name="Line 3621"/>
          <p:cNvSpPr>
            <a:spLocks noChangeShapeType="1"/>
          </p:cNvSpPr>
          <p:nvPr/>
        </p:nvSpPr>
        <p:spPr bwMode="auto">
          <a:xfrm flipH="1">
            <a:off x="3304704" y="3195638"/>
            <a:ext cx="1500188" cy="1533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3" name="Line 3623"/>
          <p:cNvSpPr>
            <a:spLocks noChangeShapeType="1"/>
          </p:cNvSpPr>
          <p:nvPr/>
        </p:nvSpPr>
        <p:spPr bwMode="auto">
          <a:xfrm flipV="1">
            <a:off x="3304704" y="2825751"/>
            <a:ext cx="960438" cy="190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4" name="Line 3624"/>
          <p:cNvSpPr>
            <a:spLocks noChangeShapeType="1"/>
          </p:cNvSpPr>
          <p:nvPr/>
        </p:nvSpPr>
        <p:spPr bwMode="auto">
          <a:xfrm flipH="1">
            <a:off x="3304704" y="2825751"/>
            <a:ext cx="960438" cy="19034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5" name="Line 3625"/>
          <p:cNvSpPr>
            <a:spLocks noChangeShapeType="1"/>
          </p:cNvSpPr>
          <p:nvPr/>
        </p:nvSpPr>
        <p:spPr bwMode="auto">
          <a:xfrm flipV="1">
            <a:off x="3304704" y="3311526"/>
            <a:ext cx="1608138" cy="1417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6" name="Line 3626"/>
          <p:cNvSpPr>
            <a:spLocks noChangeShapeType="1"/>
          </p:cNvSpPr>
          <p:nvPr/>
        </p:nvSpPr>
        <p:spPr bwMode="auto">
          <a:xfrm flipH="1">
            <a:off x="3304704" y="3311526"/>
            <a:ext cx="1608138" cy="1417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7" name="Line 3627"/>
          <p:cNvSpPr>
            <a:spLocks noChangeShapeType="1"/>
          </p:cNvSpPr>
          <p:nvPr/>
        </p:nvSpPr>
        <p:spPr bwMode="auto">
          <a:xfrm flipV="1">
            <a:off x="3304704" y="3025776"/>
            <a:ext cx="1279525" cy="1703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8" name="Line 3628"/>
          <p:cNvSpPr>
            <a:spLocks noChangeShapeType="1"/>
          </p:cNvSpPr>
          <p:nvPr/>
        </p:nvSpPr>
        <p:spPr bwMode="auto">
          <a:xfrm flipH="1">
            <a:off x="3304704" y="3025776"/>
            <a:ext cx="1279525" cy="17033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9" name="Line 3629"/>
          <p:cNvSpPr>
            <a:spLocks noChangeShapeType="1"/>
          </p:cNvSpPr>
          <p:nvPr/>
        </p:nvSpPr>
        <p:spPr bwMode="auto">
          <a:xfrm flipV="1">
            <a:off x="3304704" y="3238501"/>
            <a:ext cx="1558925" cy="149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0" name="Line 3630"/>
          <p:cNvSpPr>
            <a:spLocks noChangeShapeType="1"/>
          </p:cNvSpPr>
          <p:nvPr/>
        </p:nvSpPr>
        <p:spPr bwMode="auto">
          <a:xfrm flipH="1">
            <a:off x="3304704" y="3238501"/>
            <a:ext cx="1558925" cy="14906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1" name="Line 3631"/>
          <p:cNvSpPr>
            <a:spLocks noChangeShapeType="1"/>
          </p:cNvSpPr>
          <p:nvPr/>
        </p:nvSpPr>
        <p:spPr bwMode="auto">
          <a:xfrm flipV="1">
            <a:off x="3304704" y="3122613"/>
            <a:ext cx="1412875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2" name="Line 3632"/>
          <p:cNvSpPr>
            <a:spLocks noChangeShapeType="1"/>
          </p:cNvSpPr>
          <p:nvPr/>
        </p:nvSpPr>
        <p:spPr bwMode="auto">
          <a:xfrm flipH="1">
            <a:off x="3304704" y="3122613"/>
            <a:ext cx="1412875" cy="16065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3" name="Line 3633"/>
          <p:cNvSpPr>
            <a:spLocks noChangeShapeType="1"/>
          </p:cNvSpPr>
          <p:nvPr/>
        </p:nvSpPr>
        <p:spPr bwMode="auto">
          <a:xfrm flipV="1">
            <a:off x="3304704" y="2897188"/>
            <a:ext cx="1128713" cy="183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4" name="Line 3634"/>
          <p:cNvSpPr>
            <a:spLocks noChangeShapeType="1"/>
          </p:cNvSpPr>
          <p:nvPr/>
        </p:nvSpPr>
        <p:spPr bwMode="auto">
          <a:xfrm flipH="1">
            <a:off x="3304704" y="2897188"/>
            <a:ext cx="1128713" cy="18319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5" name="Line 3635"/>
          <p:cNvSpPr>
            <a:spLocks noChangeShapeType="1"/>
          </p:cNvSpPr>
          <p:nvPr/>
        </p:nvSpPr>
        <p:spPr bwMode="auto">
          <a:xfrm flipV="1">
            <a:off x="3304704" y="3057526"/>
            <a:ext cx="1389063" cy="1671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6" name="Line 3636"/>
          <p:cNvSpPr>
            <a:spLocks noChangeShapeType="1"/>
          </p:cNvSpPr>
          <p:nvPr/>
        </p:nvSpPr>
        <p:spPr bwMode="auto">
          <a:xfrm flipH="1">
            <a:off x="3304704" y="3057526"/>
            <a:ext cx="1389063" cy="16716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7" name="Line 3637"/>
          <p:cNvSpPr>
            <a:spLocks noChangeShapeType="1"/>
          </p:cNvSpPr>
          <p:nvPr/>
        </p:nvSpPr>
        <p:spPr bwMode="auto">
          <a:xfrm flipH="1" flipV="1">
            <a:off x="2836391" y="2705101"/>
            <a:ext cx="468313" cy="2024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8" name="Line 3638"/>
          <p:cNvSpPr>
            <a:spLocks noChangeShapeType="1"/>
          </p:cNvSpPr>
          <p:nvPr/>
        </p:nvSpPr>
        <p:spPr bwMode="auto">
          <a:xfrm>
            <a:off x="2836391" y="2705101"/>
            <a:ext cx="468313" cy="2024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9" name="Line 3639"/>
          <p:cNvSpPr>
            <a:spLocks noChangeShapeType="1"/>
          </p:cNvSpPr>
          <p:nvPr/>
        </p:nvSpPr>
        <p:spPr bwMode="auto">
          <a:xfrm flipH="1" flipV="1">
            <a:off x="2353791" y="2809876"/>
            <a:ext cx="95091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0" name="Line 3640"/>
          <p:cNvSpPr>
            <a:spLocks noChangeShapeType="1"/>
          </p:cNvSpPr>
          <p:nvPr/>
        </p:nvSpPr>
        <p:spPr bwMode="auto">
          <a:xfrm>
            <a:off x="2353791" y="2809876"/>
            <a:ext cx="950913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1" name="Line 3641"/>
          <p:cNvSpPr>
            <a:spLocks noChangeShapeType="1"/>
          </p:cNvSpPr>
          <p:nvPr/>
        </p:nvSpPr>
        <p:spPr bwMode="auto">
          <a:xfrm flipH="1" flipV="1">
            <a:off x="2468091" y="2765426"/>
            <a:ext cx="836613" cy="1963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2" name="Line 3642"/>
          <p:cNvSpPr>
            <a:spLocks noChangeShapeType="1"/>
          </p:cNvSpPr>
          <p:nvPr/>
        </p:nvSpPr>
        <p:spPr bwMode="auto">
          <a:xfrm>
            <a:off x="2468091" y="2765426"/>
            <a:ext cx="836613" cy="19637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3" name="Line 3643"/>
          <p:cNvSpPr>
            <a:spLocks noChangeShapeType="1"/>
          </p:cNvSpPr>
          <p:nvPr/>
        </p:nvSpPr>
        <p:spPr bwMode="auto">
          <a:xfrm flipV="1">
            <a:off x="3304704" y="2941638"/>
            <a:ext cx="1187450" cy="1787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4" name="Line 3644"/>
          <p:cNvSpPr>
            <a:spLocks noChangeShapeType="1"/>
          </p:cNvSpPr>
          <p:nvPr/>
        </p:nvSpPr>
        <p:spPr bwMode="auto">
          <a:xfrm flipH="1">
            <a:off x="3304704" y="2941638"/>
            <a:ext cx="1187450" cy="1787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5" name="Line 3645"/>
          <p:cNvSpPr>
            <a:spLocks noChangeShapeType="1"/>
          </p:cNvSpPr>
          <p:nvPr/>
        </p:nvSpPr>
        <p:spPr bwMode="auto">
          <a:xfrm flipV="1">
            <a:off x="3304704" y="3124201"/>
            <a:ext cx="1484313" cy="160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6" name="Line 3646"/>
          <p:cNvSpPr>
            <a:spLocks noChangeShapeType="1"/>
          </p:cNvSpPr>
          <p:nvPr/>
        </p:nvSpPr>
        <p:spPr bwMode="auto">
          <a:xfrm flipH="1">
            <a:off x="3304704" y="3124201"/>
            <a:ext cx="1484313" cy="16049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7" name="Line 3647"/>
          <p:cNvSpPr>
            <a:spLocks noChangeShapeType="1"/>
          </p:cNvSpPr>
          <p:nvPr/>
        </p:nvSpPr>
        <p:spPr bwMode="auto">
          <a:xfrm flipV="1">
            <a:off x="3304704" y="3001963"/>
            <a:ext cx="1343025" cy="1727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8" name="Line 3648"/>
          <p:cNvSpPr>
            <a:spLocks noChangeShapeType="1"/>
          </p:cNvSpPr>
          <p:nvPr/>
        </p:nvSpPr>
        <p:spPr bwMode="auto">
          <a:xfrm flipH="1">
            <a:off x="3304704" y="3001963"/>
            <a:ext cx="1343025" cy="1727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9" name="Line 3649"/>
          <p:cNvSpPr>
            <a:spLocks noChangeShapeType="1"/>
          </p:cNvSpPr>
          <p:nvPr/>
        </p:nvSpPr>
        <p:spPr bwMode="auto">
          <a:xfrm flipV="1">
            <a:off x="3304704" y="2947988"/>
            <a:ext cx="1258888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0" name="Line 3650"/>
          <p:cNvSpPr>
            <a:spLocks noChangeShapeType="1"/>
          </p:cNvSpPr>
          <p:nvPr/>
        </p:nvSpPr>
        <p:spPr bwMode="auto">
          <a:xfrm flipH="1">
            <a:off x="3304704" y="2947988"/>
            <a:ext cx="1258888" cy="17811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1" name="Line 3651"/>
          <p:cNvSpPr>
            <a:spLocks noChangeShapeType="1"/>
          </p:cNvSpPr>
          <p:nvPr/>
        </p:nvSpPr>
        <p:spPr bwMode="auto">
          <a:xfrm flipH="1">
            <a:off x="4801716" y="2093913"/>
            <a:ext cx="328613" cy="204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2" name="Line 3652"/>
          <p:cNvSpPr>
            <a:spLocks noChangeShapeType="1"/>
          </p:cNvSpPr>
          <p:nvPr/>
        </p:nvSpPr>
        <p:spPr bwMode="auto">
          <a:xfrm flipV="1">
            <a:off x="4801716" y="2093913"/>
            <a:ext cx="328613" cy="2046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3" name="Line 3653"/>
          <p:cNvSpPr>
            <a:spLocks noChangeShapeType="1"/>
          </p:cNvSpPr>
          <p:nvPr/>
        </p:nvSpPr>
        <p:spPr bwMode="auto">
          <a:xfrm flipV="1">
            <a:off x="5130329" y="411163"/>
            <a:ext cx="950913" cy="1682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4" name="Line 3654"/>
          <p:cNvSpPr>
            <a:spLocks noChangeShapeType="1"/>
          </p:cNvSpPr>
          <p:nvPr/>
        </p:nvSpPr>
        <p:spPr bwMode="auto">
          <a:xfrm flipH="1">
            <a:off x="5130329" y="411163"/>
            <a:ext cx="950913" cy="1682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5" name="Line 3655"/>
          <p:cNvSpPr>
            <a:spLocks noChangeShapeType="1"/>
          </p:cNvSpPr>
          <p:nvPr/>
        </p:nvSpPr>
        <p:spPr bwMode="auto">
          <a:xfrm flipH="1">
            <a:off x="3285654" y="2093913"/>
            <a:ext cx="1844675" cy="1087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6" name="Line 3656"/>
          <p:cNvSpPr>
            <a:spLocks noChangeShapeType="1"/>
          </p:cNvSpPr>
          <p:nvPr/>
        </p:nvSpPr>
        <p:spPr bwMode="auto">
          <a:xfrm flipV="1">
            <a:off x="3285654" y="2093913"/>
            <a:ext cx="1844675" cy="1087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7" name="Line 3657"/>
          <p:cNvSpPr>
            <a:spLocks noChangeShapeType="1"/>
          </p:cNvSpPr>
          <p:nvPr/>
        </p:nvSpPr>
        <p:spPr bwMode="auto">
          <a:xfrm flipH="1" flipV="1">
            <a:off x="3588866" y="752476"/>
            <a:ext cx="1541463" cy="1341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8" name="Line 3658"/>
          <p:cNvSpPr>
            <a:spLocks noChangeShapeType="1"/>
          </p:cNvSpPr>
          <p:nvPr/>
        </p:nvSpPr>
        <p:spPr bwMode="auto">
          <a:xfrm>
            <a:off x="3588866" y="752476"/>
            <a:ext cx="1541463" cy="13414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9" name="Line 3659"/>
          <p:cNvSpPr>
            <a:spLocks noChangeShapeType="1"/>
          </p:cNvSpPr>
          <p:nvPr/>
        </p:nvSpPr>
        <p:spPr bwMode="auto">
          <a:xfrm flipH="1" flipV="1">
            <a:off x="3420591" y="966788"/>
            <a:ext cx="1709738" cy="1127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0" name="Line 3660"/>
          <p:cNvSpPr>
            <a:spLocks noChangeShapeType="1"/>
          </p:cNvSpPr>
          <p:nvPr/>
        </p:nvSpPr>
        <p:spPr bwMode="auto">
          <a:xfrm>
            <a:off x="3420591" y="966788"/>
            <a:ext cx="1709738" cy="11271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1" name="Line 3661"/>
          <p:cNvSpPr>
            <a:spLocks noChangeShapeType="1"/>
          </p:cNvSpPr>
          <p:nvPr/>
        </p:nvSpPr>
        <p:spPr bwMode="auto">
          <a:xfrm flipH="1">
            <a:off x="3892079" y="2093913"/>
            <a:ext cx="1238250" cy="160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2" name="Line 3662"/>
          <p:cNvSpPr>
            <a:spLocks noChangeShapeType="1"/>
          </p:cNvSpPr>
          <p:nvPr/>
        </p:nvSpPr>
        <p:spPr bwMode="auto">
          <a:xfrm flipV="1">
            <a:off x="3892079" y="2093913"/>
            <a:ext cx="1238250" cy="1603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3" name="Line 3663"/>
          <p:cNvSpPr>
            <a:spLocks noChangeShapeType="1"/>
          </p:cNvSpPr>
          <p:nvPr/>
        </p:nvSpPr>
        <p:spPr bwMode="auto">
          <a:xfrm flipH="1">
            <a:off x="4789016" y="2093913"/>
            <a:ext cx="341313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4" name="Line 3664"/>
          <p:cNvSpPr>
            <a:spLocks noChangeShapeType="1"/>
          </p:cNvSpPr>
          <p:nvPr/>
        </p:nvSpPr>
        <p:spPr bwMode="auto">
          <a:xfrm flipV="1">
            <a:off x="4789016" y="2093913"/>
            <a:ext cx="341313" cy="19018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5" name="Line 3665"/>
          <p:cNvSpPr>
            <a:spLocks noChangeShapeType="1"/>
          </p:cNvSpPr>
          <p:nvPr/>
        </p:nvSpPr>
        <p:spPr bwMode="auto">
          <a:xfrm flipH="1" flipV="1">
            <a:off x="3825404" y="509588"/>
            <a:ext cx="1304925" cy="158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6" name="Line 3666"/>
          <p:cNvSpPr>
            <a:spLocks noChangeShapeType="1"/>
          </p:cNvSpPr>
          <p:nvPr/>
        </p:nvSpPr>
        <p:spPr bwMode="auto">
          <a:xfrm>
            <a:off x="3825404" y="509588"/>
            <a:ext cx="1304925" cy="15843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7" name="Line 3667"/>
          <p:cNvSpPr>
            <a:spLocks noChangeShapeType="1"/>
          </p:cNvSpPr>
          <p:nvPr/>
        </p:nvSpPr>
        <p:spPr bwMode="auto">
          <a:xfrm flipH="1">
            <a:off x="4939829" y="2093913"/>
            <a:ext cx="190500" cy="206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8" name="Line 3668"/>
          <p:cNvSpPr>
            <a:spLocks noChangeShapeType="1"/>
          </p:cNvSpPr>
          <p:nvPr/>
        </p:nvSpPr>
        <p:spPr bwMode="auto">
          <a:xfrm flipV="1">
            <a:off x="4939829" y="2093913"/>
            <a:ext cx="190500" cy="20685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9" name="Line 3669"/>
          <p:cNvSpPr>
            <a:spLocks noChangeShapeType="1"/>
          </p:cNvSpPr>
          <p:nvPr/>
        </p:nvSpPr>
        <p:spPr bwMode="auto">
          <a:xfrm flipH="1">
            <a:off x="3155479" y="2093913"/>
            <a:ext cx="1974850" cy="303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0" name="Line 3670"/>
          <p:cNvSpPr>
            <a:spLocks noChangeShapeType="1"/>
          </p:cNvSpPr>
          <p:nvPr/>
        </p:nvSpPr>
        <p:spPr bwMode="auto">
          <a:xfrm flipV="1">
            <a:off x="3155479" y="2093913"/>
            <a:ext cx="1974850" cy="30321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1" name="Line 3671"/>
          <p:cNvSpPr>
            <a:spLocks noChangeShapeType="1"/>
          </p:cNvSpPr>
          <p:nvPr/>
        </p:nvSpPr>
        <p:spPr bwMode="auto">
          <a:xfrm flipH="1">
            <a:off x="4711229" y="2093913"/>
            <a:ext cx="419100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2" name="Line 3672"/>
          <p:cNvSpPr>
            <a:spLocks noChangeShapeType="1"/>
          </p:cNvSpPr>
          <p:nvPr/>
        </p:nvSpPr>
        <p:spPr bwMode="auto">
          <a:xfrm flipV="1">
            <a:off x="4711229" y="2093913"/>
            <a:ext cx="419100" cy="18954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3" name="Line 3673"/>
          <p:cNvSpPr>
            <a:spLocks noChangeShapeType="1"/>
          </p:cNvSpPr>
          <p:nvPr/>
        </p:nvSpPr>
        <p:spPr bwMode="auto">
          <a:xfrm flipH="1">
            <a:off x="3685704" y="2093913"/>
            <a:ext cx="1444625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4" name="Line 3674"/>
          <p:cNvSpPr>
            <a:spLocks noChangeShapeType="1"/>
          </p:cNvSpPr>
          <p:nvPr/>
        </p:nvSpPr>
        <p:spPr bwMode="auto">
          <a:xfrm flipV="1">
            <a:off x="3685704" y="2093913"/>
            <a:ext cx="1444625" cy="12985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5" name="Line 3675"/>
          <p:cNvSpPr>
            <a:spLocks noChangeShapeType="1"/>
          </p:cNvSpPr>
          <p:nvPr/>
        </p:nvSpPr>
        <p:spPr bwMode="auto">
          <a:xfrm flipH="1">
            <a:off x="3296766" y="2093913"/>
            <a:ext cx="1833563" cy="889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6" name="Line 3676"/>
          <p:cNvSpPr>
            <a:spLocks noChangeShapeType="1"/>
          </p:cNvSpPr>
          <p:nvPr/>
        </p:nvSpPr>
        <p:spPr bwMode="auto">
          <a:xfrm flipV="1">
            <a:off x="3296766" y="2093913"/>
            <a:ext cx="1833563" cy="889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7" name="Line 3677"/>
          <p:cNvSpPr>
            <a:spLocks noChangeShapeType="1"/>
          </p:cNvSpPr>
          <p:nvPr/>
        </p:nvSpPr>
        <p:spPr bwMode="auto">
          <a:xfrm flipH="1" flipV="1">
            <a:off x="3666654" y="654051"/>
            <a:ext cx="1463675" cy="1439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8" name="Line 3678"/>
          <p:cNvSpPr>
            <a:spLocks noChangeShapeType="1"/>
          </p:cNvSpPr>
          <p:nvPr/>
        </p:nvSpPr>
        <p:spPr bwMode="auto">
          <a:xfrm>
            <a:off x="3666654" y="654051"/>
            <a:ext cx="1463675" cy="1439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9" name="Line 3679"/>
          <p:cNvSpPr>
            <a:spLocks noChangeShapeType="1"/>
          </p:cNvSpPr>
          <p:nvPr/>
        </p:nvSpPr>
        <p:spPr bwMode="auto">
          <a:xfrm flipH="1" flipV="1">
            <a:off x="3496791" y="860426"/>
            <a:ext cx="1633538" cy="1233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0" name="Line 3680"/>
          <p:cNvSpPr>
            <a:spLocks noChangeShapeType="1"/>
          </p:cNvSpPr>
          <p:nvPr/>
        </p:nvSpPr>
        <p:spPr bwMode="auto">
          <a:xfrm>
            <a:off x="3496791" y="860426"/>
            <a:ext cx="1633538" cy="12334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1" name="Line 3681"/>
          <p:cNvSpPr>
            <a:spLocks noChangeShapeType="1"/>
          </p:cNvSpPr>
          <p:nvPr/>
        </p:nvSpPr>
        <p:spPr bwMode="auto">
          <a:xfrm flipH="1" flipV="1">
            <a:off x="5119216" y="1524001"/>
            <a:ext cx="539750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2" name="Line 3682"/>
          <p:cNvSpPr>
            <a:spLocks noChangeShapeType="1"/>
          </p:cNvSpPr>
          <p:nvPr/>
        </p:nvSpPr>
        <p:spPr bwMode="auto">
          <a:xfrm>
            <a:off x="5119216" y="1524001"/>
            <a:ext cx="539750" cy="18557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3" name="Line 3683"/>
          <p:cNvSpPr>
            <a:spLocks noChangeShapeType="1"/>
          </p:cNvSpPr>
          <p:nvPr/>
        </p:nvSpPr>
        <p:spPr bwMode="auto">
          <a:xfrm flipH="1" flipV="1">
            <a:off x="5319241" y="1482726"/>
            <a:ext cx="339725" cy="189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4" name="Line 3684"/>
          <p:cNvSpPr>
            <a:spLocks noChangeShapeType="1"/>
          </p:cNvSpPr>
          <p:nvPr/>
        </p:nvSpPr>
        <p:spPr bwMode="auto">
          <a:xfrm>
            <a:off x="5319241" y="1482726"/>
            <a:ext cx="339725" cy="1897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5" name="Line 3685"/>
          <p:cNvSpPr>
            <a:spLocks noChangeShapeType="1"/>
          </p:cNvSpPr>
          <p:nvPr/>
        </p:nvSpPr>
        <p:spPr bwMode="auto">
          <a:xfrm flipH="1" flipV="1">
            <a:off x="4901729" y="1595438"/>
            <a:ext cx="757238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6" name="Line 3686"/>
          <p:cNvSpPr>
            <a:spLocks noChangeShapeType="1"/>
          </p:cNvSpPr>
          <p:nvPr/>
        </p:nvSpPr>
        <p:spPr bwMode="auto">
          <a:xfrm>
            <a:off x="4901729" y="1595438"/>
            <a:ext cx="757238" cy="1784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7" name="Line 3687"/>
          <p:cNvSpPr>
            <a:spLocks noChangeShapeType="1"/>
          </p:cNvSpPr>
          <p:nvPr/>
        </p:nvSpPr>
        <p:spPr bwMode="auto">
          <a:xfrm>
            <a:off x="5658966" y="3379788"/>
            <a:ext cx="844550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8" name="Line 3688"/>
          <p:cNvSpPr>
            <a:spLocks noChangeShapeType="1"/>
          </p:cNvSpPr>
          <p:nvPr/>
        </p:nvSpPr>
        <p:spPr bwMode="auto">
          <a:xfrm flipH="1" flipV="1">
            <a:off x="5658966" y="3379788"/>
            <a:ext cx="844550" cy="19145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9" name="Line 3689"/>
          <p:cNvSpPr>
            <a:spLocks noChangeShapeType="1"/>
          </p:cNvSpPr>
          <p:nvPr/>
        </p:nvSpPr>
        <p:spPr bwMode="auto">
          <a:xfrm flipH="1" flipV="1">
            <a:off x="5219229" y="1500188"/>
            <a:ext cx="439738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0" name="Line 3690"/>
          <p:cNvSpPr>
            <a:spLocks noChangeShapeType="1"/>
          </p:cNvSpPr>
          <p:nvPr/>
        </p:nvSpPr>
        <p:spPr bwMode="auto">
          <a:xfrm>
            <a:off x="5219229" y="1500188"/>
            <a:ext cx="439738" cy="1879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1" name="Line 3691"/>
          <p:cNvSpPr>
            <a:spLocks noChangeShapeType="1"/>
          </p:cNvSpPr>
          <p:nvPr/>
        </p:nvSpPr>
        <p:spPr bwMode="auto">
          <a:xfrm>
            <a:off x="5658966" y="3379788"/>
            <a:ext cx="1112838" cy="177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2" name="Line 3692"/>
          <p:cNvSpPr>
            <a:spLocks noChangeShapeType="1"/>
          </p:cNvSpPr>
          <p:nvPr/>
        </p:nvSpPr>
        <p:spPr bwMode="auto">
          <a:xfrm flipH="1" flipV="1">
            <a:off x="5658966" y="3379788"/>
            <a:ext cx="1112838" cy="17780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3" name="Line 3693"/>
          <p:cNvSpPr>
            <a:spLocks noChangeShapeType="1"/>
          </p:cNvSpPr>
          <p:nvPr/>
        </p:nvSpPr>
        <p:spPr bwMode="auto">
          <a:xfrm flipH="1">
            <a:off x="4325466" y="3379788"/>
            <a:ext cx="1333500" cy="1668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4" name="Line 3694"/>
          <p:cNvSpPr>
            <a:spLocks noChangeShapeType="1"/>
          </p:cNvSpPr>
          <p:nvPr/>
        </p:nvSpPr>
        <p:spPr bwMode="auto">
          <a:xfrm flipV="1">
            <a:off x="4325466" y="3379788"/>
            <a:ext cx="1333500" cy="16684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5" name="Line 3695"/>
          <p:cNvSpPr>
            <a:spLocks noChangeShapeType="1"/>
          </p:cNvSpPr>
          <p:nvPr/>
        </p:nvSpPr>
        <p:spPr bwMode="auto">
          <a:xfrm flipH="1" flipV="1">
            <a:off x="5419254" y="1470026"/>
            <a:ext cx="239713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6" name="Line 3696"/>
          <p:cNvSpPr>
            <a:spLocks noChangeShapeType="1"/>
          </p:cNvSpPr>
          <p:nvPr/>
        </p:nvSpPr>
        <p:spPr bwMode="auto">
          <a:xfrm>
            <a:off x="5419254" y="1470026"/>
            <a:ext cx="239713" cy="19097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7" name="Line 3697"/>
          <p:cNvSpPr>
            <a:spLocks noChangeShapeType="1"/>
          </p:cNvSpPr>
          <p:nvPr/>
        </p:nvSpPr>
        <p:spPr bwMode="auto">
          <a:xfrm flipH="1" flipV="1">
            <a:off x="5017616" y="1557338"/>
            <a:ext cx="641350" cy="182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8" name="Line 3698"/>
          <p:cNvSpPr>
            <a:spLocks noChangeShapeType="1"/>
          </p:cNvSpPr>
          <p:nvPr/>
        </p:nvSpPr>
        <p:spPr bwMode="auto">
          <a:xfrm>
            <a:off x="5017616" y="1557338"/>
            <a:ext cx="641350" cy="1822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9" name="Line 3699"/>
          <p:cNvSpPr>
            <a:spLocks noChangeShapeType="1"/>
          </p:cNvSpPr>
          <p:nvPr/>
        </p:nvSpPr>
        <p:spPr bwMode="auto">
          <a:xfrm flipH="1" flipV="1">
            <a:off x="5522441" y="1458913"/>
            <a:ext cx="136525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0" name="Line 3700"/>
          <p:cNvSpPr>
            <a:spLocks noChangeShapeType="1"/>
          </p:cNvSpPr>
          <p:nvPr/>
        </p:nvSpPr>
        <p:spPr bwMode="auto">
          <a:xfrm>
            <a:off x="5522441" y="1458913"/>
            <a:ext cx="136525" cy="1920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1" name="Line 3701"/>
          <p:cNvSpPr>
            <a:spLocks noChangeShapeType="1"/>
          </p:cNvSpPr>
          <p:nvPr/>
        </p:nvSpPr>
        <p:spPr bwMode="auto">
          <a:xfrm flipH="1">
            <a:off x="4230216" y="3379788"/>
            <a:ext cx="1428750" cy="159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2" name="Line 3702"/>
          <p:cNvSpPr>
            <a:spLocks noChangeShapeType="1"/>
          </p:cNvSpPr>
          <p:nvPr/>
        </p:nvSpPr>
        <p:spPr bwMode="auto">
          <a:xfrm flipV="1">
            <a:off x="4230216" y="3379788"/>
            <a:ext cx="1428750" cy="159702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3" name="Line 3703"/>
          <p:cNvSpPr>
            <a:spLocks noChangeShapeType="1"/>
          </p:cNvSpPr>
          <p:nvPr/>
        </p:nvSpPr>
        <p:spPr bwMode="auto">
          <a:xfrm>
            <a:off x="5658966" y="3379788"/>
            <a:ext cx="976313" cy="1857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4" name="Line 3704"/>
          <p:cNvSpPr>
            <a:spLocks noChangeShapeType="1"/>
          </p:cNvSpPr>
          <p:nvPr/>
        </p:nvSpPr>
        <p:spPr bwMode="auto">
          <a:xfrm flipH="1" flipV="1">
            <a:off x="5658966" y="3379788"/>
            <a:ext cx="976313" cy="18573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5" name="Line 3705"/>
          <p:cNvSpPr>
            <a:spLocks noChangeShapeType="1"/>
          </p:cNvSpPr>
          <p:nvPr/>
        </p:nvSpPr>
        <p:spPr bwMode="auto">
          <a:xfrm flipH="1">
            <a:off x="4939829" y="2065338"/>
            <a:ext cx="338138" cy="209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6" name="Line 3706"/>
          <p:cNvSpPr>
            <a:spLocks noChangeShapeType="1"/>
          </p:cNvSpPr>
          <p:nvPr/>
        </p:nvSpPr>
        <p:spPr bwMode="auto">
          <a:xfrm flipV="1">
            <a:off x="4939829" y="2065338"/>
            <a:ext cx="338138" cy="2097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7" name="Line 3707"/>
          <p:cNvSpPr>
            <a:spLocks noChangeShapeType="1"/>
          </p:cNvSpPr>
          <p:nvPr/>
        </p:nvSpPr>
        <p:spPr bwMode="auto">
          <a:xfrm flipH="1" flipV="1">
            <a:off x="4142904" y="369888"/>
            <a:ext cx="1135063" cy="1695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8" name="Line 3708"/>
          <p:cNvSpPr>
            <a:spLocks noChangeShapeType="1"/>
          </p:cNvSpPr>
          <p:nvPr/>
        </p:nvSpPr>
        <p:spPr bwMode="auto">
          <a:xfrm>
            <a:off x="4142904" y="369888"/>
            <a:ext cx="1135063" cy="16954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9" name="Line 3709"/>
          <p:cNvSpPr>
            <a:spLocks noChangeShapeType="1"/>
          </p:cNvSpPr>
          <p:nvPr/>
        </p:nvSpPr>
        <p:spPr bwMode="auto">
          <a:xfrm flipH="1">
            <a:off x="4882679" y="2065338"/>
            <a:ext cx="395288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0" name="Line 3710"/>
          <p:cNvSpPr>
            <a:spLocks noChangeShapeType="1"/>
          </p:cNvSpPr>
          <p:nvPr/>
        </p:nvSpPr>
        <p:spPr bwMode="auto">
          <a:xfrm flipV="1">
            <a:off x="4882679" y="2065338"/>
            <a:ext cx="395288" cy="1970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1" name="Line 3711"/>
          <p:cNvSpPr>
            <a:spLocks noChangeShapeType="1"/>
          </p:cNvSpPr>
          <p:nvPr/>
        </p:nvSpPr>
        <p:spPr bwMode="auto">
          <a:xfrm flipH="1">
            <a:off x="4850929" y="2065338"/>
            <a:ext cx="427038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2" name="Line 3712"/>
          <p:cNvSpPr>
            <a:spLocks noChangeShapeType="1"/>
          </p:cNvSpPr>
          <p:nvPr/>
        </p:nvSpPr>
        <p:spPr bwMode="auto">
          <a:xfrm flipV="1">
            <a:off x="4850929" y="2065338"/>
            <a:ext cx="427038" cy="19192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3" name="Line 3713"/>
          <p:cNvSpPr>
            <a:spLocks noChangeShapeType="1"/>
          </p:cNvSpPr>
          <p:nvPr/>
        </p:nvSpPr>
        <p:spPr bwMode="auto">
          <a:xfrm flipH="1">
            <a:off x="4711229" y="2065338"/>
            <a:ext cx="566738" cy="185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4" name="Line 3714"/>
          <p:cNvSpPr>
            <a:spLocks noChangeShapeType="1"/>
          </p:cNvSpPr>
          <p:nvPr/>
        </p:nvSpPr>
        <p:spPr bwMode="auto">
          <a:xfrm flipV="1">
            <a:off x="4711229" y="2065338"/>
            <a:ext cx="566738" cy="18542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5" name="Line 3715"/>
          <p:cNvSpPr>
            <a:spLocks noChangeShapeType="1"/>
          </p:cNvSpPr>
          <p:nvPr/>
        </p:nvSpPr>
        <p:spPr bwMode="auto">
          <a:xfrm flipH="1">
            <a:off x="3479329" y="2065338"/>
            <a:ext cx="1798638" cy="904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6" name="Line 3716"/>
          <p:cNvSpPr>
            <a:spLocks noChangeShapeType="1"/>
          </p:cNvSpPr>
          <p:nvPr/>
        </p:nvSpPr>
        <p:spPr bwMode="auto">
          <a:xfrm flipV="1">
            <a:off x="3479329" y="2065338"/>
            <a:ext cx="1798638" cy="9048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7" name="Line 3717"/>
          <p:cNvSpPr>
            <a:spLocks noChangeShapeType="1"/>
          </p:cNvSpPr>
          <p:nvPr/>
        </p:nvSpPr>
        <p:spPr bwMode="auto">
          <a:xfrm flipH="1">
            <a:off x="4641379" y="2065338"/>
            <a:ext cx="636588" cy="1843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8" name="Line 3718"/>
          <p:cNvSpPr>
            <a:spLocks noChangeShapeType="1"/>
          </p:cNvSpPr>
          <p:nvPr/>
        </p:nvSpPr>
        <p:spPr bwMode="auto">
          <a:xfrm flipV="1">
            <a:off x="4641379" y="2065338"/>
            <a:ext cx="636588" cy="184308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9" name="Line 3719"/>
          <p:cNvSpPr>
            <a:spLocks noChangeShapeType="1"/>
          </p:cNvSpPr>
          <p:nvPr/>
        </p:nvSpPr>
        <p:spPr bwMode="auto">
          <a:xfrm flipH="1">
            <a:off x="4789016" y="2065338"/>
            <a:ext cx="488950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0" name="Line 3720"/>
          <p:cNvSpPr>
            <a:spLocks noChangeShapeType="1"/>
          </p:cNvSpPr>
          <p:nvPr/>
        </p:nvSpPr>
        <p:spPr bwMode="auto">
          <a:xfrm flipV="1">
            <a:off x="4789016" y="2065338"/>
            <a:ext cx="488950" cy="19304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1" name="Line 3721"/>
          <p:cNvSpPr>
            <a:spLocks noChangeShapeType="1"/>
          </p:cNvSpPr>
          <p:nvPr/>
        </p:nvSpPr>
        <p:spPr bwMode="auto">
          <a:xfrm flipH="1" flipV="1">
            <a:off x="3933354" y="522288"/>
            <a:ext cx="1344613" cy="1543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2" name="Line 3722"/>
          <p:cNvSpPr>
            <a:spLocks noChangeShapeType="1"/>
          </p:cNvSpPr>
          <p:nvPr/>
        </p:nvSpPr>
        <p:spPr bwMode="auto">
          <a:xfrm>
            <a:off x="3933354" y="522288"/>
            <a:ext cx="1344613" cy="15430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3" name="Line 3723"/>
          <p:cNvSpPr>
            <a:spLocks noChangeShapeType="1"/>
          </p:cNvSpPr>
          <p:nvPr/>
        </p:nvSpPr>
        <p:spPr bwMode="auto">
          <a:xfrm flipH="1">
            <a:off x="3238029" y="2065338"/>
            <a:ext cx="2039938" cy="73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4" name="Line 3724"/>
          <p:cNvSpPr>
            <a:spLocks noChangeShapeType="1"/>
          </p:cNvSpPr>
          <p:nvPr/>
        </p:nvSpPr>
        <p:spPr bwMode="auto">
          <a:xfrm flipV="1">
            <a:off x="3238029" y="2065338"/>
            <a:ext cx="2039938" cy="7397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5" name="Line 3725"/>
          <p:cNvSpPr>
            <a:spLocks noChangeShapeType="1"/>
          </p:cNvSpPr>
          <p:nvPr/>
        </p:nvSpPr>
        <p:spPr bwMode="auto">
          <a:xfrm flipH="1">
            <a:off x="5063654" y="2065338"/>
            <a:ext cx="214313" cy="2038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6" name="Line 3726"/>
          <p:cNvSpPr>
            <a:spLocks noChangeShapeType="1"/>
          </p:cNvSpPr>
          <p:nvPr/>
        </p:nvSpPr>
        <p:spPr bwMode="auto">
          <a:xfrm flipV="1">
            <a:off x="5063654" y="2065338"/>
            <a:ext cx="214313" cy="20383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7" name="Line 3727"/>
          <p:cNvSpPr>
            <a:spLocks noChangeShapeType="1"/>
          </p:cNvSpPr>
          <p:nvPr/>
        </p:nvSpPr>
        <p:spPr bwMode="auto">
          <a:xfrm>
            <a:off x="5277966" y="2065338"/>
            <a:ext cx="1773238" cy="931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8" name="Line 3728"/>
          <p:cNvSpPr>
            <a:spLocks noChangeShapeType="1"/>
          </p:cNvSpPr>
          <p:nvPr/>
        </p:nvSpPr>
        <p:spPr bwMode="auto">
          <a:xfrm flipH="1" flipV="1">
            <a:off x="5277966" y="2065338"/>
            <a:ext cx="1773238" cy="9318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9" name="Line 3729"/>
          <p:cNvSpPr>
            <a:spLocks noChangeShapeType="1"/>
          </p:cNvSpPr>
          <p:nvPr/>
        </p:nvSpPr>
        <p:spPr bwMode="auto">
          <a:xfrm>
            <a:off x="5277966" y="2065338"/>
            <a:ext cx="1993900" cy="10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0" name="Line 3730"/>
          <p:cNvSpPr>
            <a:spLocks noChangeShapeType="1"/>
          </p:cNvSpPr>
          <p:nvPr/>
        </p:nvSpPr>
        <p:spPr bwMode="auto">
          <a:xfrm flipH="1" flipV="1">
            <a:off x="5277966" y="2065338"/>
            <a:ext cx="1993900" cy="109538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1" name="Line 3731"/>
          <p:cNvSpPr>
            <a:spLocks noChangeShapeType="1"/>
          </p:cNvSpPr>
          <p:nvPr/>
        </p:nvSpPr>
        <p:spPr bwMode="auto">
          <a:xfrm flipH="1" flipV="1">
            <a:off x="4028604" y="439738"/>
            <a:ext cx="12493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2" name="Line 3732"/>
          <p:cNvSpPr>
            <a:spLocks noChangeShapeType="1"/>
          </p:cNvSpPr>
          <p:nvPr/>
        </p:nvSpPr>
        <p:spPr bwMode="auto">
          <a:xfrm>
            <a:off x="4028604" y="439738"/>
            <a:ext cx="1249363" cy="162560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3" name="Line 3733"/>
          <p:cNvSpPr>
            <a:spLocks noChangeShapeType="1"/>
          </p:cNvSpPr>
          <p:nvPr/>
        </p:nvSpPr>
        <p:spPr bwMode="auto">
          <a:xfrm>
            <a:off x="5277966" y="2065338"/>
            <a:ext cx="1989138" cy="285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4" name="Line 3734"/>
          <p:cNvSpPr>
            <a:spLocks noChangeShapeType="1"/>
          </p:cNvSpPr>
          <p:nvPr/>
        </p:nvSpPr>
        <p:spPr bwMode="auto">
          <a:xfrm flipH="1" flipV="1">
            <a:off x="5277966" y="2065338"/>
            <a:ext cx="1989138" cy="285750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5" name="Line 3735"/>
          <p:cNvSpPr>
            <a:spLocks noChangeShapeType="1"/>
          </p:cNvSpPr>
          <p:nvPr/>
        </p:nvSpPr>
        <p:spPr bwMode="auto">
          <a:xfrm flipH="1">
            <a:off x="5211291" y="2065338"/>
            <a:ext cx="66675" cy="2024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6" name="Line 3736"/>
          <p:cNvSpPr>
            <a:spLocks noChangeShapeType="1"/>
          </p:cNvSpPr>
          <p:nvPr/>
        </p:nvSpPr>
        <p:spPr bwMode="auto">
          <a:xfrm flipV="1">
            <a:off x="5211291" y="2065338"/>
            <a:ext cx="66675" cy="2024063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7" name="Line 3737"/>
          <p:cNvSpPr>
            <a:spLocks noChangeShapeType="1"/>
          </p:cNvSpPr>
          <p:nvPr/>
        </p:nvSpPr>
        <p:spPr bwMode="auto">
          <a:xfrm flipH="1">
            <a:off x="4957291" y="2065338"/>
            <a:ext cx="320675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8" name="Line 3738"/>
          <p:cNvSpPr>
            <a:spLocks noChangeShapeType="1"/>
          </p:cNvSpPr>
          <p:nvPr/>
        </p:nvSpPr>
        <p:spPr bwMode="auto">
          <a:xfrm flipV="1">
            <a:off x="4957291" y="2065338"/>
            <a:ext cx="320675" cy="1971675"/>
          </a:xfrm>
          <a:prstGeom prst="line">
            <a:avLst/>
          </a:prstGeom>
          <a:noFill/>
          <a:ln w="1588" cap="flat">
            <a:solidFill>
              <a:srgbClr val="000000">
                <a:alpha val="5098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9" name="Oval 3739"/>
          <p:cNvSpPr>
            <a:spLocks noChangeArrowheads="1"/>
          </p:cNvSpPr>
          <p:nvPr/>
        </p:nvSpPr>
        <p:spPr bwMode="auto">
          <a:xfrm>
            <a:off x="3601566" y="5597526"/>
            <a:ext cx="163513" cy="1635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0" name="Oval 3740"/>
          <p:cNvSpPr>
            <a:spLocks noChangeArrowheads="1"/>
          </p:cNvSpPr>
          <p:nvPr/>
        </p:nvSpPr>
        <p:spPr bwMode="auto">
          <a:xfrm>
            <a:off x="3530129" y="3629026"/>
            <a:ext cx="120650" cy="1206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1" name="Oval 3741"/>
          <p:cNvSpPr>
            <a:spLocks noChangeArrowheads="1"/>
          </p:cNvSpPr>
          <p:nvPr/>
        </p:nvSpPr>
        <p:spPr bwMode="auto">
          <a:xfrm>
            <a:off x="1825154" y="4945063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2" name="Oval 3742"/>
          <p:cNvSpPr>
            <a:spLocks noChangeArrowheads="1"/>
          </p:cNvSpPr>
          <p:nvPr/>
        </p:nvSpPr>
        <p:spPr bwMode="auto">
          <a:xfrm>
            <a:off x="4801716" y="4100513"/>
            <a:ext cx="123825" cy="1238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3" name="Oval 3743"/>
          <p:cNvSpPr>
            <a:spLocks noChangeArrowheads="1"/>
          </p:cNvSpPr>
          <p:nvPr/>
        </p:nvSpPr>
        <p:spPr bwMode="auto">
          <a:xfrm>
            <a:off x="4782666" y="6804026"/>
            <a:ext cx="114300" cy="1143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4" name="Oval 3744"/>
          <p:cNvSpPr>
            <a:spLocks noChangeArrowheads="1"/>
          </p:cNvSpPr>
          <p:nvPr/>
        </p:nvSpPr>
        <p:spPr bwMode="auto">
          <a:xfrm>
            <a:off x="1782291" y="5013326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5" name="Oval 3745"/>
          <p:cNvSpPr>
            <a:spLocks noChangeArrowheads="1"/>
          </p:cNvSpPr>
          <p:nvPr/>
        </p:nvSpPr>
        <p:spPr bwMode="auto">
          <a:xfrm>
            <a:off x="1747366" y="5119688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6" name="Oval 3746"/>
          <p:cNvSpPr>
            <a:spLocks noChangeArrowheads="1"/>
          </p:cNvSpPr>
          <p:nvPr/>
        </p:nvSpPr>
        <p:spPr bwMode="auto">
          <a:xfrm>
            <a:off x="3955579" y="3600451"/>
            <a:ext cx="88900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7" name="Oval 3747"/>
          <p:cNvSpPr>
            <a:spLocks noChangeArrowheads="1"/>
          </p:cNvSpPr>
          <p:nvPr/>
        </p:nvSpPr>
        <p:spPr bwMode="auto">
          <a:xfrm>
            <a:off x="5131916" y="6626226"/>
            <a:ext cx="92075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8" name="Oval 3748"/>
          <p:cNvSpPr>
            <a:spLocks noChangeArrowheads="1"/>
          </p:cNvSpPr>
          <p:nvPr/>
        </p:nvSpPr>
        <p:spPr bwMode="auto">
          <a:xfrm>
            <a:off x="2028354" y="45513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9" name="Oval 3749"/>
          <p:cNvSpPr>
            <a:spLocks noChangeArrowheads="1"/>
          </p:cNvSpPr>
          <p:nvPr/>
        </p:nvSpPr>
        <p:spPr bwMode="auto">
          <a:xfrm>
            <a:off x="3850804" y="3538538"/>
            <a:ext cx="114300" cy="1158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0" name="Oval 3750"/>
          <p:cNvSpPr>
            <a:spLocks noChangeArrowheads="1"/>
          </p:cNvSpPr>
          <p:nvPr/>
        </p:nvSpPr>
        <p:spPr bwMode="auto">
          <a:xfrm>
            <a:off x="2185516" y="4357688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1" name="Oval 3751"/>
          <p:cNvSpPr>
            <a:spLocks noChangeArrowheads="1"/>
          </p:cNvSpPr>
          <p:nvPr/>
        </p:nvSpPr>
        <p:spPr bwMode="auto">
          <a:xfrm>
            <a:off x="4047654" y="3630613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2" name="Oval 3752"/>
          <p:cNvSpPr>
            <a:spLocks noChangeArrowheads="1"/>
          </p:cNvSpPr>
          <p:nvPr/>
        </p:nvSpPr>
        <p:spPr bwMode="auto">
          <a:xfrm>
            <a:off x="5792316" y="570071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3" name="Oval 3753"/>
          <p:cNvSpPr>
            <a:spLocks noChangeArrowheads="1"/>
          </p:cNvSpPr>
          <p:nvPr/>
        </p:nvSpPr>
        <p:spPr bwMode="auto">
          <a:xfrm>
            <a:off x="1758479" y="528955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4" name="Oval 3754"/>
          <p:cNvSpPr>
            <a:spLocks noChangeArrowheads="1"/>
          </p:cNvSpPr>
          <p:nvPr/>
        </p:nvSpPr>
        <p:spPr bwMode="auto">
          <a:xfrm>
            <a:off x="1858491" y="48879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5" name="Oval 3755"/>
          <p:cNvSpPr>
            <a:spLocks noChangeArrowheads="1"/>
          </p:cNvSpPr>
          <p:nvPr/>
        </p:nvSpPr>
        <p:spPr bwMode="auto">
          <a:xfrm>
            <a:off x="2133129" y="4429126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6" name="Oval 3756"/>
          <p:cNvSpPr>
            <a:spLocks noChangeArrowheads="1"/>
          </p:cNvSpPr>
          <p:nvPr/>
        </p:nvSpPr>
        <p:spPr bwMode="auto">
          <a:xfrm>
            <a:off x="5763741" y="526891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7" name="Oval 3757"/>
          <p:cNvSpPr>
            <a:spLocks noChangeArrowheads="1"/>
          </p:cNvSpPr>
          <p:nvPr/>
        </p:nvSpPr>
        <p:spPr bwMode="auto">
          <a:xfrm>
            <a:off x="2266479" y="4314826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8" name="Oval 3758"/>
          <p:cNvSpPr>
            <a:spLocks noChangeArrowheads="1"/>
          </p:cNvSpPr>
          <p:nvPr/>
        </p:nvSpPr>
        <p:spPr bwMode="auto">
          <a:xfrm>
            <a:off x="5789141" y="5446713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9" name="Oval 3759"/>
          <p:cNvSpPr>
            <a:spLocks noChangeArrowheads="1"/>
          </p:cNvSpPr>
          <p:nvPr/>
        </p:nvSpPr>
        <p:spPr bwMode="auto">
          <a:xfrm>
            <a:off x="1785466" y="5432426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0" name="Oval 3760"/>
          <p:cNvSpPr>
            <a:spLocks noChangeArrowheads="1"/>
          </p:cNvSpPr>
          <p:nvPr/>
        </p:nvSpPr>
        <p:spPr bwMode="auto">
          <a:xfrm>
            <a:off x="2574454" y="40973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1" name="Oval 3761"/>
          <p:cNvSpPr>
            <a:spLocks noChangeArrowheads="1"/>
          </p:cNvSpPr>
          <p:nvPr/>
        </p:nvSpPr>
        <p:spPr bwMode="auto">
          <a:xfrm>
            <a:off x="5790729" y="5556251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2" name="Oval 3762"/>
          <p:cNvSpPr>
            <a:spLocks noChangeArrowheads="1"/>
          </p:cNvSpPr>
          <p:nvPr/>
        </p:nvSpPr>
        <p:spPr bwMode="auto">
          <a:xfrm>
            <a:off x="3906366" y="3665538"/>
            <a:ext cx="119063" cy="1206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3" name="Oval 3763"/>
          <p:cNvSpPr>
            <a:spLocks noChangeArrowheads="1"/>
          </p:cNvSpPr>
          <p:nvPr/>
        </p:nvSpPr>
        <p:spPr bwMode="auto">
          <a:xfrm>
            <a:off x="1798166" y="506253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4" name="Oval 3764"/>
          <p:cNvSpPr>
            <a:spLocks noChangeArrowheads="1"/>
          </p:cNvSpPr>
          <p:nvPr/>
        </p:nvSpPr>
        <p:spPr bwMode="auto">
          <a:xfrm>
            <a:off x="1999779" y="462915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5" name="Oval 3765"/>
          <p:cNvSpPr>
            <a:spLocks noChangeArrowheads="1"/>
          </p:cNvSpPr>
          <p:nvPr/>
        </p:nvSpPr>
        <p:spPr bwMode="auto">
          <a:xfrm>
            <a:off x="2423641" y="4187826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6" name="Oval 3766"/>
          <p:cNvSpPr>
            <a:spLocks noChangeArrowheads="1"/>
          </p:cNvSpPr>
          <p:nvPr/>
        </p:nvSpPr>
        <p:spPr bwMode="auto">
          <a:xfrm>
            <a:off x="2087091" y="450373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7" name="Oval 3767"/>
          <p:cNvSpPr>
            <a:spLocks noChangeArrowheads="1"/>
          </p:cNvSpPr>
          <p:nvPr/>
        </p:nvSpPr>
        <p:spPr bwMode="auto">
          <a:xfrm>
            <a:off x="4725516" y="3932238"/>
            <a:ext cx="114300" cy="1158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8" name="Oval 3768"/>
          <p:cNvSpPr>
            <a:spLocks noChangeArrowheads="1"/>
          </p:cNvSpPr>
          <p:nvPr/>
        </p:nvSpPr>
        <p:spPr bwMode="auto">
          <a:xfrm>
            <a:off x="2056929" y="463391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9" name="Oval 3769"/>
          <p:cNvSpPr>
            <a:spLocks noChangeArrowheads="1"/>
          </p:cNvSpPr>
          <p:nvPr/>
        </p:nvSpPr>
        <p:spPr bwMode="auto">
          <a:xfrm>
            <a:off x="1768004" y="5194301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0" name="Oval 3770"/>
          <p:cNvSpPr>
            <a:spLocks noChangeArrowheads="1"/>
          </p:cNvSpPr>
          <p:nvPr/>
        </p:nvSpPr>
        <p:spPr bwMode="auto">
          <a:xfrm>
            <a:off x="5762154" y="5329238"/>
            <a:ext cx="87313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1" name="Oval 3771"/>
          <p:cNvSpPr>
            <a:spLocks noChangeArrowheads="1"/>
          </p:cNvSpPr>
          <p:nvPr/>
        </p:nvSpPr>
        <p:spPr bwMode="auto">
          <a:xfrm>
            <a:off x="1964854" y="48720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2" name="Oval 3772"/>
          <p:cNvSpPr>
            <a:spLocks noChangeArrowheads="1"/>
          </p:cNvSpPr>
          <p:nvPr/>
        </p:nvSpPr>
        <p:spPr bwMode="auto">
          <a:xfrm>
            <a:off x="4865216" y="4089401"/>
            <a:ext cx="134938" cy="1349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3" name="Oval 3773"/>
          <p:cNvSpPr>
            <a:spLocks noChangeArrowheads="1"/>
          </p:cNvSpPr>
          <p:nvPr/>
        </p:nvSpPr>
        <p:spPr bwMode="auto">
          <a:xfrm>
            <a:off x="5695479" y="5076826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4" name="Oval 3774"/>
          <p:cNvSpPr>
            <a:spLocks noChangeArrowheads="1"/>
          </p:cNvSpPr>
          <p:nvPr/>
        </p:nvSpPr>
        <p:spPr bwMode="auto">
          <a:xfrm>
            <a:off x="1871191" y="47990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5" name="Oval 3775"/>
          <p:cNvSpPr>
            <a:spLocks noChangeArrowheads="1"/>
          </p:cNvSpPr>
          <p:nvPr/>
        </p:nvSpPr>
        <p:spPr bwMode="auto">
          <a:xfrm>
            <a:off x="1948979" y="4673601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6" name="Oval 3776"/>
          <p:cNvSpPr>
            <a:spLocks noChangeArrowheads="1"/>
          </p:cNvSpPr>
          <p:nvPr/>
        </p:nvSpPr>
        <p:spPr bwMode="auto">
          <a:xfrm>
            <a:off x="1841029" y="5260976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7" name="Oval 3777"/>
          <p:cNvSpPr>
            <a:spLocks noChangeArrowheads="1"/>
          </p:cNvSpPr>
          <p:nvPr/>
        </p:nvSpPr>
        <p:spPr bwMode="auto">
          <a:xfrm>
            <a:off x="5620866" y="49069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8" name="Oval 3778"/>
          <p:cNvSpPr>
            <a:spLocks noChangeArrowheads="1"/>
          </p:cNvSpPr>
          <p:nvPr/>
        </p:nvSpPr>
        <p:spPr bwMode="auto">
          <a:xfrm>
            <a:off x="2329979" y="4241801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9" name="Oval 3779"/>
          <p:cNvSpPr>
            <a:spLocks noChangeArrowheads="1"/>
          </p:cNvSpPr>
          <p:nvPr/>
        </p:nvSpPr>
        <p:spPr bwMode="auto">
          <a:xfrm>
            <a:off x="1926754" y="4749801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0" name="Oval 3780"/>
          <p:cNvSpPr>
            <a:spLocks noChangeArrowheads="1"/>
          </p:cNvSpPr>
          <p:nvPr/>
        </p:nvSpPr>
        <p:spPr bwMode="auto">
          <a:xfrm>
            <a:off x="2347441" y="43322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1" name="Oval 3781"/>
          <p:cNvSpPr>
            <a:spLocks noChangeArrowheads="1"/>
          </p:cNvSpPr>
          <p:nvPr/>
        </p:nvSpPr>
        <p:spPr bwMode="auto">
          <a:xfrm>
            <a:off x="2209329" y="4454526"/>
            <a:ext cx="57150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2" name="Oval 3782"/>
          <p:cNvSpPr>
            <a:spLocks noChangeArrowheads="1"/>
          </p:cNvSpPr>
          <p:nvPr/>
        </p:nvSpPr>
        <p:spPr bwMode="auto">
          <a:xfrm>
            <a:off x="2168054" y="45275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3" name="Oval 3783"/>
          <p:cNvSpPr>
            <a:spLocks noChangeArrowheads="1"/>
          </p:cNvSpPr>
          <p:nvPr/>
        </p:nvSpPr>
        <p:spPr bwMode="auto">
          <a:xfrm>
            <a:off x="5728816" y="5172076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4" name="Oval 3784"/>
          <p:cNvSpPr>
            <a:spLocks noChangeArrowheads="1"/>
          </p:cNvSpPr>
          <p:nvPr/>
        </p:nvSpPr>
        <p:spPr bwMode="auto">
          <a:xfrm>
            <a:off x="1990254" y="4787901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5" name="Oval 3785"/>
          <p:cNvSpPr>
            <a:spLocks noChangeArrowheads="1"/>
          </p:cNvSpPr>
          <p:nvPr/>
        </p:nvSpPr>
        <p:spPr bwMode="auto">
          <a:xfrm>
            <a:off x="1899766" y="499427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6" name="Oval 3786"/>
          <p:cNvSpPr>
            <a:spLocks noChangeArrowheads="1"/>
          </p:cNvSpPr>
          <p:nvPr/>
        </p:nvSpPr>
        <p:spPr bwMode="auto">
          <a:xfrm>
            <a:off x="2036291" y="47259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7" name="Oval 3787"/>
          <p:cNvSpPr>
            <a:spLocks noChangeArrowheads="1"/>
          </p:cNvSpPr>
          <p:nvPr/>
        </p:nvSpPr>
        <p:spPr bwMode="auto">
          <a:xfrm>
            <a:off x="1893416" y="5067301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8" name="Oval 3788"/>
          <p:cNvSpPr>
            <a:spLocks noChangeArrowheads="1"/>
          </p:cNvSpPr>
          <p:nvPr/>
        </p:nvSpPr>
        <p:spPr bwMode="auto">
          <a:xfrm>
            <a:off x="2120429" y="4581526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9" name="Oval 3789"/>
          <p:cNvSpPr>
            <a:spLocks noChangeArrowheads="1"/>
          </p:cNvSpPr>
          <p:nvPr/>
        </p:nvSpPr>
        <p:spPr bwMode="auto">
          <a:xfrm>
            <a:off x="1799754" y="535305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0" name="Oval 3790"/>
          <p:cNvSpPr>
            <a:spLocks noChangeArrowheads="1"/>
          </p:cNvSpPr>
          <p:nvPr/>
        </p:nvSpPr>
        <p:spPr bwMode="auto">
          <a:xfrm>
            <a:off x="2488729" y="415925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1" name="Oval 3791"/>
          <p:cNvSpPr>
            <a:spLocks noChangeArrowheads="1"/>
          </p:cNvSpPr>
          <p:nvPr/>
        </p:nvSpPr>
        <p:spPr bwMode="auto">
          <a:xfrm>
            <a:off x="2272829" y="4387851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2" name="Oval 3792"/>
          <p:cNvSpPr>
            <a:spLocks noChangeArrowheads="1"/>
          </p:cNvSpPr>
          <p:nvPr/>
        </p:nvSpPr>
        <p:spPr bwMode="auto">
          <a:xfrm>
            <a:off x="2409354" y="4248151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3" name="Oval 3793"/>
          <p:cNvSpPr>
            <a:spLocks noChangeArrowheads="1"/>
          </p:cNvSpPr>
          <p:nvPr/>
        </p:nvSpPr>
        <p:spPr bwMode="auto">
          <a:xfrm>
            <a:off x="1941041" y="49387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4" name="Oval 3794"/>
          <p:cNvSpPr>
            <a:spLocks noChangeArrowheads="1"/>
          </p:cNvSpPr>
          <p:nvPr/>
        </p:nvSpPr>
        <p:spPr bwMode="auto">
          <a:xfrm>
            <a:off x="1871191" y="51673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5" name="Oval 3795"/>
          <p:cNvSpPr>
            <a:spLocks noChangeArrowheads="1"/>
          </p:cNvSpPr>
          <p:nvPr/>
        </p:nvSpPr>
        <p:spPr bwMode="auto">
          <a:xfrm>
            <a:off x="4984279" y="2979738"/>
            <a:ext cx="115888" cy="1158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6" name="Oval 3796"/>
          <p:cNvSpPr>
            <a:spLocks noChangeArrowheads="1"/>
          </p:cNvSpPr>
          <p:nvPr/>
        </p:nvSpPr>
        <p:spPr bwMode="auto">
          <a:xfrm>
            <a:off x="3861916" y="4794251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7" name="Oval 3797"/>
          <p:cNvSpPr>
            <a:spLocks noChangeArrowheads="1"/>
          </p:cNvSpPr>
          <p:nvPr/>
        </p:nvSpPr>
        <p:spPr bwMode="auto">
          <a:xfrm>
            <a:off x="3669829" y="4649788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8" name="Oval 3798"/>
          <p:cNvSpPr>
            <a:spLocks noChangeArrowheads="1"/>
          </p:cNvSpPr>
          <p:nvPr/>
        </p:nvSpPr>
        <p:spPr bwMode="auto">
          <a:xfrm>
            <a:off x="3460279" y="45037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9" name="Oval 3799"/>
          <p:cNvSpPr>
            <a:spLocks noChangeArrowheads="1"/>
          </p:cNvSpPr>
          <p:nvPr/>
        </p:nvSpPr>
        <p:spPr bwMode="auto">
          <a:xfrm>
            <a:off x="3996854" y="487997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0" name="Oval 3800"/>
          <p:cNvSpPr>
            <a:spLocks noChangeArrowheads="1"/>
          </p:cNvSpPr>
          <p:nvPr/>
        </p:nvSpPr>
        <p:spPr bwMode="auto">
          <a:xfrm>
            <a:off x="3801591" y="4746626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1" name="Oval 3801"/>
          <p:cNvSpPr>
            <a:spLocks noChangeArrowheads="1"/>
          </p:cNvSpPr>
          <p:nvPr/>
        </p:nvSpPr>
        <p:spPr bwMode="auto">
          <a:xfrm>
            <a:off x="5889154" y="12938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2" name="Oval 3802"/>
          <p:cNvSpPr>
            <a:spLocks noChangeArrowheads="1"/>
          </p:cNvSpPr>
          <p:nvPr/>
        </p:nvSpPr>
        <p:spPr bwMode="auto">
          <a:xfrm>
            <a:off x="6054254" y="13954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3" name="Oval 3803"/>
          <p:cNvSpPr>
            <a:spLocks noChangeArrowheads="1"/>
          </p:cNvSpPr>
          <p:nvPr/>
        </p:nvSpPr>
        <p:spPr bwMode="auto">
          <a:xfrm>
            <a:off x="3546004" y="45862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4" name="Oval 3804"/>
          <p:cNvSpPr>
            <a:spLocks noChangeArrowheads="1"/>
          </p:cNvSpPr>
          <p:nvPr/>
        </p:nvSpPr>
        <p:spPr bwMode="auto">
          <a:xfrm>
            <a:off x="3638079" y="4708526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5" name="Oval 3805"/>
          <p:cNvSpPr>
            <a:spLocks noChangeArrowheads="1"/>
          </p:cNvSpPr>
          <p:nvPr/>
        </p:nvSpPr>
        <p:spPr bwMode="auto">
          <a:xfrm>
            <a:off x="5965354" y="13287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6" name="Oval 3806"/>
          <p:cNvSpPr>
            <a:spLocks noChangeArrowheads="1"/>
          </p:cNvSpPr>
          <p:nvPr/>
        </p:nvSpPr>
        <p:spPr bwMode="auto">
          <a:xfrm>
            <a:off x="3787304" y="480853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7" name="Oval 3807"/>
          <p:cNvSpPr>
            <a:spLocks noChangeArrowheads="1"/>
          </p:cNvSpPr>
          <p:nvPr/>
        </p:nvSpPr>
        <p:spPr bwMode="auto">
          <a:xfrm>
            <a:off x="3584104" y="4627563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8" name="Oval 3808"/>
          <p:cNvSpPr>
            <a:spLocks noChangeArrowheads="1"/>
          </p:cNvSpPr>
          <p:nvPr/>
        </p:nvSpPr>
        <p:spPr bwMode="auto">
          <a:xfrm>
            <a:off x="3725391" y="4759326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9" name="Oval 3809"/>
          <p:cNvSpPr>
            <a:spLocks noChangeArrowheads="1"/>
          </p:cNvSpPr>
          <p:nvPr/>
        </p:nvSpPr>
        <p:spPr bwMode="auto">
          <a:xfrm>
            <a:off x="3923829" y="48688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0" name="Oval 3810"/>
          <p:cNvSpPr>
            <a:spLocks noChangeArrowheads="1"/>
          </p:cNvSpPr>
          <p:nvPr/>
        </p:nvSpPr>
        <p:spPr bwMode="auto">
          <a:xfrm>
            <a:off x="3844454" y="5891213"/>
            <a:ext cx="101600" cy="1016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1" name="Oval 3811"/>
          <p:cNvSpPr>
            <a:spLocks noChangeArrowheads="1"/>
          </p:cNvSpPr>
          <p:nvPr/>
        </p:nvSpPr>
        <p:spPr bwMode="auto">
          <a:xfrm>
            <a:off x="2614141" y="45354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2" name="Oval 3812"/>
          <p:cNvSpPr>
            <a:spLocks noChangeArrowheads="1"/>
          </p:cNvSpPr>
          <p:nvPr/>
        </p:nvSpPr>
        <p:spPr bwMode="auto">
          <a:xfrm>
            <a:off x="2693516" y="4441826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3" name="Oval 3813"/>
          <p:cNvSpPr>
            <a:spLocks noChangeArrowheads="1"/>
          </p:cNvSpPr>
          <p:nvPr/>
        </p:nvSpPr>
        <p:spPr bwMode="auto">
          <a:xfrm>
            <a:off x="2272829" y="49355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4" name="Oval 3814"/>
          <p:cNvSpPr>
            <a:spLocks noChangeArrowheads="1"/>
          </p:cNvSpPr>
          <p:nvPr/>
        </p:nvSpPr>
        <p:spPr bwMode="auto">
          <a:xfrm>
            <a:off x="2215679" y="504190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5" name="Oval 3815"/>
          <p:cNvSpPr>
            <a:spLocks noChangeArrowheads="1"/>
          </p:cNvSpPr>
          <p:nvPr/>
        </p:nvSpPr>
        <p:spPr bwMode="auto">
          <a:xfrm>
            <a:off x="2349029" y="48593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6" name="Oval 3816"/>
          <p:cNvSpPr>
            <a:spLocks noChangeArrowheads="1"/>
          </p:cNvSpPr>
          <p:nvPr/>
        </p:nvSpPr>
        <p:spPr bwMode="auto">
          <a:xfrm>
            <a:off x="2407766" y="47704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7" name="Oval 3817"/>
          <p:cNvSpPr>
            <a:spLocks noChangeArrowheads="1"/>
          </p:cNvSpPr>
          <p:nvPr/>
        </p:nvSpPr>
        <p:spPr bwMode="auto">
          <a:xfrm>
            <a:off x="2533179" y="460533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8" name="Oval 3818"/>
          <p:cNvSpPr>
            <a:spLocks noChangeArrowheads="1"/>
          </p:cNvSpPr>
          <p:nvPr/>
        </p:nvSpPr>
        <p:spPr bwMode="auto">
          <a:xfrm>
            <a:off x="2463329" y="4679951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9" name="Oval 3819"/>
          <p:cNvSpPr>
            <a:spLocks noChangeArrowheads="1"/>
          </p:cNvSpPr>
          <p:nvPr/>
        </p:nvSpPr>
        <p:spPr bwMode="auto">
          <a:xfrm>
            <a:off x="3507904" y="5727701"/>
            <a:ext cx="161925" cy="1619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0" name="Oval 3820"/>
          <p:cNvSpPr>
            <a:spLocks noChangeArrowheads="1"/>
          </p:cNvSpPr>
          <p:nvPr/>
        </p:nvSpPr>
        <p:spPr bwMode="auto">
          <a:xfrm>
            <a:off x="4668366" y="4184651"/>
            <a:ext cx="144463" cy="1444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1" name="Oval 3821"/>
          <p:cNvSpPr>
            <a:spLocks noChangeArrowheads="1"/>
          </p:cNvSpPr>
          <p:nvPr/>
        </p:nvSpPr>
        <p:spPr bwMode="auto">
          <a:xfrm>
            <a:off x="5547841" y="6283326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2" name="Oval 3822"/>
          <p:cNvSpPr>
            <a:spLocks noChangeArrowheads="1"/>
          </p:cNvSpPr>
          <p:nvPr/>
        </p:nvSpPr>
        <p:spPr bwMode="auto">
          <a:xfrm>
            <a:off x="5584354" y="5748338"/>
            <a:ext cx="96838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3" name="Oval 3824"/>
          <p:cNvSpPr>
            <a:spLocks noChangeArrowheads="1"/>
          </p:cNvSpPr>
          <p:nvPr/>
        </p:nvSpPr>
        <p:spPr bwMode="auto">
          <a:xfrm>
            <a:off x="4069879" y="3824288"/>
            <a:ext cx="96838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4" name="Oval 3825"/>
          <p:cNvSpPr>
            <a:spLocks noChangeArrowheads="1"/>
          </p:cNvSpPr>
          <p:nvPr/>
        </p:nvSpPr>
        <p:spPr bwMode="auto">
          <a:xfrm>
            <a:off x="5014442" y="4244975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5" name="Oval 3826"/>
          <p:cNvSpPr>
            <a:spLocks noChangeArrowheads="1"/>
          </p:cNvSpPr>
          <p:nvPr/>
        </p:nvSpPr>
        <p:spPr bwMode="auto">
          <a:xfrm>
            <a:off x="5608167" y="52689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6" name="Oval 3827"/>
          <p:cNvSpPr>
            <a:spLocks noChangeArrowheads="1"/>
          </p:cNvSpPr>
          <p:nvPr/>
        </p:nvSpPr>
        <p:spPr bwMode="auto">
          <a:xfrm>
            <a:off x="4396904" y="4056063"/>
            <a:ext cx="128588" cy="1285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7" name="Oval 3828"/>
          <p:cNvSpPr>
            <a:spLocks noChangeArrowheads="1"/>
          </p:cNvSpPr>
          <p:nvPr/>
        </p:nvSpPr>
        <p:spPr bwMode="auto">
          <a:xfrm>
            <a:off x="4655667" y="4154488"/>
            <a:ext cx="101600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8" name="Oval 3829"/>
          <p:cNvSpPr>
            <a:spLocks noChangeArrowheads="1"/>
          </p:cNvSpPr>
          <p:nvPr/>
        </p:nvSpPr>
        <p:spPr bwMode="auto">
          <a:xfrm>
            <a:off x="5589117" y="6094413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9" name="Oval 3830"/>
          <p:cNvSpPr>
            <a:spLocks noChangeArrowheads="1"/>
          </p:cNvSpPr>
          <p:nvPr/>
        </p:nvSpPr>
        <p:spPr bwMode="auto">
          <a:xfrm>
            <a:off x="5184304" y="4511675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0" name="Oval 3831"/>
          <p:cNvSpPr>
            <a:spLocks noChangeArrowheads="1"/>
          </p:cNvSpPr>
          <p:nvPr/>
        </p:nvSpPr>
        <p:spPr bwMode="auto">
          <a:xfrm>
            <a:off x="5555779" y="635635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1" name="Oval 3832"/>
          <p:cNvSpPr>
            <a:spLocks noChangeArrowheads="1"/>
          </p:cNvSpPr>
          <p:nvPr/>
        </p:nvSpPr>
        <p:spPr bwMode="auto">
          <a:xfrm>
            <a:off x="2772892" y="4064000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2" name="Oval 3833"/>
          <p:cNvSpPr>
            <a:spLocks noChangeArrowheads="1"/>
          </p:cNvSpPr>
          <p:nvPr/>
        </p:nvSpPr>
        <p:spPr bwMode="auto">
          <a:xfrm>
            <a:off x="5589117" y="5668963"/>
            <a:ext cx="87313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3" name="Oval 3834"/>
          <p:cNvSpPr>
            <a:spLocks noChangeArrowheads="1"/>
          </p:cNvSpPr>
          <p:nvPr/>
        </p:nvSpPr>
        <p:spPr bwMode="auto">
          <a:xfrm>
            <a:off x="5549429" y="50625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4" name="Oval 3835"/>
          <p:cNvSpPr>
            <a:spLocks noChangeArrowheads="1"/>
          </p:cNvSpPr>
          <p:nvPr/>
        </p:nvSpPr>
        <p:spPr bwMode="auto">
          <a:xfrm>
            <a:off x="5574829" y="53419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5" name="Oval 3836"/>
          <p:cNvSpPr>
            <a:spLocks noChangeArrowheads="1"/>
          </p:cNvSpPr>
          <p:nvPr/>
        </p:nvSpPr>
        <p:spPr bwMode="auto">
          <a:xfrm>
            <a:off x="2636367" y="41767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6" name="Oval 3837"/>
          <p:cNvSpPr>
            <a:spLocks noChangeArrowheads="1"/>
          </p:cNvSpPr>
          <p:nvPr/>
        </p:nvSpPr>
        <p:spPr bwMode="auto">
          <a:xfrm>
            <a:off x="4790604" y="4297363"/>
            <a:ext cx="133350" cy="1333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7" name="Oval 3838"/>
          <p:cNvSpPr>
            <a:spLocks noChangeArrowheads="1"/>
          </p:cNvSpPr>
          <p:nvPr/>
        </p:nvSpPr>
        <p:spPr bwMode="auto">
          <a:xfrm>
            <a:off x="5385917" y="479742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8" name="Oval 3839"/>
          <p:cNvSpPr>
            <a:spLocks noChangeArrowheads="1"/>
          </p:cNvSpPr>
          <p:nvPr/>
        </p:nvSpPr>
        <p:spPr bwMode="auto">
          <a:xfrm>
            <a:off x="5443067" y="491807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9" name="Oval 3840"/>
          <p:cNvSpPr>
            <a:spLocks noChangeArrowheads="1"/>
          </p:cNvSpPr>
          <p:nvPr/>
        </p:nvSpPr>
        <p:spPr bwMode="auto">
          <a:xfrm>
            <a:off x="5279554" y="4560888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0" name="Oval 3841"/>
          <p:cNvSpPr>
            <a:spLocks noChangeArrowheads="1"/>
          </p:cNvSpPr>
          <p:nvPr/>
        </p:nvSpPr>
        <p:spPr bwMode="auto">
          <a:xfrm>
            <a:off x="5612929" y="60229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1" name="Oval 3842"/>
          <p:cNvSpPr>
            <a:spLocks noChangeArrowheads="1"/>
          </p:cNvSpPr>
          <p:nvPr/>
        </p:nvSpPr>
        <p:spPr bwMode="auto">
          <a:xfrm>
            <a:off x="5606579" y="56007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2" name="Oval 3843"/>
          <p:cNvSpPr>
            <a:spLocks noChangeArrowheads="1"/>
          </p:cNvSpPr>
          <p:nvPr/>
        </p:nvSpPr>
        <p:spPr bwMode="auto">
          <a:xfrm>
            <a:off x="5508154" y="5121275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3" name="Oval 3844"/>
          <p:cNvSpPr>
            <a:spLocks noChangeArrowheads="1"/>
          </p:cNvSpPr>
          <p:nvPr/>
        </p:nvSpPr>
        <p:spPr bwMode="auto">
          <a:xfrm>
            <a:off x="5574829" y="6188075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4" name="Oval 3845"/>
          <p:cNvSpPr>
            <a:spLocks noChangeArrowheads="1"/>
          </p:cNvSpPr>
          <p:nvPr/>
        </p:nvSpPr>
        <p:spPr bwMode="auto">
          <a:xfrm>
            <a:off x="2698279" y="410527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5" name="Oval 3846"/>
          <p:cNvSpPr>
            <a:spLocks noChangeArrowheads="1"/>
          </p:cNvSpPr>
          <p:nvPr/>
        </p:nvSpPr>
        <p:spPr bwMode="auto">
          <a:xfrm>
            <a:off x="5631979" y="58562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6" name="Oval 3847"/>
          <p:cNvSpPr>
            <a:spLocks noChangeArrowheads="1"/>
          </p:cNvSpPr>
          <p:nvPr/>
        </p:nvSpPr>
        <p:spPr bwMode="auto">
          <a:xfrm>
            <a:off x="5624042" y="62753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7" name="Oval 3848"/>
          <p:cNvSpPr>
            <a:spLocks noChangeArrowheads="1"/>
          </p:cNvSpPr>
          <p:nvPr/>
        </p:nvSpPr>
        <p:spPr bwMode="auto">
          <a:xfrm>
            <a:off x="5638329" y="59515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8" name="Oval 3849"/>
          <p:cNvSpPr>
            <a:spLocks noChangeArrowheads="1"/>
          </p:cNvSpPr>
          <p:nvPr/>
        </p:nvSpPr>
        <p:spPr bwMode="auto">
          <a:xfrm>
            <a:off x="5593879" y="543877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9" name="Oval 3850"/>
          <p:cNvSpPr>
            <a:spLocks noChangeArrowheads="1"/>
          </p:cNvSpPr>
          <p:nvPr/>
        </p:nvSpPr>
        <p:spPr bwMode="auto">
          <a:xfrm>
            <a:off x="5692304" y="56546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0" name="Oval 3851"/>
          <p:cNvSpPr>
            <a:spLocks noChangeArrowheads="1"/>
          </p:cNvSpPr>
          <p:nvPr/>
        </p:nvSpPr>
        <p:spPr bwMode="auto">
          <a:xfrm>
            <a:off x="5501804" y="49625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1" name="Oval 3852"/>
          <p:cNvSpPr>
            <a:spLocks noChangeArrowheads="1"/>
          </p:cNvSpPr>
          <p:nvPr/>
        </p:nvSpPr>
        <p:spPr bwMode="auto">
          <a:xfrm>
            <a:off x="4904904" y="4191000"/>
            <a:ext cx="138113" cy="1381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2" name="Oval 3853"/>
          <p:cNvSpPr>
            <a:spLocks noChangeArrowheads="1"/>
          </p:cNvSpPr>
          <p:nvPr/>
        </p:nvSpPr>
        <p:spPr bwMode="auto">
          <a:xfrm>
            <a:off x="5590704" y="551497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3" name="Oval 3854"/>
          <p:cNvSpPr>
            <a:spLocks noChangeArrowheads="1"/>
          </p:cNvSpPr>
          <p:nvPr/>
        </p:nvSpPr>
        <p:spPr bwMode="auto">
          <a:xfrm>
            <a:off x="5535142" y="522446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4" name="Oval 3855"/>
          <p:cNvSpPr>
            <a:spLocks noChangeArrowheads="1"/>
          </p:cNvSpPr>
          <p:nvPr/>
        </p:nvSpPr>
        <p:spPr bwMode="auto">
          <a:xfrm>
            <a:off x="5514504" y="64198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5" name="Oval 3856"/>
          <p:cNvSpPr>
            <a:spLocks noChangeArrowheads="1"/>
          </p:cNvSpPr>
          <p:nvPr/>
        </p:nvSpPr>
        <p:spPr bwMode="auto">
          <a:xfrm>
            <a:off x="5451004" y="5002213"/>
            <a:ext cx="90488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6" name="Oval 3857"/>
          <p:cNvSpPr>
            <a:spLocks noChangeArrowheads="1"/>
          </p:cNvSpPr>
          <p:nvPr/>
        </p:nvSpPr>
        <p:spPr bwMode="auto">
          <a:xfrm>
            <a:off x="5466879" y="6491288"/>
            <a:ext cx="68263" cy="698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7" name="Oval 3858"/>
          <p:cNvSpPr>
            <a:spLocks noChangeArrowheads="1"/>
          </p:cNvSpPr>
          <p:nvPr/>
        </p:nvSpPr>
        <p:spPr bwMode="auto">
          <a:xfrm>
            <a:off x="5668492" y="610870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8" name="Oval 3859"/>
          <p:cNvSpPr>
            <a:spLocks noChangeArrowheads="1"/>
          </p:cNvSpPr>
          <p:nvPr/>
        </p:nvSpPr>
        <p:spPr bwMode="auto">
          <a:xfrm>
            <a:off x="4435004" y="3921125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9" name="Oval 3860"/>
          <p:cNvSpPr>
            <a:spLocks noChangeArrowheads="1"/>
          </p:cNvSpPr>
          <p:nvPr/>
        </p:nvSpPr>
        <p:spPr bwMode="auto">
          <a:xfrm>
            <a:off x="5684367" y="55594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0" name="Oval 3861"/>
          <p:cNvSpPr>
            <a:spLocks noChangeArrowheads="1"/>
          </p:cNvSpPr>
          <p:nvPr/>
        </p:nvSpPr>
        <p:spPr bwMode="auto">
          <a:xfrm>
            <a:off x="5355754" y="472281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1" name="Oval 3862"/>
          <p:cNvSpPr>
            <a:spLocks noChangeArrowheads="1"/>
          </p:cNvSpPr>
          <p:nvPr/>
        </p:nvSpPr>
        <p:spPr bwMode="auto">
          <a:xfrm>
            <a:off x="5647854" y="61912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2" name="Oval 3863"/>
          <p:cNvSpPr>
            <a:spLocks noChangeArrowheads="1"/>
          </p:cNvSpPr>
          <p:nvPr/>
        </p:nvSpPr>
        <p:spPr bwMode="auto">
          <a:xfrm>
            <a:off x="5655792" y="546100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3" name="Oval 3864"/>
          <p:cNvSpPr>
            <a:spLocks noChangeArrowheads="1"/>
          </p:cNvSpPr>
          <p:nvPr/>
        </p:nvSpPr>
        <p:spPr bwMode="auto">
          <a:xfrm>
            <a:off x="5671667" y="5716588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4" name="Oval 3865"/>
          <p:cNvSpPr>
            <a:spLocks noChangeArrowheads="1"/>
          </p:cNvSpPr>
          <p:nvPr/>
        </p:nvSpPr>
        <p:spPr bwMode="auto">
          <a:xfrm>
            <a:off x="5697067" y="58785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5" name="Oval 3866"/>
          <p:cNvSpPr>
            <a:spLocks noChangeArrowheads="1"/>
          </p:cNvSpPr>
          <p:nvPr/>
        </p:nvSpPr>
        <p:spPr bwMode="auto">
          <a:xfrm>
            <a:off x="5693892" y="5951538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6" name="Oval 3867"/>
          <p:cNvSpPr>
            <a:spLocks noChangeArrowheads="1"/>
          </p:cNvSpPr>
          <p:nvPr/>
        </p:nvSpPr>
        <p:spPr bwMode="auto">
          <a:xfrm>
            <a:off x="5685954" y="6040438"/>
            <a:ext cx="57150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7" name="Oval 3868"/>
          <p:cNvSpPr>
            <a:spLocks noChangeArrowheads="1"/>
          </p:cNvSpPr>
          <p:nvPr/>
        </p:nvSpPr>
        <p:spPr bwMode="auto">
          <a:xfrm>
            <a:off x="5428779" y="482123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8" name="Oval 3869"/>
          <p:cNvSpPr>
            <a:spLocks noChangeArrowheads="1"/>
          </p:cNvSpPr>
          <p:nvPr/>
        </p:nvSpPr>
        <p:spPr bwMode="auto">
          <a:xfrm>
            <a:off x="5693892" y="58054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9" name="Oval 3870"/>
          <p:cNvSpPr>
            <a:spLocks noChangeArrowheads="1"/>
          </p:cNvSpPr>
          <p:nvPr/>
        </p:nvSpPr>
        <p:spPr bwMode="auto">
          <a:xfrm>
            <a:off x="5627217" y="53562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0" name="Oval 3871"/>
          <p:cNvSpPr>
            <a:spLocks noChangeArrowheads="1"/>
          </p:cNvSpPr>
          <p:nvPr/>
        </p:nvSpPr>
        <p:spPr bwMode="auto">
          <a:xfrm>
            <a:off x="5566892" y="51514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1" name="Oval 3872"/>
          <p:cNvSpPr>
            <a:spLocks noChangeArrowheads="1"/>
          </p:cNvSpPr>
          <p:nvPr/>
        </p:nvSpPr>
        <p:spPr bwMode="auto">
          <a:xfrm>
            <a:off x="2864967" y="40370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2" name="Oval 3873"/>
          <p:cNvSpPr>
            <a:spLocks noChangeArrowheads="1"/>
          </p:cNvSpPr>
          <p:nvPr/>
        </p:nvSpPr>
        <p:spPr bwMode="auto">
          <a:xfrm>
            <a:off x="2552229" y="4903788"/>
            <a:ext cx="122238" cy="1238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3" name="Oval 3874"/>
          <p:cNvSpPr>
            <a:spLocks noChangeArrowheads="1"/>
          </p:cNvSpPr>
          <p:nvPr/>
        </p:nvSpPr>
        <p:spPr bwMode="auto">
          <a:xfrm>
            <a:off x="4311179" y="57292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4" name="Oval 3875"/>
          <p:cNvSpPr>
            <a:spLocks noChangeArrowheads="1"/>
          </p:cNvSpPr>
          <p:nvPr/>
        </p:nvSpPr>
        <p:spPr bwMode="auto">
          <a:xfrm>
            <a:off x="3357092" y="304165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5" name="Oval 3876"/>
          <p:cNvSpPr>
            <a:spLocks noChangeArrowheads="1"/>
          </p:cNvSpPr>
          <p:nvPr/>
        </p:nvSpPr>
        <p:spPr bwMode="auto">
          <a:xfrm>
            <a:off x="1518767" y="310515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6" name="Oval 3877"/>
          <p:cNvSpPr>
            <a:spLocks noChangeArrowheads="1"/>
          </p:cNvSpPr>
          <p:nvPr/>
        </p:nvSpPr>
        <p:spPr bwMode="auto">
          <a:xfrm>
            <a:off x="4219104" y="585311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7" name="Oval 3878"/>
          <p:cNvSpPr>
            <a:spLocks noChangeArrowheads="1"/>
          </p:cNvSpPr>
          <p:nvPr/>
        </p:nvSpPr>
        <p:spPr bwMode="auto">
          <a:xfrm>
            <a:off x="3647604" y="3119438"/>
            <a:ext cx="103188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8" name="Oval 3879"/>
          <p:cNvSpPr>
            <a:spLocks noChangeArrowheads="1"/>
          </p:cNvSpPr>
          <p:nvPr/>
        </p:nvSpPr>
        <p:spPr bwMode="auto">
          <a:xfrm>
            <a:off x="1618779" y="3032125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9" name="Oval 3880"/>
          <p:cNvSpPr>
            <a:spLocks noChangeArrowheads="1"/>
          </p:cNvSpPr>
          <p:nvPr/>
        </p:nvSpPr>
        <p:spPr bwMode="auto">
          <a:xfrm>
            <a:off x="4257204" y="578008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0" name="Oval 3881"/>
          <p:cNvSpPr>
            <a:spLocks noChangeArrowheads="1"/>
          </p:cNvSpPr>
          <p:nvPr/>
        </p:nvSpPr>
        <p:spPr bwMode="auto">
          <a:xfrm>
            <a:off x="4179417" y="59340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1" name="Oval 3882"/>
          <p:cNvSpPr>
            <a:spLocks noChangeArrowheads="1"/>
          </p:cNvSpPr>
          <p:nvPr/>
        </p:nvSpPr>
        <p:spPr bwMode="auto">
          <a:xfrm>
            <a:off x="4412779" y="55356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2" name="Oval 3883"/>
          <p:cNvSpPr>
            <a:spLocks noChangeArrowheads="1"/>
          </p:cNvSpPr>
          <p:nvPr/>
        </p:nvSpPr>
        <p:spPr bwMode="auto">
          <a:xfrm>
            <a:off x="4328642" y="56499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3" name="Oval 3884"/>
          <p:cNvSpPr>
            <a:spLocks noChangeArrowheads="1"/>
          </p:cNvSpPr>
          <p:nvPr/>
        </p:nvSpPr>
        <p:spPr bwMode="auto">
          <a:xfrm>
            <a:off x="4366742" y="558958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4" name="Oval 3885"/>
          <p:cNvSpPr>
            <a:spLocks noChangeArrowheads="1"/>
          </p:cNvSpPr>
          <p:nvPr/>
        </p:nvSpPr>
        <p:spPr bwMode="auto">
          <a:xfrm>
            <a:off x="4098454" y="60182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5" name="Oval 3886"/>
          <p:cNvSpPr>
            <a:spLocks noChangeArrowheads="1"/>
          </p:cNvSpPr>
          <p:nvPr/>
        </p:nvSpPr>
        <p:spPr bwMode="auto">
          <a:xfrm>
            <a:off x="4427067" y="54530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6" name="Oval 3887"/>
          <p:cNvSpPr>
            <a:spLocks noChangeArrowheads="1"/>
          </p:cNvSpPr>
          <p:nvPr/>
        </p:nvSpPr>
        <p:spPr bwMode="auto">
          <a:xfrm>
            <a:off x="4463579" y="53736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7" name="Oval 3888"/>
          <p:cNvSpPr>
            <a:spLocks noChangeArrowheads="1"/>
          </p:cNvSpPr>
          <p:nvPr/>
        </p:nvSpPr>
        <p:spPr bwMode="auto">
          <a:xfrm>
            <a:off x="5511329" y="2130425"/>
            <a:ext cx="153988" cy="1539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8" name="Oval 3889"/>
          <p:cNvSpPr>
            <a:spLocks noChangeArrowheads="1"/>
          </p:cNvSpPr>
          <p:nvPr/>
        </p:nvSpPr>
        <p:spPr bwMode="auto">
          <a:xfrm>
            <a:off x="6082829" y="4052888"/>
            <a:ext cx="100013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9" name="Oval 3890"/>
          <p:cNvSpPr>
            <a:spLocks noChangeArrowheads="1"/>
          </p:cNvSpPr>
          <p:nvPr/>
        </p:nvSpPr>
        <p:spPr bwMode="auto">
          <a:xfrm>
            <a:off x="3601567" y="20462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0" name="Oval 3891"/>
          <p:cNvSpPr>
            <a:spLocks noChangeArrowheads="1"/>
          </p:cNvSpPr>
          <p:nvPr/>
        </p:nvSpPr>
        <p:spPr bwMode="auto">
          <a:xfrm>
            <a:off x="3619029" y="23590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1" name="Oval 3892"/>
          <p:cNvSpPr>
            <a:spLocks noChangeArrowheads="1"/>
          </p:cNvSpPr>
          <p:nvPr/>
        </p:nvSpPr>
        <p:spPr bwMode="auto">
          <a:xfrm>
            <a:off x="4161954" y="8477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2" name="Oval 3893"/>
          <p:cNvSpPr>
            <a:spLocks noChangeArrowheads="1"/>
          </p:cNvSpPr>
          <p:nvPr/>
        </p:nvSpPr>
        <p:spPr bwMode="auto">
          <a:xfrm>
            <a:off x="3852392" y="126047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3" name="Oval 3894"/>
          <p:cNvSpPr>
            <a:spLocks noChangeArrowheads="1"/>
          </p:cNvSpPr>
          <p:nvPr/>
        </p:nvSpPr>
        <p:spPr bwMode="auto">
          <a:xfrm>
            <a:off x="3665067" y="17573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4" name="Oval 3895"/>
          <p:cNvSpPr>
            <a:spLocks noChangeArrowheads="1"/>
          </p:cNvSpPr>
          <p:nvPr/>
        </p:nvSpPr>
        <p:spPr bwMode="auto">
          <a:xfrm>
            <a:off x="3579342" y="24098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5" name="Oval 3896"/>
          <p:cNvSpPr>
            <a:spLocks noChangeArrowheads="1"/>
          </p:cNvSpPr>
          <p:nvPr/>
        </p:nvSpPr>
        <p:spPr bwMode="auto">
          <a:xfrm>
            <a:off x="3817467" y="133667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6" name="Oval 3897"/>
          <p:cNvSpPr>
            <a:spLocks noChangeArrowheads="1"/>
          </p:cNvSpPr>
          <p:nvPr/>
        </p:nvSpPr>
        <p:spPr bwMode="auto">
          <a:xfrm>
            <a:off x="3601567" y="2211388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7" name="Oval 3898"/>
          <p:cNvSpPr>
            <a:spLocks noChangeArrowheads="1"/>
          </p:cNvSpPr>
          <p:nvPr/>
        </p:nvSpPr>
        <p:spPr bwMode="auto">
          <a:xfrm>
            <a:off x="3988917" y="10255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8" name="Oval 3899"/>
          <p:cNvSpPr>
            <a:spLocks noChangeArrowheads="1"/>
          </p:cNvSpPr>
          <p:nvPr/>
        </p:nvSpPr>
        <p:spPr bwMode="auto">
          <a:xfrm>
            <a:off x="3655542" y="1428750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9" name="Oval 3900"/>
          <p:cNvSpPr>
            <a:spLocks noChangeArrowheads="1"/>
          </p:cNvSpPr>
          <p:nvPr/>
        </p:nvSpPr>
        <p:spPr bwMode="auto">
          <a:xfrm>
            <a:off x="3763492" y="140652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0" name="Oval 3901"/>
          <p:cNvSpPr>
            <a:spLocks noChangeArrowheads="1"/>
          </p:cNvSpPr>
          <p:nvPr/>
        </p:nvSpPr>
        <p:spPr bwMode="auto">
          <a:xfrm>
            <a:off x="4022254" y="927100"/>
            <a:ext cx="88900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1" name="Oval 3902"/>
          <p:cNvSpPr>
            <a:spLocks noChangeArrowheads="1"/>
          </p:cNvSpPr>
          <p:nvPr/>
        </p:nvSpPr>
        <p:spPr bwMode="auto">
          <a:xfrm>
            <a:off x="3511079" y="3001963"/>
            <a:ext cx="142875" cy="1444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2" name="Oval 3903"/>
          <p:cNvSpPr>
            <a:spLocks noChangeArrowheads="1"/>
          </p:cNvSpPr>
          <p:nvPr/>
        </p:nvSpPr>
        <p:spPr bwMode="auto">
          <a:xfrm>
            <a:off x="3914304" y="1068388"/>
            <a:ext cx="84138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3" name="Oval 3904"/>
          <p:cNvSpPr>
            <a:spLocks noChangeArrowheads="1"/>
          </p:cNvSpPr>
          <p:nvPr/>
        </p:nvSpPr>
        <p:spPr bwMode="auto">
          <a:xfrm>
            <a:off x="3593629" y="209867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4" name="Oval 3905"/>
          <p:cNvSpPr>
            <a:spLocks noChangeArrowheads="1"/>
          </p:cNvSpPr>
          <p:nvPr/>
        </p:nvSpPr>
        <p:spPr bwMode="auto">
          <a:xfrm>
            <a:off x="4455642" y="52863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5" name="Oval 3906"/>
          <p:cNvSpPr>
            <a:spLocks noChangeArrowheads="1"/>
          </p:cNvSpPr>
          <p:nvPr/>
        </p:nvSpPr>
        <p:spPr bwMode="auto">
          <a:xfrm>
            <a:off x="3607917" y="18875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6" name="Oval 3907"/>
          <p:cNvSpPr>
            <a:spLocks noChangeArrowheads="1"/>
          </p:cNvSpPr>
          <p:nvPr/>
        </p:nvSpPr>
        <p:spPr bwMode="auto">
          <a:xfrm>
            <a:off x="3679354" y="1573213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7" name="Oval 3908"/>
          <p:cNvSpPr>
            <a:spLocks noChangeArrowheads="1"/>
          </p:cNvSpPr>
          <p:nvPr/>
        </p:nvSpPr>
        <p:spPr bwMode="auto">
          <a:xfrm>
            <a:off x="4736629" y="360363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8" name="Oval 3909"/>
          <p:cNvSpPr>
            <a:spLocks noChangeArrowheads="1"/>
          </p:cNvSpPr>
          <p:nvPr/>
        </p:nvSpPr>
        <p:spPr bwMode="auto">
          <a:xfrm>
            <a:off x="4901729" y="3079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9" name="Oval 3910"/>
          <p:cNvSpPr>
            <a:spLocks noChangeArrowheads="1"/>
          </p:cNvSpPr>
          <p:nvPr/>
        </p:nvSpPr>
        <p:spPr bwMode="auto">
          <a:xfrm>
            <a:off x="3553942" y="215582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0" name="Oval 3911"/>
          <p:cNvSpPr>
            <a:spLocks noChangeArrowheads="1"/>
          </p:cNvSpPr>
          <p:nvPr/>
        </p:nvSpPr>
        <p:spPr bwMode="auto">
          <a:xfrm>
            <a:off x="4331817" y="63341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1" name="Oval 3912"/>
          <p:cNvSpPr>
            <a:spLocks noChangeArrowheads="1"/>
          </p:cNvSpPr>
          <p:nvPr/>
        </p:nvSpPr>
        <p:spPr bwMode="auto">
          <a:xfrm>
            <a:off x="3719042" y="1495425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2" name="Oval 3913"/>
          <p:cNvSpPr>
            <a:spLocks noChangeArrowheads="1"/>
          </p:cNvSpPr>
          <p:nvPr/>
        </p:nvSpPr>
        <p:spPr bwMode="auto">
          <a:xfrm>
            <a:off x="4034954" y="72072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3" name="Oval 3914"/>
          <p:cNvSpPr>
            <a:spLocks noChangeArrowheads="1"/>
          </p:cNvSpPr>
          <p:nvPr/>
        </p:nvSpPr>
        <p:spPr bwMode="auto">
          <a:xfrm>
            <a:off x="3590454" y="248920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4" name="Oval 3915"/>
          <p:cNvSpPr>
            <a:spLocks noChangeArrowheads="1"/>
          </p:cNvSpPr>
          <p:nvPr/>
        </p:nvSpPr>
        <p:spPr bwMode="auto">
          <a:xfrm>
            <a:off x="7548092" y="221932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5" name="Oval 3916"/>
          <p:cNvSpPr>
            <a:spLocks noChangeArrowheads="1"/>
          </p:cNvSpPr>
          <p:nvPr/>
        </p:nvSpPr>
        <p:spPr bwMode="auto">
          <a:xfrm>
            <a:off x="3628554" y="181768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6" name="Oval 3917"/>
          <p:cNvSpPr>
            <a:spLocks noChangeArrowheads="1"/>
          </p:cNvSpPr>
          <p:nvPr/>
        </p:nvSpPr>
        <p:spPr bwMode="auto">
          <a:xfrm>
            <a:off x="3601567" y="196056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7" name="Oval 3918"/>
          <p:cNvSpPr>
            <a:spLocks noChangeArrowheads="1"/>
          </p:cNvSpPr>
          <p:nvPr/>
        </p:nvSpPr>
        <p:spPr bwMode="auto">
          <a:xfrm>
            <a:off x="4536604" y="49530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8" name="Oval 3919"/>
          <p:cNvSpPr>
            <a:spLocks noChangeArrowheads="1"/>
          </p:cNvSpPr>
          <p:nvPr/>
        </p:nvSpPr>
        <p:spPr bwMode="auto">
          <a:xfrm>
            <a:off x="3882554" y="11604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9" name="Oval 3920"/>
          <p:cNvSpPr>
            <a:spLocks noChangeArrowheads="1"/>
          </p:cNvSpPr>
          <p:nvPr/>
        </p:nvSpPr>
        <p:spPr bwMode="auto">
          <a:xfrm>
            <a:off x="3579342" y="22987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0" name="Oval 3921"/>
          <p:cNvSpPr>
            <a:spLocks noChangeArrowheads="1"/>
          </p:cNvSpPr>
          <p:nvPr/>
        </p:nvSpPr>
        <p:spPr bwMode="auto">
          <a:xfrm>
            <a:off x="3684117" y="16764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1" name="Oval 3922"/>
          <p:cNvSpPr>
            <a:spLocks noChangeArrowheads="1"/>
          </p:cNvSpPr>
          <p:nvPr/>
        </p:nvSpPr>
        <p:spPr bwMode="auto">
          <a:xfrm>
            <a:off x="3139604" y="5076825"/>
            <a:ext cx="158750" cy="1571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2" name="Oval 3923"/>
          <p:cNvSpPr>
            <a:spLocks noChangeArrowheads="1"/>
          </p:cNvSpPr>
          <p:nvPr/>
        </p:nvSpPr>
        <p:spPr bwMode="auto">
          <a:xfrm>
            <a:off x="3504729" y="310197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3" name="Oval 3924"/>
          <p:cNvSpPr>
            <a:spLocks noChangeArrowheads="1"/>
          </p:cNvSpPr>
          <p:nvPr/>
        </p:nvSpPr>
        <p:spPr bwMode="auto">
          <a:xfrm>
            <a:off x="4831879" y="4200525"/>
            <a:ext cx="107950" cy="1063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4" name="Oval 3925"/>
          <p:cNvSpPr>
            <a:spLocks noChangeArrowheads="1"/>
          </p:cNvSpPr>
          <p:nvPr/>
        </p:nvSpPr>
        <p:spPr bwMode="auto">
          <a:xfrm>
            <a:off x="3428529" y="3036888"/>
            <a:ext cx="101600" cy="1031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5" name="Oval 3926"/>
          <p:cNvSpPr>
            <a:spLocks noChangeArrowheads="1"/>
          </p:cNvSpPr>
          <p:nvPr/>
        </p:nvSpPr>
        <p:spPr bwMode="auto">
          <a:xfrm>
            <a:off x="4622329" y="3621088"/>
            <a:ext cx="88900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6" name="Oval 3927"/>
          <p:cNvSpPr>
            <a:spLocks noChangeArrowheads="1"/>
          </p:cNvSpPr>
          <p:nvPr/>
        </p:nvSpPr>
        <p:spPr bwMode="auto">
          <a:xfrm>
            <a:off x="4817592" y="62722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7" name="Oval 3928"/>
          <p:cNvSpPr>
            <a:spLocks noChangeArrowheads="1"/>
          </p:cNvSpPr>
          <p:nvPr/>
        </p:nvSpPr>
        <p:spPr bwMode="auto">
          <a:xfrm>
            <a:off x="3614267" y="3074988"/>
            <a:ext cx="95250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8" name="Oval 3929"/>
          <p:cNvSpPr>
            <a:spLocks noChangeArrowheads="1"/>
          </p:cNvSpPr>
          <p:nvPr/>
        </p:nvSpPr>
        <p:spPr bwMode="auto">
          <a:xfrm>
            <a:off x="2334742" y="3289300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9" name="Oval 3930"/>
          <p:cNvSpPr>
            <a:spLocks noChangeArrowheads="1"/>
          </p:cNvSpPr>
          <p:nvPr/>
        </p:nvSpPr>
        <p:spPr bwMode="auto">
          <a:xfrm>
            <a:off x="1766417" y="36687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0" name="Oval 3931"/>
          <p:cNvSpPr>
            <a:spLocks noChangeArrowheads="1"/>
          </p:cNvSpPr>
          <p:nvPr/>
        </p:nvSpPr>
        <p:spPr bwMode="auto">
          <a:xfrm>
            <a:off x="1825154" y="360997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1" name="Oval 3932"/>
          <p:cNvSpPr>
            <a:spLocks noChangeArrowheads="1"/>
          </p:cNvSpPr>
          <p:nvPr/>
        </p:nvSpPr>
        <p:spPr bwMode="auto">
          <a:xfrm>
            <a:off x="4952529" y="4321175"/>
            <a:ext cx="104775" cy="1047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2" name="Oval 3933"/>
          <p:cNvSpPr>
            <a:spLocks noChangeArrowheads="1"/>
          </p:cNvSpPr>
          <p:nvPr/>
        </p:nvSpPr>
        <p:spPr bwMode="auto">
          <a:xfrm>
            <a:off x="3544417" y="3146425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3" name="Oval 3934"/>
          <p:cNvSpPr>
            <a:spLocks noChangeArrowheads="1"/>
          </p:cNvSpPr>
          <p:nvPr/>
        </p:nvSpPr>
        <p:spPr bwMode="auto">
          <a:xfrm>
            <a:off x="2060104" y="34750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4" name="Oval 3935"/>
          <p:cNvSpPr>
            <a:spLocks noChangeArrowheads="1"/>
          </p:cNvSpPr>
          <p:nvPr/>
        </p:nvSpPr>
        <p:spPr bwMode="auto">
          <a:xfrm>
            <a:off x="1898179" y="35623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5" name="Oval 3936"/>
          <p:cNvSpPr>
            <a:spLocks noChangeArrowheads="1"/>
          </p:cNvSpPr>
          <p:nvPr/>
        </p:nvSpPr>
        <p:spPr bwMode="auto">
          <a:xfrm>
            <a:off x="4263554" y="3359150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6" name="Oval 3937"/>
          <p:cNvSpPr>
            <a:spLocks noChangeArrowheads="1"/>
          </p:cNvSpPr>
          <p:nvPr/>
        </p:nvSpPr>
        <p:spPr bwMode="auto">
          <a:xfrm>
            <a:off x="4047654" y="327183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7" name="Oval 3938"/>
          <p:cNvSpPr>
            <a:spLocks noChangeArrowheads="1"/>
          </p:cNvSpPr>
          <p:nvPr/>
        </p:nvSpPr>
        <p:spPr bwMode="auto">
          <a:xfrm>
            <a:off x="4738217" y="370522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8" name="Oval 3939"/>
          <p:cNvSpPr>
            <a:spLocks noChangeArrowheads="1"/>
          </p:cNvSpPr>
          <p:nvPr/>
        </p:nvSpPr>
        <p:spPr bwMode="auto">
          <a:xfrm>
            <a:off x="3095154" y="310515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9" name="Oval 3940"/>
          <p:cNvSpPr>
            <a:spLocks noChangeArrowheads="1"/>
          </p:cNvSpPr>
          <p:nvPr/>
        </p:nvSpPr>
        <p:spPr bwMode="auto">
          <a:xfrm>
            <a:off x="3780954" y="31670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0" name="Oval 3941"/>
          <p:cNvSpPr>
            <a:spLocks noChangeArrowheads="1"/>
          </p:cNvSpPr>
          <p:nvPr/>
        </p:nvSpPr>
        <p:spPr bwMode="auto">
          <a:xfrm>
            <a:off x="2493492" y="32369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1" name="Oval 3942"/>
          <p:cNvSpPr>
            <a:spLocks noChangeArrowheads="1"/>
          </p:cNvSpPr>
          <p:nvPr/>
        </p:nvSpPr>
        <p:spPr bwMode="auto">
          <a:xfrm>
            <a:off x="1393354" y="42259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2" name="Oval 3943"/>
          <p:cNvSpPr>
            <a:spLocks noChangeArrowheads="1"/>
          </p:cNvSpPr>
          <p:nvPr/>
        </p:nvSpPr>
        <p:spPr bwMode="auto">
          <a:xfrm>
            <a:off x="1591792" y="38893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3" name="Oval 3944"/>
          <p:cNvSpPr>
            <a:spLocks noChangeArrowheads="1"/>
          </p:cNvSpPr>
          <p:nvPr/>
        </p:nvSpPr>
        <p:spPr bwMode="auto">
          <a:xfrm>
            <a:off x="4544542" y="35274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4" name="Oval 3945"/>
          <p:cNvSpPr>
            <a:spLocks noChangeArrowheads="1"/>
          </p:cNvSpPr>
          <p:nvPr/>
        </p:nvSpPr>
        <p:spPr bwMode="auto">
          <a:xfrm>
            <a:off x="2134717" y="34258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5" name="Oval 3946"/>
          <p:cNvSpPr>
            <a:spLocks noChangeArrowheads="1"/>
          </p:cNvSpPr>
          <p:nvPr/>
        </p:nvSpPr>
        <p:spPr bwMode="auto">
          <a:xfrm>
            <a:off x="1661642" y="38227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6" name="Oval 3947"/>
          <p:cNvSpPr>
            <a:spLocks noChangeArrowheads="1"/>
          </p:cNvSpPr>
          <p:nvPr/>
        </p:nvSpPr>
        <p:spPr bwMode="auto">
          <a:xfrm>
            <a:off x="1721967" y="374967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7" name="Oval 3948"/>
          <p:cNvSpPr>
            <a:spLocks noChangeArrowheads="1"/>
          </p:cNvSpPr>
          <p:nvPr/>
        </p:nvSpPr>
        <p:spPr bwMode="auto">
          <a:xfrm>
            <a:off x="2552229" y="319246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8" name="Oval 3949"/>
          <p:cNvSpPr>
            <a:spLocks noChangeArrowheads="1"/>
          </p:cNvSpPr>
          <p:nvPr/>
        </p:nvSpPr>
        <p:spPr bwMode="auto">
          <a:xfrm>
            <a:off x="4484217" y="34940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9" name="Oval 3950"/>
          <p:cNvSpPr>
            <a:spLocks noChangeArrowheads="1"/>
          </p:cNvSpPr>
          <p:nvPr/>
        </p:nvSpPr>
        <p:spPr bwMode="auto">
          <a:xfrm>
            <a:off x="2969742" y="3101975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0" name="Oval 3951"/>
          <p:cNvSpPr>
            <a:spLocks noChangeArrowheads="1"/>
          </p:cNvSpPr>
          <p:nvPr/>
        </p:nvSpPr>
        <p:spPr bwMode="auto">
          <a:xfrm>
            <a:off x="2272829" y="33321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1" name="Oval 3952"/>
          <p:cNvSpPr>
            <a:spLocks noChangeArrowheads="1"/>
          </p:cNvSpPr>
          <p:nvPr/>
        </p:nvSpPr>
        <p:spPr bwMode="auto">
          <a:xfrm>
            <a:off x="2877667" y="31448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2" name="Oval 3953"/>
          <p:cNvSpPr>
            <a:spLocks noChangeArrowheads="1"/>
          </p:cNvSpPr>
          <p:nvPr/>
        </p:nvSpPr>
        <p:spPr bwMode="auto">
          <a:xfrm>
            <a:off x="2712567" y="317817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3" name="Oval 3954"/>
          <p:cNvSpPr>
            <a:spLocks noChangeArrowheads="1"/>
          </p:cNvSpPr>
          <p:nvPr/>
        </p:nvSpPr>
        <p:spPr bwMode="auto">
          <a:xfrm>
            <a:off x="1434629" y="4133850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4" name="Oval 3955"/>
          <p:cNvSpPr>
            <a:spLocks noChangeArrowheads="1"/>
          </p:cNvSpPr>
          <p:nvPr/>
        </p:nvSpPr>
        <p:spPr bwMode="auto">
          <a:xfrm>
            <a:off x="4806479" y="3754438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5" name="Oval 3956"/>
          <p:cNvSpPr>
            <a:spLocks noChangeArrowheads="1"/>
          </p:cNvSpPr>
          <p:nvPr/>
        </p:nvSpPr>
        <p:spPr bwMode="auto">
          <a:xfrm>
            <a:off x="2193454" y="335915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6" name="Oval 3957"/>
          <p:cNvSpPr>
            <a:spLocks noChangeArrowheads="1"/>
          </p:cNvSpPr>
          <p:nvPr/>
        </p:nvSpPr>
        <p:spPr bwMode="auto">
          <a:xfrm>
            <a:off x="1975967" y="35179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7" name="Oval 3958"/>
          <p:cNvSpPr>
            <a:spLocks noChangeArrowheads="1"/>
          </p:cNvSpPr>
          <p:nvPr/>
        </p:nvSpPr>
        <p:spPr bwMode="auto">
          <a:xfrm>
            <a:off x="5190654" y="4718050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8" name="Oval 3959"/>
          <p:cNvSpPr>
            <a:spLocks noChangeArrowheads="1"/>
          </p:cNvSpPr>
          <p:nvPr/>
        </p:nvSpPr>
        <p:spPr bwMode="auto">
          <a:xfrm>
            <a:off x="4390554" y="344805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9" name="Oval 3960"/>
          <p:cNvSpPr>
            <a:spLocks noChangeArrowheads="1"/>
          </p:cNvSpPr>
          <p:nvPr/>
        </p:nvSpPr>
        <p:spPr bwMode="auto">
          <a:xfrm>
            <a:off x="2404592" y="326072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0" name="Oval 3961"/>
          <p:cNvSpPr>
            <a:spLocks noChangeArrowheads="1"/>
          </p:cNvSpPr>
          <p:nvPr/>
        </p:nvSpPr>
        <p:spPr bwMode="auto">
          <a:xfrm>
            <a:off x="4703292" y="365442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1" name="Oval 3962"/>
          <p:cNvSpPr>
            <a:spLocks noChangeArrowheads="1"/>
          </p:cNvSpPr>
          <p:nvPr/>
        </p:nvSpPr>
        <p:spPr bwMode="auto">
          <a:xfrm>
            <a:off x="4879504" y="382587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2" name="Oval 3963"/>
          <p:cNvSpPr>
            <a:spLocks noChangeArrowheads="1"/>
          </p:cNvSpPr>
          <p:nvPr/>
        </p:nvSpPr>
        <p:spPr bwMode="auto">
          <a:xfrm>
            <a:off x="1466379" y="4052888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3" name="Oval 3964"/>
          <p:cNvSpPr>
            <a:spLocks noChangeArrowheads="1"/>
          </p:cNvSpPr>
          <p:nvPr/>
        </p:nvSpPr>
        <p:spPr bwMode="auto">
          <a:xfrm>
            <a:off x="2769717" y="3143250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4" name="Oval 3965"/>
          <p:cNvSpPr>
            <a:spLocks noChangeArrowheads="1"/>
          </p:cNvSpPr>
          <p:nvPr/>
        </p:nvSpPr>
        <p:spPr bwMode="auto">
          <a:xfrm>
            <a:off x="4606454" y="357187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5" name="Oval 3966"/>
          <p:cNvSpPr>
            <a:spLocks noChangeArrowheads="1"/>
          </p:cNvSpPr>
          <p:nvPr/>
        </p:nvSpPr>
        <p:spPr bwMode="auto">
          <a:xfrm>
            <a:off x="2625254" y="317658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6" name="Oval 3967"/>
          <p:cNvSpPr>
            <a:spLocks noChangeArrowheads="1"/>
          </p:cNvSpPr>
          <p:nvPr/>
        </p:nvSpPr>
        <p:spPr bwMode="auto">
          <a:xfrm>
            <a:off x="3879379" y="32067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7" name="Oval 3968"/>
          <p:cNvSpPr>
            <a:spLocks noChangeArrowheads="1"/>
          </p:cNvSpPr>
          <p:nvPr/>
        </p:nvSpPr>
        <p:spPr bwMode="auto">
          <a:xfrm>
            <a:off x="3245967" y="5403850"/>
            <a:ext cx="109538" cy="1079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8" name="Oval 3969"/>
          <p:cNvSpPr>
            <a:spLocks noChangeArrowheads="1"/>
          </p:cNvSpPr>
          <p:nvPr/>
        </p:nvSpPr>
        <p:spPr bwMode="auto">
          <a:xfrm>
            <a:off x="3836517" y="3643313"/>
            <a:ext cx="96838" cy="952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9" name="Oval 3970"/>
          <p:cNvSpPr>
            <a:spLocks noChangeArrowheads="1"/>
          </p:cNvSpPr>
          <p:nvPr/>
        </p:nvSpPr>
        <p:spPr bwMode="auto">
          <a:xfrm>
            <a:off x="1963267" y="391160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0" name="Oval 3971"/>
          <p:cNvSpPr>
            <a:spLocks noChangeArrowheads="1"/>
          </p:cNvSpPr>
          <p:nvPr/>
        </p:nvSpPr>
        <p:spPr bwMode="auto">
          <a:xfrm>
            <a:off x="3633317" y="3340100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1" name="Oval 3972"/>
          <p:cNvSpPr>
            <a:spLocks noChangeArrowheads="1"/>
          </p:cNvSpPr>
          <p:nvPr/>
        </p:nvSpPr>
        <p:spPr bwMode="auto">
          <a:xfrm>
            <a:off x="1710854" y="41783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2" name="Oval 3973"/>
          <p:cNvSpPr>
            <a:spLocks noChangeArrowheads="1"/>
          </p:cNvSpPr>
          <p:nvPr/>
        </p:nvSpPr>
        <p:spPr bwMode="auto">
          <a:xfrm>
            <a:off x="1537817" y="44719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3" name="Oval 3974"/>
          <p:cNvSpPr>
            <a:spLocks noChangeArrowheads="1"/>
          </p:cNvSpPr>
          <p:nvPr/>
        </p:nvSpPr>
        <p:spPr bwMode="auto">
          <a:xfrm>
            <a:off x="5044604" y="4429125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4" name="Oval 3975"/>
          <p:cNvSpPr>
            <a:spLocks noChangeArrowheads="1"/>
          </p:cNvSpPr>
          <p:nvPr/>
        </p:nvSpPr>
        <p:spPr bwMode="auto">
          <a:xfrm>
            <a:off x="2229967" y="372427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5" name="Oval 3976"/>
          <p:cNvSpPr>
            <a:spLocks noChangeArrowheads="1"/>
          </p:cNvSpPr>
          <p:nvPr/>
        </p:nvSpPr>
        <p:spPr bwMode="auto">
          <a:xfrm>
            <a:off x="3711104" y="3360738"/>
            <a:ext cx="84138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6" name="Oval 3977"/>
          <p:cNvSpPr>
            <a:spLocks noChangeArrowheads="1"/>
          </p:cNvSpPr>
          <p:nvPr/>
        </p:nvSpPr>
        <p:spPr bwMode="auto">
          <a:xfrm>
            <a:off x="5314479" y="1711325"/>
            <a:ext cx="119063" cy="1174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7" name="Oval 3978"/>
          <p:cNvSpPr>
            <a:spLocks noChangeArrowheads="1"/>
          </p:cNvSpPr>
          <p:nvPr/>
        </p:nvSpPr>
        <p:spPr bwMode="auto">
          <a:xfrm>
            <a:off x="5647854" y="36718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8" name="Oval 3979"/>
          <p:cNvSpPr>
            <a:spLocks noChangeArrowheads="1"/>
          </p:cNvSpPr>
          <p:nvPr/>
        </p:nvSpPr>
        <p:spPr bwMode="auto">
          <a:xfrm>
            <a:off x="7324254" y="1966913"/>
            <a:ext cx="95250" cy="952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9" name="Oval 3980"/>
          <p:cNvSpPr>
            <a:spLocks noChangeArrowheads="1"/>
          </p:cNvSpPr>
          <p:nvPr/>
        </p:nvSpPr>
        <p:spPr bwMode="auto">
          <a:xfrm>
            <a:off x="5541492" y="36941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0" name="Oval 3981"/>
          <p:cNvSpPr>
            <a:spLocks noChangeArrowheads="1"/>
          </p:cNvSpPr>
          <p:nvPr/>
        </p:nvSpPr>
        <p:spPr bwMode="auto">
          <a:xfrm>
            <a:off x="5868517" y="36036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1" name="Oval 3982"/>
          <p:cNvSpPr>
            <a:spLocks noChangeArrowheads="1"/>
          </p:cNvSpPr>
          <p:nvPr/>
        </p:nvSpPr>
        <p:spPr bwMode="auto">
          <a:xfrm>
            <a:off x="7394104" y="1971675"/>
            <a:ext cx="104775" cy="1063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2" name="Oval 3983"/>
          <p:cNvSpPr>
            <a:spLocks noChangeArrowheads="1"/>
          </p:cNvSpPr>
          <p:nvPr/>
        </p:nvSpPr>
        <p:spPr bwMode="auto">
          <a:xfrm>
            <a:off x="5719292" y="36369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3" name="Oval 3984"/>
          <p:cNvSpPr>
            <a:spLocks noChangeArrowheads="1"/>
          </p:cNvSpPr>
          <p:nvPr/>
        </p:nvSpPr>
        <p:spPr bwMode="auto">
          <a:xfrm>
            <a:off x="5776442" y="36195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4" name="Oval 3985"/>
          <p:cNvSpPr>
            <a:spLocks noChangeArrowheads="1"/>
          </p:cNvSpPr>
          <p:nvPr/>
        </p:nvSpPr>
        <p:spPr bwMode="auto">
          <a:xfrm>
            <a:off x="5573242" y="3625850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5" name="Oval 3986"/>
          <p:cNvSpPr>
            <a:spLocks noChangeArrowheads="1"/>
          </p:cNvSpPr>
          <p:nvPr/>
        </p:nvSpPr>
        <p:spPr bwMode="auto">
          <a:xfrm>
            <a:off x="5470054" y="36703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6" name="Oval 3987"/>
          <p:cNvSpPr>
            <a:spLocks noChangeArrowheads="1"/>
          </p:cNvSpPr>
          <p:nvPr/>
        </p:nvSpPr>
        <p:spPr bwMode="auto">
          <a:xfrm>
            <a:off x="5393854" y="369093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7" name="Oval 3988"/>
          <p:cNvSpPr>
            <a:spLocks noChangeArrowheads="1"/>
          </p:cNvSpPr>
          <p:nvPr/>
        </p:nvSpPr>
        <p:spPr bwMode="auto">
          <a:xfrm>
            <a:off x="7117879" y="1163638"/>
            <a:ext cx="96838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8" name="Oval 3989"/>
          <p:cNvSpPr>
            <a:spLocks noChangeArrowheads="1"/>
          </p:cNvSpPr>
          <p:nvPr/>
        </p:nvSpPr>
        <p:spPr bwMode="auto">
          <a:xfrm>
            <a:off x="7330604" y="2154238"/>
            <a:ext cx="90488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9" name="Oval 3990"/>
          <p:cNvSpPr>
            <a:spLocks noChangeArrowheads="1"/>
          </p:cNvSpPr>
          <p:nvPr/>
        </p:nvSpPr>
        <p:spPr bwMode="auto">
          <a:xfrm>
            <a:off x="7297267" y="1862138"/>
            <a:ext cx="128588" cy="1270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0" name="Oval 3991"/>
          <p:cNvSpPr>
            <a:spLocks noChangeArrowheads="1"/>
          </p:cNvSpPr>
          <p:nvPr/>
        </p:nvSpPr>
        <p:spPr bwMode="auto">
          <a:xfrm>
            <a:off x="7187729" y="26019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1" name="Oval 3992"/>
          <p:cNvSpPr>
            <a:spLocks noChangeArrowheads="1"/>
          </p:cNvSpPr>
          <p:nvPr/>
        </p:nvSpPr>
        <p:spPr bwMode="auto">
          <a:xfrm>
            <a:off x="3714279" y="5207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2" name="Oval 3993"/>
          <p:cNvSpPr>
            <a:spLocks noChangeArrowheads="1"/>
          </p:cNvSpPr>
          <p:nvPr/>
        </p:nvSpPr>
        <p:spPr bwMode="auto">
          <a:xfrm>
            <a:off x="4096867" y="5262563"/>
            <a:ext cx="98425" cy="1000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3" name="Oval 3994"/>
          <p:cNvSpPr>
            <a:spLocks noChangeArrowheads="1"/>
          </p:cNvSpPr>
          <p:nvPr/>
        </p:nvSpPr>
        <p:spPr bwMode="auto">
          <a:xfrm>
            <a:off x="2236317" y="52974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4" name="Oval 3995"/>
          <p:cNvSpPr>
            <a:spLocks noChangeArrowheads="1"/>
          </p:cNvSpPr>
          <p:nvPr/>
        </p:nvSpPr>
        <p:spPr bwMode="auto">
          <a:xfrm>
            <a:off x="5203354" y="347503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5" name="Oval 3996"/>
          <p:cNvSpPr>
            <a:spLocks noChangeArrowheads="1"/>
          </p:cNvSpPr>
          <p:nvPr/>
        </p:nvSpPr>
        <p:spPr bwMode="auto">
          <a:xfrm>
            <a:off x="3530129" y="332740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6" name="Oval 3997"/>
          <p:cNvSpPr>
            <a:spLocks noChangeArrowheads="1"/>
          </p:cNvSpPr>
          <p:nvPr/>
        </p:nvSpPr>
        <p:spPr bwMode="auto">
          <a:xfrm>
            <a:off x="2244254" y="53975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7" name="Oval 3998"/>
          <p:cNvSpPr>
            <a:spLocks noChangeArrowheads="1"/>
          </p:cNvSpPr>
          <p:nvPr/>
        </p:nvSpPr>
        <p:spPr bwMode="auto">
          <a:xfrm>
            <a:off x="2264892" y="562292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8" name="Oval 3999"/>
          <p:cNvSpPr>
            <a:spLocks noChangeArrowheads="1"/>
          </p:cNvSpPr>
          <p:nvPr/>
        </p:nvSpPr>
        <p:spPr bwMode="auto">
          <a:xfrm>
            <a:off x="2314104" y="57927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9" name="Oval 4000"/>
          <p:cNvSpPr>
            <a:spLocks noChangeArrowheads="1"/>
          </p:cNvSpPr>
          <p:nvPr/>
        </p:nvSpPr>
        <p:spPr bwMode="auto">
          <a:xfrm>
            <a:off x="2288704" y="57038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0" name="Oval 4001"/>
          <p:cNvSpPr>
            <a:spLocks noChangeArrowheads="1"/>
          </p:cNvSpPr>
          <p:nvPr/>
        </p:nvSpPr>
        <p:spPr bwMode="auto">
          <a:xfrm>
            <a:off x="5328767" y="35671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1" name="Oval 4002"/>
          <p:cNvSpPr>
            <a:spLocks noChangeArrowheads="1"/>
          </p:cNvSpPr>
          <p:nvPr/>
        </p:nvSpPr>
        <p:spPr bwMode="auto">
          <a:xfrm>
            <a:off x="2252192" y="54784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2" name="Oval 4003"/>
          <p:cNvSpPr>
            <a:spLocks noChangeArrowheads="1"/>
          </p:cNvSpPr>
          <p:nvPr/>
        </p:nvSpPr>
        <p:spPr bwMode="auto">
          <a:xfrm>
            <a:off x="2263304" y="55546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3" name="Oval 4004"/>
          <p:cNvSpPr>
            <a:spLocks noChangeArrowheads="1"/>
          </p:cNvSpPr>
          <p:nvPr/>
        </p:nvSpPr>
        <p:spPr bwMode="auto">
          <a:xfrm>
            <a:off x="5270029" y="35163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4" name="Oval 4005"/>
          <p:cNvSpPr>
            <a:spLocks noChangeArrowheads="1"/>
          </p:cNvSpPr>
          <p:nvPr/>
        </p:nvSpPr>
        <p:spPr bwMode="auto">
          <a:xfrm>
            <a:off x="4795367" y="2513013"/>
            <a:ext cx="144463" cy="1444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5" name="Oval 4006"/>
          <p:cNvSpPr>
            <a:spLocks noChangeArrowheads="1"/>
          </p:cNvSpPr>
          <p:nvPr/>
        </p:nvSpPr>
        <p:spPr bwMode="auto">
          <a:xfrm>
            <a:off x="2817342" y="2871788"/>
            <a:ext cx="100013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6" name="Oval 4007"/>
          <p:cNvSpPr>
            <a:spLocks noChangeArrowheads="1"/>
          </p:cNvSpPr>
          <p:nvPr/>
        </p:nvSpPr>
        <p:spPr bwMode="auto">
          <a:xfrm>
            <a:off x="3726979" y="44069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7" name="Oval 4008"/>
          <p:cNvSpPr>
            <a:spLocks noChangeArrowheads="1"/>
          </p:cNvSpPr>
          <p:nvPr/>
        </p:nvSpPr>
        <p:spPr bwMode="auto">
          <a:xfrm>
            <a:off x="4947767" y="4497388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8" name="Oval 4009"/>
          <p:cNvSpPr>
            <a:spLocks noChangeArrowheads="1"/>
          </p:cNvSpPr>
          <p:nvPr/>
        </p:nvSpPr>
        <p:spPr bwMode="auto">
          <a:xfrm>
            <a:off x="3693642" y="43449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9" name="Oval 4010"/>
          <p:cNvSpPr>
            <a:spLocks noChangeArrowheads="1"/>
          </p:cNvSpPr>
          <p:nvPr/>
        </p:nvSpPr>
        <p:spPr bwMode="auto">
          <a:xfrm>
            <a:off x="2761779" y="2878138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0" name="Oval 4011"/>
          <p:cNvSpPr>
            <a:spLocks noChangeArrowheads="1"/>
          </p:cNvSpPr>
          <p:nvPr/>
        </p:nvSpPr>
        <p:spPr bwMode="auto">
          <a:xfrm>
            <a:off x="2787179" y="265588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1" name="Oval 4012"/>
          <p:cNvSpPr>
            <a:spLocks noChangeArrowheads="1"/>
          </p:cNvSpPr>
          <p:nvPr/>
        </p:nvSpPr>
        <p:spPr bwMode="auto">
          <a:xfrm>
            <a:off x="5927254" y="415131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2" name="Oval 4013"/>
          <p:cNvSpPr>
            <a:spLocks noChangeArrowheads="1"/>
          </p:cNvSpPr>
          <p:nvPr/>
        </p:nvSpPr>
        <p:spPr bwMode="auto">
          <a:xfrm>
            <a:off x="4069879" y="45227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3" name="Oval 4014"/>
          <p:cNvSpPr>
            <a:spLocks noChangeArrowheads="1"/>
          </p:cNvSpPr>
          <p:nvPr/>
        </p:nvSpPr>
        <p:spPr bwMode="auto">
          <a:xfrm>
            <a:off x="2869729" y="29892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4" name="Oval 4015"/>
          <p:cNvSpPr>
            <a:spLocks noChangeArrowheads="1"/>
          </p:cNvSpPr>
          <p:nvPr/>
        </p:nvSpPr>
        <p:spPr bwMode="auto">
          <a:xfrm>
            <a:off x="2926879" y="2768600"/>
            <a:ext cx="115888" cy="1158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5" name="Oval 4016"/>
          <p:cNvSpPr>
            <a:spLocks noChangeArrowheads="1"/>
          </p:cNvSpPr>
          <p:nvPr/>
        </p:nvSpPr>
        <p:spPr bwMode="auto">
          <a:xfrm>
            <a:off x="2872904" y="2860675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6" name="Oval 4017"/>
          <p:cNvSpPr>
            <a:spLocks noChangeArrowheads="1"/>
          </p:cNvSpPr>
          <p:nvPr/>
        </p:nvSpPr>
        <p:spPr bwMode="auto">
          <a:xfrm>
            <a:off x="2796704" y="2805113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7" name="Oval 4018"/>
          <p:cNvSpPr>
            <a:spLocks noChangeArrowheads="1"/>
          </p:cNvSpPr>
          <p:nvPr/>
        </p:nvSpPr>
        <p:spPr bwMode="auto">
          <a:xfrm>
            <a:off x="2890367" y="188277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8" name="Oval 4019"/>
          <p:cNvSpPr>
            <a:spLocks noChangeArrowheads="1"/>
          </p:cNvSpPr>
          <p:nvPr/>
        </p:nvSpPr>
        <p:spPr bwMode="auto">
          <a:xfrm>
            <a:off x="3588867" y="427513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9" name="Oval 4020"/>
          <p:cNvSpPr>
            <a:spLocks noChangeArrowheads="1"/>
          </p:cNvSpPr>
          <p:nvPr/>
        </p:nvSpPr>
        <p:spPr bwMode="auto">
          <a:xfrm>
            <a:off x="4727104" y="457993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0" name="Oval 4021"/>
          <p:cNvSpPr>
            <a:spLocks noChangeArrowheads="1"/>
          </p:cNvSpPr>
          <p:nvPr/>
        </p:nvSpPr>
        <p:spPr bwMode="auto">
          <a:xfrm>
            <a:off x="3988917" y="45037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1" name="Oval 4022"/>
          <p:cNvSpPr>
            <a:spLocks noChangeArrowheads="1"/>
          </p:cNvSpPr>
          <p:nvPr/>
        </p:nvSpPr>
        <p:spPr bwMode="auto">
          <a:xfrm>
            <a:off x="2861792" y="2811463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2" name="Oval 4023"/>
          <p:cNvSpPr>
            <a:spLocks noChangeArrowheads="1"/>
          </p:cNvSpPr>
          <p:nvPr/>
        </p:nvSpPr>
        <p:spPr bwMode="auto">
          <a:xfrm>
            <a:off x="5216054" y="4398963"/>
            <a:ext cx="88900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3" name="Oval 4025"/>
          <p:cNvSpPr>
            <a:spLocks noChangeArrowheads="1"/>
          </p:cNvSpPr>
          <p:nvPr/>
        </p:nvSpPr>
        <p:spPr bwMode="auto">
          <a:xfrm>
            <a:off x="2810991" y="222091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4" name="Oval 4026"/>
          <p:cNvSpPr>
            <a:spLocks noChangeArrowheads="1"/>
          </p:cNvSpPr>
          <p:nvPr/>
        </p:nvSpPr>
        <p:spPr bwMode="auto">
          <a:xfrm>
            <a:off x="2779241" y="229076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5" name="Oval 4027"/>
          <p:cNvSpPr>
            <a:spLocks noChangeArrowheads="1"/>
          </p:cNvSpPr>
          <p:nvPr/>
        </p:nvSpPr>
        <p:spPr bwMode="auto">
          <a:xfrm>
            <a:off x="2958629" y="1727200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6" name="Oval 4028"/>
          <p:cNvSpPr>
            <a:spLocks noChangeArrowheads="1"/>
          </p:cNvSpPr>
          <p:nvPr/>
        </p:nvSpPr>
        <p:spPr bwMode="auto">
          <a:xfrm>
            <a:off x="2758604" y="2527300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7" name="Oval 4029"/>
          <p:cNvSpPr>
            <a:spLocks noChangeArrowheads="1"/>
          </p:cNvSpPr>
          <p:nvPr/>
        </p:nvSpPr>
        <p:spPr bwMode="auto">
          <a:xfrm>
            <a:off x="3104679" y="144462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8" name="Oval 4030"/>
          <p:cNvSpPr>
            <a:spLocks noChangeArrowheads="1"/>
          </p:cNvSpPr>
          <p:nvPr/>
        </p:nvSpPr>
        <p:spPr bwMode="auto">
          <a:xfrm>
            <a:off x="3507904" y="4262438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9" name="Oval 4031"/>
          <p:cNvSpPr>
            <a:spLocks noChangeArrowheads="1"/>
          </p:cNvSpPr>
          <p:nvPr/>
        </p:nvSpPr>
        <p:spPr bwMode="auto">
          <a:xfrm>
            <a:off x="2845916" y="203041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0" name="Oval 4032"/>
          <p:cNvSpPr>
            <a:spLocks noChangeArrowheads="1"/>
          </p:cNvSpPr>
          <p:nvPr/>
        </p:nvSpPr>
        <p:spPr bwMode="auto">
          <a:xfrm>
            <a:off x="2933229" y="3236913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1" name="Oval 4033"/>
          <p:cNvSpPr>
            <a:spLocks noChangeArrowheads="1"/>
          </p:cNvSpPr>
          <p:nvPr/>
        </p:nvSpPr>
        <p:spPr bwMode="auto">
          <a:xfrm>
            <a:off x="3455516" y="41719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2" name="Oval 4034"/>
          <p:cNvSpPr>
            <a:spLocks noChangeArrowheads="1"/>
          </p:cNvSpPr>
          <p:nvPr/>
        </p:nvSpPr>
        <p:spPr bwMode="auto">
          <a:xfrm>
            <a:off x="3787304" y="440372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3" name="Oval 4035"/>
          <p:cNvSpPr>
            <a:spLocks noChangeArrowheads="1"/>
          </p:cNvSpPr>
          <p:nvPr/>
        </p:nvSpPr>
        <p:spPr bwMode="auto">
          <a:xfrm>
            <a:off x="2739554" y="2406650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4" name="Oval 4036"/>
          <p:cNvSpPr>
            <a:spLocks noChangeArrowheads="1"/>
          </p:cNvSpPr>
          <p:nvPr/>
        </p:nvSpPr>
        <p:spPr bwMode="auto">
          <a:xfrm>
            <a:off x="3323754" y="4067175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5" name="Oval 4037"/>
          <p:cNvSpPr>
            <a:spLocks noChangeArrowheads="1"/>
          </p:cNvSpPr>
          <p:nvPr/>
        </p:nvSpPr>
        <p:spPr bwMode="auto">
          <a:xfrm>
            <a:off x="2834804" y="21177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6" name="Oval 4038"/>
          <p:cNvSpPr>
            <a:spLocks noChangeArrowheads="1"/>
          </p:cNvSpPr>
          <p:nvPr/>
        </p:nvSpPr>
        <p:spPr bwMode="auto">
          <a:xfrm>
            <a:off x="3849216" y="44561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7" name="Oval 4039"/>
          <p:cNvSpPr>
            <a:spLocks noChangeArrowheads="1"/>
          </p:cNvSpPr>
          <p:nvPr/>
        </p:nvSpPr>
        <p:spPr bwMode="auto">
          <a:xfrm>
            <a:off x="3619029" y="43545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8" name="Oval 4040"/>
          <p:cNvSpPr>
            <a:spLocks noChangeArrowheads="1"/>
          </p:cNvSpPr>
          <p:nvPr/>
        </p:nvSpPr>
        <p:spPr bwMode="auto">
          <a:xfrm>
            <a:off x="3472979" y="42449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9" name="Oval 4041"/>
          <p:cNvSpPr>
            <a:spLocks noChangeArrowheads="1"/>
          </p:cNvSpPr>
          <p:nvPr/>
        </p:nvSpPr>
        <p:spPr bwMode="auto">
          <a:xfrm>
            <a:off x="3917479" y="44783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0" name="Oval 4042"/>
          <p:cNvSpPr>
            <a:spLocks noChangeArrowheads="1"/>
          </p:cNvSpPr>
          <p:nvPr/>
        </p:nvSpPr>
        <p:spPr bwMode="auto">
          <a:xfrm>
            <a:off x="3393604" y="41576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1" name="Oval 4043"/>
          <p:cNvSpPr>
            <a:spLocks noChangeArrowheads="1"/>
          </p:cNvSpPr>
          <p:nvPr/>
        </p:nvSpPr>
        <p:spPr bwMode="auto">
          <a:xfrm>
            <a:off x="4842991" y="2063750"/>
            <a:ext cx="166688" cy="1666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2" name="Oval 4044"/>
          <p:cNvSpPr>
            <a:spLocks noChangeArrowheads="1"/>
          </p:cNvSpPr>
          <p:nvPr/>
        </p:nvSpPr>
        <p:spPr bwMode="auto">
          <a:xfrm>
            <a:off x="3134841" y="2927350"/>
            <a:ext cx="112713" cy="1143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3" name="Oval 4045"/>
          <p:cNvSpPr>
            <a:spLocks noChangeArrowheads="1"/>
          </p:cNvSpPr>
          <p:nvPr/>
        </p:nvSpPr>
        <p:spPr bwMode="auto">
          <a:xfrm>
            <a:off x="6863879" y="2165350"/>
            <a:ext cx="82550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4" name="Oval 4046"/>
          <p:cNvSpPr>
            <a:spLocks noChangeArrowheads="1"/>
          </p:cNvSpPr>
          <p:nvPr/>
        </p:nvSpPr>
        <p:spPr bwMode="auto">
          <a:xfrm>
            <a:off x="6279679" y="661988"/>
            <a:ext cx="109538" cy="1079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5" name="Oval 4047"/>
          <p:cNvSpPr>
            <a:spLocks noChangeArrowheads="1"/>
          </p:cNvSpPr>
          <p:nvPr/>
        </p:nvSpPr>
        <p:spPr bwMode="auto">
          <a:xfrm>
            <a:off x="6603529" y="1122363"/>
            <a:ext cx="87313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6" name="Oval 4048"/>
          <p:cNvSpPr>
            <a:spLocks noChangeArrowheads="1"/>
          </p:cNvSpPr>
          <p:nvPr/>
        </p:nvSpPr>
        <p:spPr bwMode="auto">
          <a:xfrm>
            <a:off x="6876579" y="20685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7" name="Oval 4049"/>
          <p:cNvSpPr>
            <a:spLocks noChangeArrowheads="1"/>
          </p:cNvSpPr>
          <p:nvPr/>
        </p:nvSpPr>
        <p:spPr bwMode="auto">
          <a:xfrm>
            <a:off x="6805141" y="1558925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8" name="Oval 4050"/>
          <p:cNvSpPr>
            <a:spLocks noChangeArrowheads="1"/>
          </p:cNvSpPr>
          <p:nvPr/>
        </p:nvSpPr>
        <p:spPr bwMode="auto">
          <a:xfrm>
            <a:off x="6238404" y="3535363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9" name="Oval 4051"/>
          <p:cNvSpPr>
            <a:spLocks noChangeArrowheads="1"/>
          </p:cNvSpPr>
          <p:nvPr/>
        </p:nvSpPr>
        <p:spPr bwMode="auto">
          <a:xfrm>
            <a:off x="6479704" y="984250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0" name="Oval 4052"/>
          <p:cNvSpPr>
            <a:spLocks noChangeArrowheads="1"/>
          </p:cNvSpPr>
          <p:nvPr/>
        </p:nvSpPr>
        <p:spPr bwMode="auto">
          <a:xfrm>
            <a:off x="5468466" y="4089400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1" name="Oval 4053"/>
          <p:cNvSpPr>
            <a:spLocks noChangeArrowheads="1"/>
          </p:cNvSpPr>
          <p:nvPr/>
        </p:nvSpPr>
        <p:spPr bwMode="auto">
          <a:xfrm>
            <a:off x="6867054" y="22780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2" name="Oval 4054"/>
          <p:cNvSpPr>
            <a:spLocks noChangeArrowheads="1"/>
          </p:cNvSpPr>
          <p:nvPr/>
        </p:nvSpPr>
        <p:spPr bwMode="auto">
          <a:xfrm>
            <a:off x="6679729" y="295910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3" name="Oval 4055"/>
          <p:cNvSpPr>
            <a:spLocks noChangeArrowheads="1"/>
          </p:cNvSpPr>
          <p:nvPr/>
        </p:nvSpPr>
        <p:spPr bwMode="auto">
          <a:xfrm>
            <a:off x="6835304" y="26019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4" name="Oval 4056"/>
          <p:cNvSpPr>
            <a:spLocks noChangeArrowheads="1"/>
          </p:cNvSpPr>
          <p:nvPr/>
        </p:nvSpPr>
        <p:spPr bwMode="auto">
          <a:xfrm>
            <a:off x="6538441" y="1017588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5" name="Oval 4057"/>
          <p:cNvSpPr>
            <a:spLocks noChangeArrowheads="1"/>
          </p:cNvSpPr>
          <p:nvPr/>
        </p:nvSpPr>
        <p:spPr bwMode="auto">
          <a:xfrm>
            <a:off x="6821016" y="174466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6" name="Oval 4058"/>
          <p:cNvSpPr>
            <a:spLocks noChangeArrowheads="1"/>
          </p:cNvSpPr>
          <p:nvPr/>
        </p:nvSpPr>
        <p:spPr bwMode="auto">
          <a:xfrm>
            <a:off x="6708304" y="134143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7" name="Oval 4059"/>
          <p:cNvSpPr>
            <a:spLocks noChangeArrowheads="1"/>
          </p:cNvSpPr>
          <p:nvPr/>
        </p:nvSpPr>
        <p:spPr bwMode="auto">
          <a:xfrm>
            <a:off x="6079654" y="579438"/>
            <a:ext cx="115888" cy="1143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8" name="Oval 4060"/>
          <p:cNvSpPr>
            <a:spLocks noChangeArrowheads="1"/>
          </p:cNvSpPr>
          <p:nvPr/>
        </p:nvSpPr>
        <p:spPr bwMode="auto">
          <a:xfrm>
            <a:off x="6551141" y="109378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9" name="Oval 4061"/>
          <p:cNvSpPr>
            <a:spLocks noChangeArrowheads="1"/>
          </p:cNvSpPr>
          <p:nvPr/>
        </p:nvSpPr>
        <p:spPr bwMode="auto">
          <a:xfrm>
            <a:off x="6600354" y="309245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0" name="Oval 4062"/>
          <p:cNvSpPr>
            <a:spLocks noChangeArrowheads="1"/>
          </p:cNvSpPr>
          <p:nvPr/>
        </p:nvSpPr>
        <p:spPr bwMode="auto">
          <a:xfrm>
            <a:off x="6738466" y="264477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1" name="Oval 4063"/>
          <p:cNvSpPr>
            <a:spLocks noChangeArrowheads="1"/>
          </p:cNvSpPr>
          <p:nvPr/>
        </p:nvSpPr>
        <p:spPr bwMode="auto">
          <a:xfrm>
            <a:off x="6535266" y="323373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2" name="Oval 4064"/>
          <p:cNvSpPr>
            <a:spLocks noChangeArrowheads="1"/>
          </p:cNvSpPr>
          <p:nvPr/>
        </p:nvSpPr>
        <p:spPr bwMode="auto">
          <a:xfrm>
            <a:off x="2772891" y="2351088"/>
            <a:ext cx="106363" cy="1063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3" name="Oval 4065"/>
          <p:cNvSpPr>
            <a:spLocks noChangeArrowheads="1"/>
          </p:cNvSpPr>
          <p:nvPr/>
        </p:nvSpPr>
        <p:spPr bwMode="auto">
          <a:xfrm>
            <a:off x="4993804" y="123825"/>
            <a:ext cx="122238" cy="1206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4" name="Oval 4066"/>
          <p:cNvSpPr>
            <a:spLocks noChangeArrowheads="1"/>
          </p:cNvSpPr>
          <p:nvPr/>
        </p:nvSpPr>
        <p:spPr bwMode="auto">
          <a:xfrm>
            <a:off x="6848004" y="24844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5" name="Oval 4067"/>
          <p:cNvSpPr>
            <a:spLocks noChangeArrowheads="1"/>
          </p:cNvSpPr>
          <p:nvPr/>
        </p:nvSpPr>
        <p:spPr bwMode="auto">
          <a:xfrm>
            <a:off x="6373341" y="84296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6" name="Oval 4068"/>
          <p:cNvSpPr>
            <a:spLocks noChangeArrowheads="1"/>
          </p:cNvSpPr>
          <p:nvPr/>
        </p:nvSpPr>
        <p:spPr bwMode="auto">
          <a:xfrm>
            <a:off x="6838479" y="1831975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7" name="Oval 4069"/>
          <p:cNvSpPr>
            <a:spLocks noChangeArrowheads="1"/>
          </p:cNvSpPr>
          <p:nvPr/>
        </p:nvSpPr>
        <p:spPr bwMode="auto">
          <a:xfrm>
            <a:off x="6735291" y="2786063"/>
            <a:ext cx="88900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8" name="Oval 4070"/>
          <p:cNvSpPr>
            <a:spLocks noChangeArrowheads="1"/>
          </p:cNvSpPr>
          <p:nvPr/>
        </p:nvSpPr>
        <p:spPr bwMode="auto">
          <a:xfrm>
            <a:off x="6427316" y="33988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9" name="Oval 4071"/>
          <p:cNvSpPr>
            <a:spLocks noChangeArrowheads="1"/>
          </p:cNvSpPr>
          <p:nvPr/>
        </p:nvSpPr>
        <p:spPr bwMode="auto">
          <a:xfrm>
            <a:off x="5533554" y="4059238"/>
            <a:ext cx="111125" cy="1111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0" name="Oval 4072"/>
          <p:cNvSpPr>
            <a:spLocks noChangeArrowheads="1"/>
          </p:cNvSpPr>
          <p:nvPr/>
        </p:nvSpPr>
        <p:spPr bwMode="auto">
          <a:xfrm>
            <a:off x="6722591" y="1419225"/>
            <a:ext cx="84138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1" name="Oval 4073"/>
          <p:cNvSpPr>
            <a:spLocks noChangeArrowheads="1"/>
          </p:cNvSpPr>
          <p:nvPr/>
        </p:nvSpPr>
        <p:spPr bwMode="auto">
          <a:xfrm>
            <a:off x="6876579" y="1644650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2" name="Oval 4074"/>
          <p:cNvSpPr>
            <a:spLocks noChangeArrowheads="1"/>
          </p:cNvSpPr>
          <p:nvPr/>
        </p:nvSpPr>
        <p:spPr bwMode="auto">
          <a:xfrm>
            <a:off x="6438429" y="90805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3" name="Oval 4075"/>
          <p:cNvSpPr>
            <a:spLocks noChangeArrowheads="1"/>
          </p:cNvSpPr>
          <p:nvPr/>
        </p:nvSpPr>
        <p:spPr bwMode="auto">
          <a:xfrm>
            <a:off x="2931641" y="1504950"/>
            <a:ext cx="100013" cy="1000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4" name="Oval 4076"/>
          <p:cNvSpPr>
            <a:spLocks noChangeArrowheads="1"/>
          </p:cNvSpPr>
          <p:nvPr/>
        </p:nvSpPr>
        <p:spPr bwMode="auto">
          <a:xfrm>
            <a:off x="6868641" y="239395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5" name="Oval 4077"/>
          <p:cNvSpPr>
            <a:spLocks noChangeArrowheads="1"/>
          </p:cNvSpPr>
          <p:nvPr/>
        </p:nvSpPr>
        <p:spPr bwMode="auto">
          <a:xfrm>
            <a:off x="6676554" y="1282700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6" name="Oval 4078"/>
          <p:cNvSpPr>
            <a:spLocks noChangeArrowheads="1"/>
          </p:cNvSpPr>
          <p:nvPr/>
        </p:nvSpPr>
        <p:spPr bwMode="auto">
          <a:xfrm>
            <a:off x="5938366" y="369888"/>
            <a:ext cx="95250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7" name="Oval 4079"/>
          <p:cNvSpPr>
            <a:spLocks noChangeArrowheads="1"/>
          </p:cNvSpPr>
          <p:nvPr/>
        </p:nvSpPr>
        <p:spPr bwMode="auto">
          <a:xfrm>
            <a:off x="5743104" y="330200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8" name="Oval 4080"/>
          <p:cNvSpPr>
            <a:spLocks noChangeArrowheads="1"/>
          </p:cNvSpPr>
          <p:nvPr/>
        </p:nvSpPr>
        <p:spPr bwMode="auto">
          <a:xfrm>
            <a:off x="3233266" y="919163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9" name="Oval 4081"/>
          <p:cNvSpPr>
            <a:spLocks noChangeArrowheads="1"/>
          </p:cNvSpPr>
          <p:nvPr/>
        </p:nvSpPr>
        <p:spPr bwMode="auto">
          <a:xfrm>
            <a:off x="6189191" y="61436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0" name="Oval 4082"/>
          <p:cNvSpPr>
            <a:spLocks noChangeArrowheads="1"/>
          </p:cNvSpPr>
          <p:nvPr/>
        </p:nvSpPr>
        <p:spPr bwMode="auto">
          <a:xfrm>
            <a:off x="6087591" y="3673475"/>
            <a:ext cx="69850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1" name="Oval 4083"/>
          <p:cNvSpPr>
            <a:spLocks noChangeArrowheads="1"/>
          </p:cNvSpPr>
          <p:nvPr/>
        </p:nvSpPr>
        <p:spPr bwMode="auto">
          <a:xfrm>
            <a:off x="6803554" y="166052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2" name="Oval 4084"/>
          <p:cNvSpPr>
            <a:spLocks noChangeArrowheads="1"/>
          </p:cNvSpPr>
          <p:nvPr/>
        </p:nvSpPr>
        <p:spPr bwMode="auto">
          <a:xfrm>
            <a:off x="5166841" y="404495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3" name="Oval 4085"/>
          <p:cNvSpPr>
            <a:spLocks noChangeArrowheads="1"/>
          </p:cNvSpPr>
          <p:nvPr/>
        </p:nvSpPr>
        <p:spPr bwMode="auto">
          <a:xfrm>
            <a:off x="6882929" y="19748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4" name="Oval 4086"/>
          <p:cNvSpPr>
            <a:spLocks noChangeArrowheads="1"/>
          </p:cNvSpPr>
          <p:nvPr/>
        </p:nvSpPr>
        <p:spPr bwMode="auto">
          <a:xfrm>
            <a:off x="3180879" y="2747963"/>
            <a:ext cx="103188" cy="1031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5" name="Oval 4087"/>
          <p:cNvSpPr>
            <a:spLocks noChangeArrowheads="1"/>
          </p:cNvSpPr>
          <p:nvPr/>
        </p:nvSpPr>
        <p:spPr bwMode="auto">
          <a:xfrm>
            <a:off x="3180879" y="4822825"/>
            <a:ext cx="165100" cy="1651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6" name="Oval 4088"/>
          <p:cNvSpPr>
            <a:spLocks noChangeArrowheads="1"/>
          </p:cNvSpPr>
          <p:nvPr/>
        </p:nvSpPr>
        <p:spPr bwMode="auto">
          <a:xfrm>
            <a:off x="5055716" y="4313238"/>
            <a:ext cx="117475" cy="1174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7" name="Oval 4089"/>
          <p:cNvSpPr>
            <a:spLocks noChangeArrowheads="1"/>
          </p:cNvSpPr>
          <p:nvPr/>
        </p:nvSpPr>
        <p:spPr bwMode="auto">
          <a:xfrm>
            <a:off x="5193829" y="4297363"/>
            <a:ext cx="117475" cy="1190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8" name="Oval 4090"/>
          <p:cNvSpPr>
            <a:spLocks noChangeArrowheads="1"/>
          </p:cNvSpPr>
          <p:nvPr/>
        </p:nvSpPr>
        <p:spPr bwMode="auto">
          <a:xfrm>
            <a:off x="3053879" y="2832100"/>
            <a:ext cx="69850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9" name="Oval 4091"/>
          <p:cNvSpPr>
            <a:spLocks noChangeArrowheads="1"/>
          </p:cNvSpPr>
          <p:nvPr/>
        </p:nvSpPr>
        <p:spPr bwMode="auto">
          <a:xfrm>
            <a:off x="4468341" y="315277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0" name="Oval 4092"/>
          <p:cNvSpPr>
            <a:spLocks noChangeArrowheads="1"/>
          </p:cNvSpPr>
          <p:nvPr/>
        </p:nvSpPr>
        <p:spPr bwMode="auto">
          <a:xfrm>
            <a:off x="2339504" y="3003550"/>
            <a:ext cx="82550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1" name="Oval 4093"/>
          <p:cNvSpPr>
            <a:spLocks noChangeArrowheads="1"/>
          </p:cNvSpPr>
          <p:nvPr/>
        </p:nvSpPr>
        <p:spPr bwMode="auto">
          <a:xfrm>
            <a:off x="4700116" y="3349625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2" name="Oval 4094"/>
          <p:cNvSpPr>
            <a:spLocks noChangeArrowheads="1"/>
          </p:cNvSpPr>
          <p:nvPr/>
        </p:nvSpPr>
        <p:spPr bwMode="auto">
          <a:xfrm>
            <a:off x="2537941" y="29511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3" name="Oval 4095"/>
          <p:cNvSpPr>
            <a:spLocks noChangeArrowheads="1"/>
          </p:cNvSpPr>
          <p:nvPr/>
        </p:nvSpPr>
        <p:spPr bwMode="auto">
          <a:xfrm>
            <a:off x="2460154" y="30019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4" name="Oval 4096"/>
          <p:cNvSpPr>
            <a:spLocks noChangeArrowheads="1"/>
          </p:cNvSpPr>
          <p:nvPr/>
        </p:nvSpPr>
        <p:spPr bwMode="auto">
          <a:xfrm>
            <a:off x="2120429" y="31591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5" name="Oval 4097"/>
          <p:cNvSpPr>
            <a:spLocks noChangeArrowheads="1"/>
          </p:cNvSpPr>
          <p:nvPr/>
        </p:nvSpPr>
        <p:spPr bwMode="auto">
          <a:xfrm>
            <a:off x="4933479" y="35925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6" name="Oval 4098"/>
          <p:cNvSpPr>
            <a:spLocks noChangeArrowheads="1"/>
          </p:cNvSpPr>
          <p:nvPr/>
        </p:nvSpPr>
        <p:spPr bwMode="auto">
          <a:xfrm>
            <a:off x="4401666" y="310832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7" name="Oval 4099"/>
          <p:cNvSpPr>
            <a:spLocks noChangeArrowheads="1"/>
          </p:cNvSpPr>
          <p:nvPr/>
        </p:nvSpPr>
        <p:spPr bwMode="auto">
          <a:xfrm>
            <a:off x="4820766" y="344805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8" name="Oval 4100"/>
          <p:cNvSpPr>
            <a:spLocks noChangeArrowheads="1"/>
          </p:cNvSpPr>
          <p:nvPr/>
        </p:nvSpPr>
        <p:spPr bwMode="auto">
          <a:xfrm>
            <a:off x="4192116" y="29892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9" name="Oval 4101"/>
          <p:cNvSpPr>
            <a:spLocks noChangeArrowheads="1"/>
          </p:cNvSpPr>
          <p:nvPr/>
        </p:nvSpPr>
        <p:spPr bwMode="auto">
          <a:xfrm>
            <a:off x="4977929" y="365601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0" name="Oval 4102"/>
          <p:cNvSpPr>
            <a:spLocks noChangeArrowheads="1"/>
          </p:cNvSpPr>
          <p:nvPr/>
        </p:nvSpPr>
        <p:spPr bwMode="auto">
          <a:xfrm>
            <a:off x="3968279" y="2901950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1" name="Oval 4103"/>
          <p:cNvSpPr>
            <a:spLocks noChangeArrowheads="1"/>
          </p:cNvSpPr>
          <p:nvPr/>
        </p:nvSpPr>
        <p:spPr bwMode="auto">
          <a:xfrm>
            <a:off x="3234854" y="2719388"/>
            <a:ext cx="125413" cy="1238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2" name="Oval 4104"/>
          <p:cNvSpPr>
            <a:spLocks noChangeArrowheads="1"/>
          </p:cNvSpPr>
          <p:nvPr/>
        </p:nvSpPr>
        <p:spPr bwMode="auto">
          <a:xfrm>
            <a:off x="3212629" y="2817813"/>
            <a:ext cx="92075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3" name="Oval 4105"/>
          <p:cNvSpPr>
            <a:spLocks noChangeArrowheads="1"/>
          </p:cNvSpPr>
          <p:nvPr/>
        </p:nvSpPr>
        <p:spPr bwMode="auto">
          <a:xfrm>
            <a:off x="2425229" y="2900363"/>
            <a:ext cx="84138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4" name="Oval 4106"/>
          <p:cNvSpPr>
            <a:spLocks noChangeArrowheads="1"/>
          </p:cNvSpPr>
          <p:nvPr/>
        </p:nvSpPr>
        <p:spPr bwMode="auto">
          <a:xfrm>
            <a:off x="4525491" y="3195638"/>
            <a:ext cx="84138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5" name="Oval 4107"/>
          <p:cNvSpPr>
            <a:spLocks noChangeArrowheads="1"/>
          </p:cNvSpPr>
          <p:nvPr/>
        </p:nvSpPr>
        <p:spPr bwMode="auto">
          <a:xfrm>
            <a:off x="2347441" y="292258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6" name="Oval 4108"/>
          <p:cNvSpPr>
            <a:spLocks noChangeArrowheads="1"/>
          </p:cNvSpPr>
          <p:nvPr/>
        </p:nvSpPr>
        <p:spPr bwMode="auto">
          <a:xfrm>
            <a:off x="5209704" y="4197350"/>
            <a:ext cx="95250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7" name="Oval 4109"/>
          <p:cNvSpPr>
            <a:spLocks noChangeArrowheads="1"/>
          </p:cNvSpPr>
          <p:nvPr/>
        </p:nvSpPr>
        <p:spPr bwMode="auto">
          <a:xfrm>
            <a:off x="4677891" y="33242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8" name="Oval 4110"/>
          <p:cNvSpPr>
            <a:spLocks noChangeArrowheads="1"/>
          </p:cNvSpPr>
          <p:nvPr/>
        </p:nvSpPr>
        <p:spPr bwMode="auto">
          <a:xfrm>
            <a:off x="3774604" y="283686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9" name="Oval 4111"/>
          <p:cNvSpPr>
            <a:spLocks noChangeArrowheads="1"/>
          </p:cNvSpPr>
          <p:nvPr/>
        </p:nvSpPr>
        <p:spPr bwMode="auto">
          <a:xfrm>
            <a:off x="4271491" y="30273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0" name="Oval 4112"/>
          <p:cNvSpPr>
            <a:spLocks noChangeArrowheads="1"/>
          </p:cNvSpPr>
          <p:nvPr/>
        </p:nvSpPr>
        <p:spPr bwMode="auto">
          <a:xfrm>
            <a:off x="2576041" y="2852738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1" name="Oval 4113"/>
          <p:cNvSpPr>
            <a:spLocks noChangeArrowheads="1"/>
          </p:cNvSpPr>
          <p:nvPr/>
        </p:nvSpPr>
        <p:spPr bwMode="auto">
          <a:xfrm>
            <a:off x="4001616" y="666908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2" name="Oval 4114"/>
          <p:cNvSpPr>
            <a:spLocks noChangeArrowheads="1"/>
          </p:cNvSpPr>
          <p:nvPr/>
        </p:nvSpPr>
        <p:spPr bwMode="auto">
          <a:xfrm>
            <a:off x="1953741" y="327183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3" name="Oval 4115"/>
          <p:cNvSpPr>
            <a:spLocks noChangeArrowheads="1"/>
          </p:cNvSpPr>
          <p:nvPr/>
        </p:nvSpPr>
        <p:spPr bwMode="auto">
          <a:xfrm>
            <a:off x="3865091" y="2846388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4" name="Oval 4116"/>
          <p:cNvSpPr>
            <a:spLocks noChangeArrowheads="1"/>
          </p:cNvSpPr>
          <p:nvPr/>
        </p:nvSpPr>
        <p:spPr bwMode="auto">
          <a:xfrm>
            <a:off x="2175991" y="3074988"/>
            <a:ext cx="69850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5" name="Oval 4117"/>
          <p:cNvSpPr>
            <a:spLocks noChangeArrowheads="1"/>
          </p:cNvSpPr>
          <p:nvPr/>
        </p:nvSpPr>
        <p:spPr bwMode="auto">
          <a:xfrm>
            <a:off x="3901604" y="2865438"/>
            <a:ext cx="96838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6" name="Oval 4118"/>
          <p:cNvSpPr>
            <a:spLocks noChangeArrowheads="1"/>
          </p:cNvSpPr>
          <p:nvPr/>
        </p:nvSpPr>
        <p:spPr bwMode="auto">
          <a:xfrm>
            <a:off x="4871566" y="35163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7" name="Oval 4119"/>
          <p:cNvSpPr>
            <a:spLocks noChangeArrowheads="1"/>
          </p:cNvSpPr>
          <p:nvPr/>
        </p:nvSpPr>
        <p:spPr bwMode="auto">
          <a:xfrm>
            <a:off x="4776316" y="34178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8" name="Oval 4120"/>
          <p:cNvSpPr>
            <a:spLocks noChangeArrowheads="1"/>
          </p:cNvSpPr>
          <p:nvPr/>
        </p:nvSpPr>
        <p:spPr bwMode="auto">
          <a:xfrm>
            <a:off x="3676179" y="282575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9" name="Oval 4121"/>
          <p:cNvSpPr>
            <a:spLocks noChangeArrowheads="1"/>
          </p:cNvSpPr>
          <p:nvPr/>
        </p:nvSpPr>
        <p:spPr bwMode="auto">
          <a:xfrm>
            <a:off x="2631604" y="2917825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0" name="Oval 4122"/>
          <p:cNvSpPr>
            <a:spLocks noChangeArrowheads="1"/>
          </p:cNvSpPr>
          <p:nvPr/>
        </p:nvSpPr>
        <p:spPr bwMode="auto">
          <a:xfrm>
            <a:off x="5163666" y="422910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1" name="Oval 4123"/>
          <p:cNvSpPr>
            <a:spLocks noChangeArrowheads="1"/>
          </p:cNvSpPr>
          <p:nvPr/>
        </p:nvSpPr>
        <p:spPr bwMode="auto">
          <a:xfrm>
            <a:off x="2701454" y="284638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2" name="Oval 4124"/>
          <p:cNvSpPr>
            <a:spLocks noChangeArrowheads="1"/>
          </p:cNvSpPr>
          <p:nvPr/>
        </p:nvSpPr>
        <p:spPr bwMode="auto">
          <a:xfrm>
            <a:off x="4617566" y="32734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3" name="Oval 4125"/>
          <p:cNvSpPr>
            <a:spLocks noChangeArrowheads="1"/>
          </p:cNvSpPr>
          <p:nvPr/>
        </p:nvSpPr>
        <p:spPr bwMode="auto">
          <a:xfrm>
            <a:off x="4352454" y="30765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4" name="Oval 4126"/>
          <p:cNvSpPr>
            <a:spLocks noChangeArrowheads="1"/>
          </p:cNvSpPr>
          <p:nvPr/>
        </p:nvSpPr>
        <p:spPr bwMode="auto">
          <a:xfrm>
            <a:off x="2298229" y="29892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5" name="Oval 4127"/>
          <p:cNvSpPr>
            <a:spLocks noChangeArrowheads="1"/>
          </p:cNvSpPr>
          <p:nvPr/>
        </p:nvSpPr>
        <p:spPr bwMode="auto">
          <a:xfrm>
            <a:off x="4119091" y="29559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6" name="Oval 4128"/>
          <p:cNvSpPr>
            <a:spLocks noChangeArrowheads="1"/>
          </p:cNvSpPr>
          <p:nvPr/>
        </p:nvSpPr>
        <p:spPr bwMode="auto">
          <a:xfrm>
            <a:off x="2276004" y="30622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7" name="Oval 4129"/>
          <p:cNvSpPr>
            <a:spLocks noChangeArrowheads="1"/>
          </p:cNvSpPr>
          <p:nvPr/>
        </p:nvSpPr>
        <p:spPr bwMode="auto">
          <a:xfrm>
            <a:off x="2522066" y="29003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8" name="Oval 4130"/>
          <p:cNvSpPr>
            <a:spLocks noChangeArrowheads="1"/>
          </p:cNvSpPr>
          <p:nvPr/>
        </p:nvSpPr>
        <p:spPr bwMode="auto">
          <a:xfrm>
            <a:off x="5474816" y="2257425"/>
            <a:ext cx="146050" cy="1460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9" name="Oval 4131"/>
          <p:cNvSpPr>
            <a:spLocks noChangeArrowheads="1"/>
          </p:cNvSpPr>
          <p:nvPr/>
        </p:nvSpPr>
        <p:spPr bwMode="auto">
          <a:xfrm>
            <a:off x="6990879" y="3663950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0" name="Oval 4132"/>
          <p:cNvSpPr>
            <a:spLocks noChangeArrowheads="1"/>
          </p:cNvSpPr>
          <p:nvPr/>
        </p:nvSpPr>
        <p:spPr bwMode="auto">
          <a:xfrm>
            <a:off x="6746404" y="39465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1" name="Oval 4133"/>
          <p:cNvSpPr>
            <a:spLocks noChangeArrowheads="1"/>
          </p:cNvSpPr>
          <p:nvPr/>
        </p:nvSpPr>
        <p:spPr bwMode="auto">
          <a:xfrm>
            <a:off x="7471891" y="2825750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2" name="Oval 4134"/>
          <p:cNvSpPr>
            <a:spLocks noChangeArrowheads="1"/>
          </p:cNvSpPr>
          <p:nvPr/>
        </p:nvSpPr>
        <p:spPr bwMode="auto">
          <a:xfrm>
            <a:off x="5535141" y="29051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3" name="Oval 4135"/>
          <p:cNvSpPr>
            <a:spLocks noChangeArrowheads="1"/>
          </p:cNvSpPr>
          <p:nvPr/>
        </p:nvSpPr>
        <p:spPr bwMode="auto">
          <a:xfrm>
            <a:off x="7271866" y="3035300"/>
            <a:ext cx="90488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4" name="Oval 4136"/>
          <p:cNvSpPr>
            <a:spLocks noChangeArrowheads="1"/>
          </p:cNvSpPr>
          <p:nvPr/>
        </p:nvSpPr>
        <p:spPr bwMode="auto">
          <a:xfrm>
            <a:off x="7168679" y="35194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5" name="Oval 4137"/>
          <p:cNvSpPr>
            <a:spLocks noChangeArrowheads="1"/>
          </p:cNvSpPr>
          <p:nvPr/>
        </p:nvSpPr>
        <p:spPr bwMode="auto">
          <a:xfrm>
            <a:off x="6484466" y="4075113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6" name="Oval 4138"/>
          <p:cNvSpPr>
            <a:spLocks noChangeArrowheads="1"/>
          </p:cNvSpPr>
          <p:nvPr/>
        </p:nvSpPr>
        <p:spPr bwMode="auto">
          <a:xfrm>
            <a:off x="7271866" y="33448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7" name="Oval 4139"/>
          <p:cNvSpPr>
            <a:spLocks noChangeArrowheads="1"/>
          </p:cNvSpPr>
          <p:nvPr/>
        </p:nvSpPr>
        <p:spPr bwMode="auto">
          <a:xfrm>
            <a:off x="6051079" y="425132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8" name="Oval 4140"/>
          <p:cNvSpPr>
            <a:spLocks noChangeArrowheads="1"/>
          </p:cNvSpPr>
          <p:nvPr/>
        </p:nvSpPr>
        <p:spPr bwMode="auto">
          <a:xfrm>
            <a:off x="7087716" y="35687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9" name="Oval 4141"/>
          <p:cNvSpPr>
            <a:spLocks noChangeArrowheads="1"/>
          </p:cNvSpPr>
          <p:nvPr/>
        </p:nvSpPr>
        <p:spPr bwMode="auto">
          <a:xfrm>
            <a:off x="5631979" y="382588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0" name="Oval 4142"/>
          <p:cNvSpPr>
            <a:spLocks noChangeArrowheads="1"/>
          </p:cNvSpPr>
          <p:nvPr/>
        </p:nvSpPr>
        <p:spPr bwMode="auto">
          <a:xfrm>
            <a:off x="7386166" y="313531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1" name="Oval 4143"/>
          <p:cNvSpPr>
            <a:spLocks noChangeArrowheads="1"/>
          </p:cNvSpPr>
          <p:nvPr/>
        </p:nvSpPr>
        <p:spPr bwMode="auto">
          <a:xfrm>
            <a:off x="5276379" y="4305300"/>
            <a:ext cx="117475" cy="1190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2" name="Oval 4144"/>
          <p:cNvSpPr>
            <a:spLocks noChangeArrowheads="1"/>
          </p:cNvSpPr>
          <p:nvPr/>
        </p:nvSpPr>
        <p:spPr bwMode="auto">
          <a:xfrm>
            <a:off x="3966691" y="3746500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3" name="Oval 4145"/>
          <p:cNvSpPr>
            <a:spLocks noChangeArrowheads="1"/>
          </p:cNvSpPr>
          <p:nvPr/>
        </p:nvSpPr>
        <p:spPr bwMode="auto">
          <a:xfrm>
            <a:off x="3580929" y="2598738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4" name="Oval 4146"/>
          <p:cNvSpPr>
            <a:spLocks noChangeArrowheads="1"/>
          </p:cNvSpPr>
          <p:nvPr/>
        </p:nvSpPr>
        <p:spPr bwMode="auto">
          <a:xfrm>
            <a:off x="7217891" y="34401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5" name="Oval 4147"/>
          <p:cNvSpPr>
            <a:spLocks noChangeArrowheads="1"/>
          </p:cNvSpPr>
          <p:nvPr/>
        </p:nvSpPr>
        <p:spPr bwMode="auto">
          <a:xfrm>
            <a:off x="7556029" y="27670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6" name="Oval 4148"/>
          <p:cNvSpPr>
            <a:spLocks noChangeArrowheads="1"/>
          </p:cNvSpPr>
          <p:nvPr/>
        </p:nvSpPr>
        <p:spPr bwMode="auto">
          <a:xfrm>
            <a:off x="7425854" y="30353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7" name="Oval 4149"/>
          <p:cNvSpPr>
            <a:spLocks noChangeArrowheads="1"/>
          </p:cNvSpPr>
          <p:nvPr/>
        </p:nvSpPr>
        <p:spPr bwMode="auto">
          <a:xfrm>
            <a:off x="6797204" y="3871913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8" name="Oval 4150"/>
          <p:cNvSpPr>
            <a:spLocks noChangeArrowheads="1"/>
          </p:cNvSpPr>
          <p:nvPr/>
        </p:nvSpPr>
        <p:spPr bwMode="auto">
          <a:xfrm>
            <a:off x="6032029" y="361950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9" name="Oval 4151"/>
          <p:cNvSpPr>
            <a:spLocks noChangeArrowheads="1"/>
          </p:cNvSpPr>
          <p:nvPr/>
        </p:nvSpPr>
        <p:spPr bwMode="auto">
          <a:xfrm>
            <a:off x="7314729" y="32527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0" name="Oval 4152"/>
          <p:cNvSpPr>
            <a:spLocks noChangeArrowheads="1"/>
          </p:cNvSpPr>
          <p:nvPr/>
        </p:nvSpPr>
        <p:spPr bwMode="auto">
          <a:xfrm>
            <a:off x="5517679" y="2362200"/>
            <a:ext cx="142875" cy="1444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1" name="Oval 4153"/>
          <p:cNvSpPr>
            <a:spLocks noChangeArrowheads="1"/>
          </p:cNvSpPr>
          <p:nvPr/>
        </p:nvSpPr>
        <p:spPr bwMode="auto">
          <a:xfrm>
            <a:off x="4436591" y="4103688"/>
            <a:ext cx="136525" cy="1381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2" name="Oval 4154"/>
          <p:cNvSpPr>
            <a:spLocks noChangeArrowheads="1"/>
          </p:cNvSpPr>
          <p:nvPr/>
        </p:nvSpPr>
        <p:spPr bwMode="auto">
          <a:xfrm>
            <a:off x="3763491" y="3463925"/>
            <a:ext cx="98425" cy="1000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3" name="Oval 4155"/>
          <p:cNvSpPr>
            <a:spLocks noChangeArrowheads="1"/>
          </p:cNvSpPr>
          <p:nvPr/>
        </p:nvSpPr>
        <p:spPr bwMode="auto">
          <a:xfrm>
            <a:off x="5504979" y="425450"/>
            <a:ext cx="101600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4" name="Oval 4156"/>
          <p:cNvSpPr>
            <a:spLocks noChangeArrowheads="1"/>
          </p:cNvSpPr>
          <p:nvPr/>
        </p:nvSpPr>
        <p:spPr bwMode="auto">
          <a:xfrm>
            <a:off x="6089179" y="444500"/>
            <a:ext cx="122238" cy="1222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5" name="Oval 4157"/>
          <p:cNvSpPr>
            <a:spLocks noChangeArrowheads="1"/>
          </p:cNvSpPr>
          <p:nvPr/>
        </p:nvSpPr>
        <p:spPr bwMode="auto">
          <a:xfrm>
            <a:off x="4742979" y="61595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6" name="Oval 4158"/>
          <p:cNvSpPr>
            <a:spLocks noChangeArrowheads="1"/>
          </p:cNvSpPr>
          <p:nvPr/>
        </p:nvSpPr>
        <p:spPr bwMode="auto">
          <a:xfrm>
            <a:off x="4628679" y="673100"/>
            <a:ext cx="79375" cy="809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7" name="Oval 4159"/>
          <p:cNvSpPr>
            <a:spLocks noChangeArrowheads="1"/>
          </p:cNvSpPr>
          <p:nvPr/>
        </p:nvSpPr>
        <p:spPr bwMode="auto">
          <a:xfrm>
            <a:off x="7478241" y="255905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8" name="Oval 4160"/>
          <p:cNvSpPr>
            <a:spLocks noChangeArrowheads="1"/>
          </p:cNvSpPr>
          <p:nvPr/>
        </p:nvSpPr>
        <p:spPr bwMode="auto">
          <a:xfrm>
            <a:off x="4866804" y="57150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9" name="Oval 4161"/>
          <p:cNvSpPr>
            <a:spLocks noChangeArrowheads="1"/>
          </p:cNvSpPr>
          <p:nvPr/>
        </p:nvSpPr>
        <p:spPr bwMode="auto">
          <a:xfrm>
            <a:off x="7436966" y="327025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0" name="Oval 4162"/>
          <p:cNvSpPr>
            <a:spLocks noChangeArrowheads="1"/>
          </p:cNvSpPr>
          <p:nvPr/>
        </p:nvSpPr>
        <p:spPr bwMode="auto">
          <a:xfrm>
            <a:off x="4188941" y="390842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1" name="Oval 4163"/>
          <p:cNvSpPr>
            <a:spLocks noChangeArrowheads="1"/>
          </p:cNvSpPr>
          <p:nvPr/>
        </p:nvSpPr>
        <p:spPr bwMode="auto">
          <a:xfrm>
            <a:off x="5144616" y="474663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2" name="Oval 4164"/>
          <p:cNvSpPr>
            <a:spLocks noChangeArrowheads="1"/>
          </p:cNvSpPr>
          <p:nvPr/>
        </p:nvSpPr>
        <p:spPr bwMode="auto">
          <a:xfrm>
            <a:off x="7540154" y="297815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3" name="Oval 4165"/>
          <p:cNvSpPr>
            <a:spLocks noChangeArrowheads="1"/>
          </p:cNvSpPr>
          <p:nvPr/>
        </p:nvSpPr>
        <p:spPr bwMode="auto">
          <a:xfrm>
            <a:off x="5249391" y="366713"/>
            <a:ext cx="112713" cy="1111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4" name="Oval 4166"/>
          <p:cNvSpPr>
            <a:spLocks noChangeArrowheads="1"/>
          </p:cNvSpPr>
          <p:nvPr/>
        </p:nvSpPr>
        <p:spPr bwMode="auto">
          <a:xfrm>
            <a:off x="7571904" y="266223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5" name="Oval 4167"/>
          <p:cNvSpPr>
            <a:spLocks noChangeArrowheads="1"/>
          </p:cNvSpPr>
          <p:nvPr/>
        </p:nvSpPr>
        <p:spPr bwMode="auto">
          <a:xfrm>
            <a:off x="7033741" y="38163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6" name="Oval 4168"/>
          <p:cNvSpPr>
            <a:spLocks noChangeArrowheads="1"/>
          </p:cNvSpPr>
          <p:nvPr/>
        </p:nvSpPr>
        <p:spPr bwMode="auto">
          <a:xfrm>
            <a:off x="7416329" y="291623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7" name="Oval 4169"/>
          <p:cNvSpPr>
            <a:spLocks noChangeArrowheads="1"/>
          </p:cNvSpPr>
          <p:nvPr/>
        </p:nvSpPr>
        <p:spPr bwMode="auto">
          <a:xfrm>
            <a:off x="7322666" y="34798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8" name="Oval 4170"/>
          <p:cNvSpPr>
            <a:spLocks noChangeArrowheads="1"/>
          </p:cNvSpPr>
          <p:nvPr/>
        </p:nvSpPr>
        <p:spPr bwMode="auto">
          <a:xfrm>
            <a:off x="5717704" y="2652713"/>
            <a:ext cx="117475" cy="1174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9" name="Oval 4171"/>
          <p:cNvSpPr>
            <a:spLocks noChangeArrowheads="1"/>
          </p:cNvSpPr>
          <p:nvPr/>
        </p:nvSpPr>
        <p:spPr bwMode="auto">
          <a:xfrm>
            <a:off x="4576291" y="4237038"/>
            <a:ext cx="142875" cy="1412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0" name="Oval 4172"/>
          <p:cNvSpPr>
            <a:spLocks noChangeArrowheads="1"/>
          </p:cNvSpPr>
          <p:nvPr/>
        </p:nvSpPr>
        <p:spPr bwMode="auto">
          <a:xfrm>
            <a:off x="7503641" y="3773488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1" name="Oval 4173"/>
          <p:cNvSpPr>
            <a:spLocks noChangeArrowheads="1"/>
          </p:cNvSpPr>
          <p:nvPr/>
        </p:nvSpPr>
        <p:spPr bwMode="auto">
          <a:xfrm>
            <a:off x="6190779" y="46672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2" name="Oval 4174"/>
          <p:cNvSpPr>
            <a:spLocks noChangeArrowheads="1"/>
          </p:cNvSpPr>
          <p:nvPr/>
        </p:nvSpPr>
        <p:spPr bwMode="auto">
          <a:xfrm>
            <a:off x="6020916" y="469900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3" name="Oval 4175"/>
          <p:cNvSpPr>
            <a:spLocks noChangeArrowheads="1"/>
          </p:cNvSpPr>
          <p:nvPr/>
        </p:nvSpPr>
        <p:spPr bwMode="auto">
          <a:xfrm>
            <a:off x="7187729" y="418465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4" name="Oval 4176"/>
          <p:cNvSpPr>
            <a:spLocks noChangeArrowheads="1"/>
          </p:cNvSpPr>
          <p:nvPr/>
        </p:nvSpPr>
        <p:spPr bwMode="auto">
          <a:xfrm>
            <a:off x="4233391" y="3957638"/>
            <a:ext cx="95250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5" name="Oval 4177"/>
          <p:cNvSpPr>
            <a:spLocks noChangeArrowheads="1"/>
          </p:cNvSpPr>
          <p:nvPr/>
        </p:nvSpPr>
        <p:spPr bwMode="auto">
          <a:xfrm>
            <a:off x="7356004" y="40322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6" name="Oval 4178"/>
          <p:cNvSpPr>
            <a:spLocks noChangeArrowheads="1"/>
          </p:cNvSpPr>
          <p:nvPr/>
        </p:nvSpPr>
        <p:spPr bwMode="auto">
          <a:xfrm>
            <a:off x="7122641" y="42386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7" name="Oval 4179"/>
          <p:cNvSpPr>
            <a:spLocks noChangeArrowheads="1"/>
          </p:cNvSpPr>
          <p:nvPr/>
        </p:nvSpPr>
        <p:spPr bwMode="auto">
          <a:xfrm>
            <a:off x="6536854" y="45862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8" name="Oval 4180"/>
          <p:cNvSpPr>
            <a:spLocks noChangeArrowheads="1"/>
          </p:cNvSpPr>
          <p:nvPr/>
        </p:nvSpPr>
        <p:spPr bwMode="auto">
          <a:xfrm>
            <a:off x="7005166" y="432117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9" name="Oval 4181"/>
          <p:cNvSpPr>
            <a:spLocks noChangeArrowheads="1"/>
          </p:cNvSpPr>
          <p:nvPr/>
        </p:nvSpPr>
        <p:spPr bwMode="auto">
          <a:xfrm>
            <a:off x="7457604" y="39560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0" name="Oval 4182"/>
          <p:cNvSpPr>
            <a:spLocks noChangeArrowheads="1"/>
          </p:cNvSpPr>
          <p:nvPr/>
        </p:nvSpPr>
        <p:spPr bwMode="auto">
          <a:xfrm>
            <a:off x="6365404" y="46482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1" name="Oval 4183"/>
          <p:cNvSpPr>
            <a:spLocks noChangeArrowheads="1"/>
          </p:cNvSpPr>
          <p:nvPr/>
        </p:nvSpPr>
        <p:spPr bwMode="auto">
          <a:xfrm>
            <a:off x="4823941" y="451008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2" name="Oval 4184"/>
          <p:cNvSpPr>
            <a:spLocks noChangeArrowheads="1"/>
          </p:cNvSpPr>
          <p:nvPr/>
        </p:nvSpPr>
        <p:spPr bwMode="auto">
          <a:xfrm>
            <a:off x="7254404" y="41433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3" name="Oval 4185"/>
          <p:cNvSpPr>
            <a:spLocks noChangeArrowheads="1"/>
          </p:cNvSpPr>
          <p:nvPr/>
        </p:nvSpPr>
        <p:spPr bwMode="auto">
          <a:xfrm>
            <a:off x="7308379" y="40941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4" name="Oval 4186"/>
          <p:cNvSpPr>
            <a:spLocks noChangeArrowheads="1"/>
          </p:cNvSpPr>
          <p:nvPr/>
        </p:nvSpPr>
        <p:spPr bwMode="auto">
          <a:xfrm>
            <a:off x="7460779" y="38782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5" name="Oval 4187"/>
          <p:cNvSpPr>
            <a:spLocks noChangeArrowheads="1"/>
          </p:cNvSpPr>
          <p:nvPr/>
        </p:nvSpPr>
        <p:spPr bwMode="auto">
          <a:xfrm>
            <a:off x="7529041" y="3316288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6" name="Oval 4188"/>
          <p:cNvSpPr>
            <a:spLocks noChangeArrowheads="1"/>
          </p:cNvSpPr>
          <p:nvPr/>
        </p:nvSpPr>
        <p:spPr bwMode="auto">
          <a:xfrm>
            <a:off x="3541241" y="5246688"/>
            <a:ext cx="85725" cy="857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7" name="Oval 4189"/>
          <p:cNvSpPr>
            <a:spLocks noChangeArrowheads="1"/>
          </p:cNvSpPr>
          <p:nvPr/>
        </p:nvSpPr>
        <p:spPr bwMode="auto">
          <a:xfrm>
            <a:off x="1612429" y="4594225"/>
            <a:ext cx="95250" cy="952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8" name="Oval 4190"/>
          <p:cNvSpPr>
            <a:spLocks noChangeArrowheads="1"/>
          </p:cNvSpPr>
          <p:nvPr/>
        </p:nvSpPr>
        <p:spPr bwMode="auto">
          <a:xfrm>
            <a:off x="1575916" y="474503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9" name="Oval 4191"/>
          <p:cNvSpPr>
            <a:spLocks noChangeArrowheads="1"/>
          </p:cNvSpPr>
          <p:nvPr/>
        </p:nvSpPr>
        <p:spPr bwMode="auto">
          <a:xfrm>
            <a:off x="5087466" y="37719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0" name="Oval 4192"/>
          <p:cNvSpPr>
            <a:spLocks noChangeArrowheads="1"/>
          </p:cNvSpPr>
          <p:nvPr/>
        </p:nvSpPr>
        <p:spPr bwMode="auto">
          <a:xfrm>
            <a:off x="1737841" y="4465638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1" name="Oval 4193"/>
          <p:cNvSpPr>
            <a:spLocks noChangeArrowheads="1"/>
          </p:cNvSpPr>
          <p:nvPr/>
        </p:nvSpPr>
        <p:spPr bwMode="auto">
          <a:xfrm>
            <a:off x="5162079" y="38623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2" name="Oval 4194"/>
          <p:cNvSpPr>
            <a:spLocks noChangeArrowheads="1"/>
          </p:cNvSpPr>
          <p:nvPr/>
        </p:nvSpPr>
        <p:spPr bwMode="auto">
          <a:xfrm>
            <a:off x="1788641" y="440372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3" name="Oval 4195"/>
          <p:cNvSpPr>
            <a:spLocks noChangeArrowheads="1"/>
          </p:cNvSpPr>
          <p:nvPr/>
        </p:nvSpPr>
        <p:spPr bwMode="auto">
          <a:xfrm>
            <a:off x="3295179" y="5538788"/>
            <a:ext cx="112713" cy="1143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4" name="Oval 4196"/>
          <p:cNvSpPr>
            <a:spLocks noChangeArrowheads="1"/>
          </p:cNvSpPr>
          <p:nvPr/>
        </p:nvSpPr>
        <p:spPr bwMode="auto">
          <a:xfrm>
            <a:off x="5335116" y="553085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5" name="Oval 4197"/>
          <p:cNvSpPr>
            <a:spLocks noChangeArrowheads="1"/>
          </p:cNvSpPr>
          <p:nvPr/>
        </p:nvSpPr>
        <p:spPr bwMode="auto">
          <a:xfrm>
            <a:off x="3696816" y="355282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6" name="Oval 4198"/>
          <p:cNvSpPr>
            <a:spLocks noChangeArrowheads="1"/>
          </p:cNvSpPr>
          <p:nvPr/>
        </p:nvSpPr>
        <p:spPr bwMode="auto">
          <a:xfrm>
            <a:off x="4488979" y="39798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7" name="Oval 4199"/>
          <p:cNvSpPr>
            <a:spLocks noChangeArrowheads="1"/>
          </p:cNvSpPr>
          <p:nvPr/>
        </p:nvSpPr>
        <p:spPr bwMode="auto">
          <a:xfrm>
            <a:off x="1769591" y="43275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8" name="Oval 4200"/>
          <p:cNvSpPr>
            <a:spLocks noChangeArrowheads="1"/>
          </p:cNvSpPr>
          <p:nvPr/>
        </p:nvSpPr>
        <p:spPr bwMode="auto">
          <a:xfrm>
            <a:off x="5358929" y="58658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9" name="Oval 4201"/>
          <p:cNvSpPr>
            <a:spLocks noChangeArrowheads="1"/>
          </p:cNvSpPr>
          <p:nvPr/>
        </p:nvSpPr>
        <p:spPr bwMode="auto">
          <a:xfrm>
            <a:off x="2841154" y="36449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0" name="Oval 4202"/>
          <p:cNvSpPr>
            <a:spLocks noChangeArrowheads="1"/>
          </p:cNvSpPr>
          <p:nvPr/>
        </p:nvSpPr>
        <p:spPr bwMode="auto">
          <a:xfrm>
            <a:off x="5803429" y="2424113"/>
            <a:ext cx="76200" cy="762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1" name="Oval 4203"/>
          <p:cNvSpPr>
            <a:spLocks noChangeArrowheads="1"/>
          </p:cNvSpPr>
          <p:nvPr/>
        </p:nvSpPr>
        <p:spPr bwMode="auto">
          <a:xfrm>
            <a:off x="5862166" y="44973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2" name="Oval 4204"/>
          <p:cNvSpPr>
            <a:spLocks noChangeArrowheads="1"/>
          </p:cNvSpPr>
          <p:nvPr/>
        </p:nvSpPr>
        <p:spPr bwMode="auto">
          <a:xfrm>
            <a:off x="7505229" y="36671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3" name="Oval 4205"/>
          <p:cNvSpPr>
            <a:spLocks noChangeArrowheads="1"/>
          </p:cNvSpPr>
          <p:nvPr/>
        </p:nvSpPr>
        <p:spPr bwMode="auto">
          <a:xfrm>
            <a:off x="5711354" y="442913"/>
            <a:ext cx="120650" cy="1206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4" name="Oval 4206"/>
          <p:cNvSpPr>
            <a:spLocks noChangeArrowheads="1"/>
          </p:cNvSpPr>
          <p:nvPr/>
        </p:nvSpPr>
        <p:spPr bwMode="auto">
          <a:xfrm>
            <a:off x="7567141" y="357187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5" name="Oval 4207"/>
          <p:cNvSpPr>
            <a:spLocks noChangeArrowheads="1"/>
          </p:cNvSpPr>
          <p:nvPr/>
        </p:nvSpPr>
        <p:spPr bwMode="auto">
          <a:xfrm>
            <a:off x="6111404" y="44846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6" name="Oval 4208"/>
          <p:cNvSpPr>
            <a:spLocks noChangeArrowheads="1"/>
          </p:cNvSpPr>
          <p:nvPr/>
        </p:nvSpPr>
        <p:spPr bwMode="auto">
          <a:xfrm>
            <a:off x="7622704" y="346075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7" name="Oval 4209"/>
          <p:cNvSpPr>
            <a:spLocks noChangeArrowheads="1"/>
          </p:cNvSpPr>
          <p:nvPr/>
        </p:nvSpPr>
        <p:spPr bwMode="auto">
          <a:xfrm>
            <a:off x="5287491" y="2949575"/>
            <a:ext cx="76200" cy="762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8" name="Oval 4210"/>
          <p:cNvSpPr>
            <a:spLocks noChangeArrowheads="1"/>
          </p:cNvSpPr>
          <p:nvPr/>
        </p:nvSpPr>
        <p:spPr bwMode="auto">
          <a:xfrm>
            <a:off x="4007966" y="46640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9" name="Oval 4211"/>
          <p:cNvSpPr>
            <a:spLocks noChangeArrowheads="1"/>
          </p:cNvSpPr>
          <p:nvPr/>
        </p:nvSpPr>
        <p:spPr bwMode="auto">
          <a:xfrm>
            <a:off x="4101629" y="47371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0" name="Oval 4212"/>
          <p:cNvSpPr>
            <a:spLocks noChangeArrowheads="1"/>
          </p:cNvSpPr>
          <p:nvPr/>
        </p:nvSpPr>
        <p:spPr bwMode="auto">
          <a:xfrm>
            <a:off x="6774979" y="4354513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1" name="Oval 4213"/>
          <p:cNvSpPr>
            <a:spLocks noChangeArrowheads="1"/>
          </p:cNvSpPr>
          <p:nvPr/>
        </p:nvSpPr>
        <p:spPr bwMode="auto">
          <a:xfrm>
            <a:off x="5990754" y="11572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2" name="Oval 4214"/>
          <p:cNvSpPr>
            <a:spLocks noChangeArrowheads="1"/>
          </p:cNvSpPr>
          <p:nvPr/>
        </p:nvSpPr>
        <p:spPr bwMode="auto">
          <a:xfrm>
            <a:off x="6660679" y="4414838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3" name="Oval 4215"/>
          <p:cNvSpPr>
            <a:spLocks noChangeArrowheads="1"/>
          </p:cNvSpPr>
          <p:nvPr/>
        </p:nvSpPr>
        <p:spPr bwMode="auto">
          <a:xfrm>
            <a:off x="3195166" y="5245100"/>
            <a:ext cx="119063" cy="1190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4" name="Oval 4216"/>
          <p:cNvSpPr>
            <a:spLocks noChangeArrowheads="1"/>
          </p:cNvSpPr>
          <p:nvPr/>
        </p:nvSpPr>
        <p:spPr bwMode="auto">
          <a:xfrm>
            <a:off x="4831879" y="3986213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5" name="Oval 4217"/>
          <p:cNvSpPr>
            <a:spLocks noChangeArrowheads="1"/>
          </p:cNvSpPr>
          <p:nvPr/>
        </p:nvSpPr>
        <p:spPr bwMode="auto">
          <a:xfrm>
            <a:off x="4795366" y="3927475"/>
            <a:ext cx="101600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6" name="Oval 4218"/>
          <p:cNvSpPr>
            <a:spLocks noChangeArrowheads="1"/>
          </p:cNvSpPr>
          <p:nvPr/>
        </p:nvSpPr>
        <p:spPr bwMode="auto">
          <a:xfrm>
            <a:off x="5258916" y="53482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7" name="Oval 4219"/>
          <p:cNvSpPr>
            <a:spLocks noChangeArrowheads="1"/>
          </p:cNvSpPr>
          <p:nvPr/>
        </p:nvSpPr>
        <p:spPr bwMode="auto">
          <a:xfrm>
            <a:off x="5206529" y="4802188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8" name="Oval 4220"/>
          <p:cNvSpPr>
            <a:spLocks noChangeArrowheads="1"/>
          </p:cNvSpPr>
          <p:nvPr/>
        </p:nvSpPr>
        <p:spPr bwMode="auto">
          <a:xfrm>
            <a:off x="4673129" y="66563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9" name="Oval 4221"/>
          <p:cNvSpPr>
            <a:spLocks noChangeArrowheads="1"/>
          </p:cNvSpPr>
          <p:nvPr/>
        </p:nvSpPr>
        <p:spPr bwMode="auto">
          <a:xfrm>
            <a:off x="5238279" y="49164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0" name="Oval 4222"/>
          <p:cNvSpPr>
            <a:spLocks noChangeArrowheads="1"/>
          </p:cNvSpPr>
          <p:nvPr/>
        </p:nvSpPr>
        <p:spPr bwMode="auto">
          <a:xfrm>
            <a:off x="4390554" y="3543300"/>
            <a:ext cx="107950" cy="1063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1" name="Oval 4223"/>
          <p:cNvSpPr>
            <a:spLocks noChangeArrowheads="1"/>
          </p:cNvSpPr>
          <p:nvPr/>
        </p:nvSpPr>
        <p:spPr bwMode="auto">
          <a:xfrm>
            <a:off x="5195416" y="5235575"/>
            <a:ext cx="71438" cy="746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2" name="Oval 4224"/>
          <p:cNvSpPr>
            <a:spLocks noChangeArrowheads="1"/>
          </p:cNvSpPr>
          <p:nvPr/>
        </p:nvSpPr>
        <p:spPr bwMode="auto">
          <a:xfrm>
            <a:off x="5236691" y="505618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3" name="Oval 4226"/>
          <p:cNvSpPr>
            <a:spLocks noChangeArrowheads="1"/>
          </p:cNvSpPr>
          <p:nvPr/>
        </p:nvSpPr>
        <p:spPr bwMode="auto">
          <a:xfrm>
            <a:off x="5022379" y="4176713"/>
            <a:ext cx="90488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4" name="Oval 4227"/>
          <p:cNvSpPr>
            <a:spLocks noChangeArrowheads="1"/>
          </p:cNvSpPr>
          <p:nvPr/>
        </p:nvSpPr>
        <p:spPr bwMode="auto">
          <a:xfrm>
            <a:off x="1515591" y="3960813"/>
            <a:ext cx="74613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5" name="Oval 4228"/>
          <p:cNvSpPr>
            <a:spLocks noChangeArrowheads="1"/>
          </p:cNvSpPr>
          <p:nvPr/>
        </p:nvSpPr>
        <p:spPr bwMode="auto">
          <a:xfrm>
            <a:off x="5170016" y="46545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6" name="Oval 4229"/>
          <p:cNvSpPr>
            <a:spLocks noChangeArrowheads="1"/>
          </p:cNvSpPr>
          <p:nvPr/>
        </p:nvSpPr>
        <p:spPr bwMode="auto">
          <a:xfrm>
            <a:off x="4492154" y="36687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7" name="Oval 4230"/>
          <p:cNvSpPr>
            <a:spLocks noChangeArrowheads="1"/>
          </p:cNvSpPr>
          <p:nvPr/>
        </p:nvSpPr>
        <p:spPr bwMode="auto">
          <a:xfrm>
            <a:off x="4803304" y="65230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8" name="Oval 4231"/>
          <p:cNvSpPr>
            <a:spLocks noChangeArrowheads="1"/>
          </p:cNvSpPr>
          <p:nvPr/>
        </p:nvSpPr>
        <p:spPr bwMode="auto">
          <a:xfrm>
            <a:off x="5443066" y="2471738"/>
            <a:ext cx="127000" cy="1285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9" name="Oval 4232"/>
          <p:cNvSpPr>
            <a:spLocks noChangeArrowheads="1"/>
          </p:cNvSpPr>
          <p:nvPr/>
        </p:nvSpPr>
        <p:spPr bwMode="auto">
          <a:xfrm>
            <a:off x="7524279" y="2284413"/>
            <a:ext cx="98425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0" name="Oval 4233"/>
          <p:cNvSpPr>
            <a:spLocks noChangeArrowheads="1"/>
          </p:cNvSpPr>
          <p:nvPr/>
        </p:nvSpPr>
        <p:spPr bwMode="auto">
          <a:xfrm>
            <a:off x="5624041" y="5826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1" name="Oval 4234"/>
          <p:cNvSpPr>
            <a:spLocks noChangeArrowheads="1"/>
          </p:cNvSpPr>
          <p:nvPr/>
        </p:nvSpPr>
        <p:spPr bwMode="auto">
          <a:xfrm>
            <a:off x="7402041" y="23415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2" name="Oval 4235"/>
          <p:cNvSpPr>
            <a:spLocks noChangeArrowheads="1"/>
          </p:cNvSpPr>
          <p:nvPr/>
        </p:nvSpPr>
        <p:spPr bwMode="auto">
          <a:xfrm>
            <a:off x="3639666" y="3457575"/>
            <a:ext cx="133350" cy="1333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3" name="Oval 4236"/>
          <p:cNvSpPr>
            <a:spLocks noChangeArrowheads="1"/>
          </p:cNvSpPr>
          <p:nvPr/>
        </p:nvSpPr>
        <p:spPr bwMode="auto">
          <a:xfrm>
            <a:off x="3923829" y="3797300"/>
            <a:ext cx="100013" cy="1000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4" name="Oval 4237"/>
          <p:cNvSpPr>
            <a:spLocks noChangeArrowheads="1"/>
          </p:cNvSpPr>
          <p:nvPr/>
        </p:nvSpPr>
        <p:spPr bwMode="auto">
          <a:xfrm>
            <a:off x="7511579" y="2401888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5" name="Oval 4238"/>
          <p:cNvSpPr>
            <a:spLocks noChangeArrowheads="1"/>
          </p:cNvSpPr>
          <p:nvPr/>
        </p:nvSpPr>
        <p:spPr bwMode="auto">
          <a:xfrm>
            <a:off x="7317904" y="179546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6" name="Oval 4239"/>
          <p:cNvSpPr>
            <a:spLocks noChangeArrowheads="1"/>
          </p:cNvSpPr>
          <p:nvPr/>
        </p:nvSpPr>
        <p:spPr bwMode="auto">
          <a:xfrm>
            <a:off x="2855441" y="5380038"/>
            <a:ext cx="68263" cy="682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7" name="Oval 4240"/>
          <p:cNvSpPr>
            <a:spLocks noChangeArrowheads="1"/>
          </p:cNvSpPr>
          <p:nvPr/>
        </p:nvSpPr>
        <p:spPr bwMode="auto">
          <a:xfrm>
            <a:off x="3469804" y="343693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8" name="Oval 4241"/>
          <p:cNvSpPr>
            <a:spLocks noChangeArrowheads="1"/>
          </p:cNvSpPr>
          <p:nvPr/>
        </p:nvSpPr>
        <p:spPr bwMode="auto">
          <a:xfrm>
            <a:off x="2763366" y="33797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9" name="Oval 4242"/>
          <p:cNvSpPr>
            <a:spLocks noChangeArrowheads="1"/>
          </p:cNvSpPr>
          <p:nvPr/>
        </p:nvSpPr>
        <p:spPr bwMode="auto">
          <a:xfrm>
            <a:off x="2526829" y="34147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0" name="Oval 4243"/>
          <p:cNvSpPr>
            <a:spLocks noChangeArrowheads="1"/>
          </p:cNvSpPr>
          <p:nvPr/>
        </p:nvSpPr>
        <p:spPr bwMode="auto">
          <a:xfrm>
            <a:off x="4517554" y="2038350"/>
            <a:ext cx="149225" cy="1492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1" name="Oval 4244"/>
          <p:cNvSpPr>
            <a:spLocks noChangeArrowheads="1"/>
          </p:cNvSpPr>
          <p:nvPr/>
        </p:nvSpPr>
        <p:spPr bwMode="auto">
          <a:xfrm>
            <a:off x="2587154" y="14843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2" name="Oval 4245"/>
          <p:cNvSpPr>
            <a:spLocks noChangeArrowheads="1"/>
          </p:cNvSpPr>
          <p:nvPr/>
        </p:nvSpPr>
        <p:spPr bwMode="auto">
          <a:xfrm>
            <a:off x="2506191" y="1685925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3" name="Oval 4246"/>
          <p:cNvSpPr>
            <a:spLocks noChangeArrowheads="1"/>
          </p:cNvSpPr>
          <p:nvPr/>
        </p:nvSpPr>
        <p:spPr bwMode="auto">
          <a:xfrm>
            <a:off x="6168554" y="31226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4" name="Oval 4247"/>
          <p:cNvSpPr>
            <a:spLocks noChangeArrowheads="1"/>
          </p:cNvSpPr>
          <p:nvPr/>
        </p:nvSpPr>
        <p:spPr bwMode="auto">
          <a:xfrm>
            <a:off x="3385666" y="37957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5" name="Oval 4248"/>
          <p:cNvSpPr>
            <a:spLocks noChangeArrowheads="1"/>
          </p:cNvSpPr>
          <p:nvPr/>
        </p:nvSpPr>
        <p:spPr bwMode="auto">
          <a:xfrm>
            <a:off x="2550641" y="15906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6" name="Oval 4249"/>
          <p:cNvSpPr>
            <a:spLocks noChangeArrowheads="1"/>
          </p:cNvSpPr>
          <p:nvPr/>
        </p:nvSpPr>
        <p:spPr bwMode="auto">
          <a:xfrm>
            <a:off x="2449041" y="20478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7" name="Oval 4250"/>
          <p:cNvSpPr>
            <a:spLocks noChangeArrowheads="1"/>
          </p:cNvSpPr>
          <p:nvPr/>
        </p:nvSpPr>
        <p:spPr bwMode="auto">
          <a:xfrm>
            <a:off x="2468091" y="19224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8" name="Oval 4251"/>
          <p:cNvSpPr>
            <a:spLocks noChangeArrowheads="1"/>
          </p:cNvSpPr>
          <p:nvPr/>
        </p:nvSpPr>
        <p:spPr bwMode="auto">
          <a:xfrm>
            <a:off x="2437929" y="21272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9" name="Oval 4252"/>
          <p:cNvSpPr>
            <a:spLocks noChangeArrowheads="1"/>
          </p:cNvSpPr>
          <p:nvPr/>
        </p:nvSpPr>
        <p:spPr bwMode="auto">
          <a:xfrm>
            <a:off x="2593504" y="1333500"/>
            <a:ext cx="90488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0" name="Oval 4253"/>
          <p:cNvSpPr>
            <a:spLocks noChangeArrowheads="1"/>
          </p:cNvSpPr>
          <p:nvPr/>
        </p:nvSpPr>
        <p:spPr bwMode="auto">
          <a:xfrm>
            <a:off x="3009429" y="33575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1" name="Oval 4254"/>
          <p:cNvSpPr>
            <a:spLocks noChangeArrowheads="1"/>
          </p:cNvSpPr>
          <p:nvPr/>
        </p:nvSpPr>
        <p:spPr bwMode="auto">
          <a:xfrm>
            <a:off x="2706216" y="1098550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2" name="Oval 4255"/>
          <p:cNvSpPr>
            <a:spLocks noChangeArrowheads="1"/>
          </p:cNvSpPr>
          <p:nvPr/>
        </p:nvSpPr>
        <p:spPr bwMode="auto">
          <a:xfrm>
            <a:off x="2610966" y="1263650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3" name="Oval 4256"/>
          <p:cNvSpPr>
            <a:spLocks noChangeArrowheads="1"/>
          </p:cNvSpPr>
          <p:nvPr/>
        </p:nvSpPr>
        <p:spPr bwMode="auto">
          <a:xfrm>
            <a:off x="2506191" y="15033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4" name="Oval 4257"/>
          <p:cNvSpPr>
            <a:spLocks noChangeArrowheads="1"/>
          </p:cNvSpPr>
          <p:nvPr/>
        </p:nvSpPr>
        <p:spPr bwMode="auto">
          <a:xfrm>
            <a:off x="2468091" y="178435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5" name="Oval 4258"/>
          <p:cNvSpPr>
            <a:spLocks noChangeArrowheads="1"/>
          </p:cNvSpPr>
          <p:nvPr/>
        </p:nvSpPr>
        <p:spPr bwMode="auto">
          <a:xfrm>
            <a:off x="3231679" y="3530600"/>
            <a:ext cx="104775" cy="1063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6" name="Oval 4259"/>
          <p:cNvSpPr>
            <a:spLocks noChangeArrowheads="1"/>
          </p:cNvSpPr>
          <p:nvPr/>
        </p:nvSpPr>
        <p:spPr bwMode="auto">
          <a:xfrm>
            <a:off x="2652241" y="1190625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7" name="Oval 4260"/>
          <p:cNvSpPr>
            <a:spLocks noChangeArrowheads="1"/>
          </p:cNvSpPr>
          <p:nvPr/>
        </p:nvSpPr>
        <p:spPr bwMode="auto">
          <a:xfrm>
            <a:off x="4735041" y="4073525"/>
            <a:ext cx="120650" cy="1206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8" name="Oval 4261"/>
          <p:cNvSpPr>
            <a:spLocks noChangeArrowheads="1"/>
          </p:cNvSpPr>
          <p:nvPr/>
        </p:nvSpPr>
        <p:spPr bwMode="auto">
          <a:xfrm>
            <a:off x="2447454" y="172402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9" name="Oval 4262"/>
          <p:cNvSpPr>
            <a:spLocks noChangeArrowheads="1"/>
          </p:cNvSpPr>
          <p:nvPr/>
        </p:nvSpPr>
        <p:spPr bwMode="auto">
          <a:xfrm>
            <a:off x="2434754" y="220662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0" name="Oval 4263"/>
          <p:cNvSpPr>
            <a:spLocks noChangeArrowheads="1"/>
          </p:cNvSpPr>
          <p:nvPr/>
        </p:nvSpPr>
        <p:spPr bwMode="auto">
          <a:xfrm>
            <a:off x="2579216" y="1858963"/>
            <a:ext cx="77788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1" name="Oval 4264"/>
          <p:cNvSpPr>
            <a:spLocks noChangeArrowheads="1"/>
          </p:cNvSpPr>
          <p:nvPr/>
        </p:nvSpPr>
        <p:spPr bwMode="auto">
          <a:xfrm>
            <a:off x="2415704" y="19669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2" name="Oval 4265"/>
          <p:cNvSpPr>
            <a:spLocks noChangeArrowheads="1"/>
          </p:cNvSpPr>
          <p:nvPr/>
        </p:nvSpPr>
        <p:spPr bwMode="auto">
          <a:xfrm>
            <a:off x="2555404" y="139382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3" name="Oval 4266"/>
          <p:cNvSpPr>
            <a:spLocks noChangeArrowheads="1"/>
          </p:cNvSpPr>
          <p:nvPr/>
        </p:nvSpPr>
        <p:spPr bwMode="auto">
          <a:xfrm>
            <a:off x="5231929" y="171450"/>
            <a:ext cx="111125" cy="1111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4" name="Oval 4267"/>
          <p:cNvSpPr>
            <a:spLocks noChangeArrowheads="1"/>
          </p:cNvSpPr>
          <p:nvPr/>
        </p:nvSpPr>
        <p:spPr bwMode="auto">
          <a:xfrm>
            <a:off x="2472854" y="16144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5" name="Oval 4268"/>
          <p:cNvSpPr>
            <a:spLocks noChangeArrowheads="1"/>
          </p:cNvSpPr>
          <p:nvPr/>
        </p:nvSpPr>
        <p:spPr bwMode="auto">
          <a:xfrm>
            <a:off x="2429991" y="184785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6" name="Oval 4269"/>
          <p:cNvSpPr>
            <a:spLocks noChangeArrowheads="1"/>
          </p:cNvSpPr>
          <p:nvPr/>
        </p:nvSpPr>
        <p:spPr bwMode="auto">
          <a:xfrm>
            <a:off x="5096991" y="2143125"/>
            <a:ext cx="171450" cy="1714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7" name="Oval 4270"/>
          <p:cNvSpPr>
            <a:spLocks noChangeArrowheads="1"/>
          </p:cNvSpPr>
          <p:nvPr/>
        </p:nvSpPr>
        <p:spPr bwMode="auto">
          <a:xfrm>
            <a:off x="4579466" y="4181475"/>
            <a:ext cx="101600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8" name="Oval 4271"/>
          <p:cNvSpPr>
            <a:spLocks noChangeArrowheads="1"/>
          </p:cNvSpPr>
          <p:nvPr/>
        </p:nvSpPr>
        <p:spPr bwMode="auto">
          <a:xfrm>
            <a:off x="3593629" y="3446463"/>
            <a:ext cx="111125" cy="1111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9" name="Oval 4272"/>
          <p:cNvSpPr>
            <a:spLocks noChangeArrowheads="1"/>
          </p:cNvSpPr>
          <p:nvPr/>
        </p:nvSpPr>
        <p:spPr bwMode="auto">
          <a:xfrm>
            <a:off x="6395566" y="37639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0" name="Oval 4273"/>
          <p:cNvSpPr>
            <a:spLocks noChangeArrowheads="1"/>
          </p:cNvSpPr>
          <p:nvPr/>
        </p:nvSpPr>
        <p:spPr bwMode="auto">
          <a:xfrm>
            <a:off x="7075016" y="2708275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1" name="Oval 4274"/>
          <p:cNvSpPr>
            <a:spLocks noChangeArrowheads="1"/>
          </p:cNvSpPr>
          <p:nvPr/>
        </p:nvSpPr>
        <p:spPr bwMode="auto">
          <a:xfrm>
            <a:off x="4744566" y="217488"/>
            <a:ext cx="115888" cy="1158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2" name="Oval 4275"/>
          <p:cNvSpPr>
            <a:spLocks noChangeArrowheads="1"/>
          </p:cNvSpPr>
          <p:nvPr/>
        </p:nvSpPr>
        <p:spPr bwMode="auto">
          <a:xfrm>
            <a:off x="7117879" y="2133600"/>
            <a:ext cx="98425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3" name="Oval 4276"/>
          <p:cNvSpPr>
            <a:spLocks noChangeArrowheads="1"/>
          </p:cNvSpPr>
          <p:nvPr/>
        </p:nvSpPr>
        <p:spPr bwMode="auto">
          <a:xfrm>
            <a:off x="3730154" y="7381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4" name="Oval 4277"/>
          <p:cNvSpPr>
            <a:spLocks noChangeArrowheads="1"/>
          </p:cNvSpPr>
          <p:nvPr/>
        </p:nvSpPr>
        <p:spPr bwMode="auto">
          <a:xfrm>
            <a:off x="5749454" y="4102100"/>
            <a:ext cx="123825" cy="1222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5" name="Oval 4278"/>
          <p:cNvSpPr>
            <a:spLocks noChangeArrowheads="1"/>
          </p:cNvSpPr>
          <p:nvPr/>
        </p:nvSpPr>
        <p:spPr bwMode="auto">
          <a:xfrm>
            <a:off x="6727354" y="3402013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6" name="Oval 4279"/>
          <p:cNvSpPr>
            <a:spLocks noChangeArrowheads="1"/>
          </p:cNvSpPr>
          <p:nvPr/>
        </p:nvSpPr>
        <p:spPr bwMode="auto">
          <a:xfrm>
            <a:off x="4257204" y="331788"/>
            <a:ext cx="98425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7" name="Oval 4280"/>
          <p:cNvSpPr>
            <a:spLocks noChangeArrowheads="1"/>
          </p:cNvSpPr>
          <p:nvPr/>
        </p:nvSpPr>
        <p:spPr bwMode="auto">
          <a:xfrm>
            <a:off x="7019454" y="2863850"/>
            <a:ext cx="92075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8" name="Oval 4281"/>
          <p:cNvSpPr>
            <a:spLocks noChangeArrowheads="1"/>
          </p:cNvSpPr>
          <p:nvPr/>
        </p:nvSpPr>
        <p:spPr bwMode="auto">
          <a:xfrm>
            <a:off x="4630266" y="41179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9" name="Oval 4282"/>
          <p:cNvSpPr>
            <a:spLocks noChangeArrowheads="1"/>
          </p:cNvSpPr>
          <p:nvPr/>
        </p:nvSpPr>
        <p:spPr bwMode="auto">
          <a:xfrm>
            <a:off x="6960716" y="302418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0" name="Oval 4283"/>
          <p:cNvSpPr>
            <a:spLocks noChangeArrowheads="1"/>
          </p:cNvSpPr>
          <p:nvPr/>
        </p:nvSpPr>
        <p:spPr bwMode="auto">
          <a:xfrm>
            <a:off x="7003579" y="150812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1" name="Oval 4284"/>
          <p:cNvSpPr>
            <a:spLocks noChangeArrowheads="1"/>
          </p:cNvSpPr>
          <p:nvPr/>
        </p:nvSpPr>
        <p:spPr bwMode="auto">
          <a:xfrm>
            <a:off x="6913091" y="130333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2" name="Oval 4285"/>
          <p:cNvSpPr>
            <a:spLocks noChangeArrowheads="1"/>
          </p:cNvSpPr>
          <p:nvPr/>
        </p:nvSpPr>
        <p:spPr bwMode="auto">
          <a:xfrm>
            <a:off x="6928966" y="310515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3" name="Oval 4286"/>
          <p:cNvSpPr>
            <a:spLocks noChangeArrowheads="1"/>
          </p:cNvSpPr>
          <p:nvPr/>
        </p:nvSpPr>
        <p:spPr bwMode="auto">
          <a:xfrm>
            <a:off x="7125816" y="2493963"/>
            <a:ext cx="57150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4" name="Oval 4287"/>
          <p:cNvSpPr>
            <a:spLocks noChangeArrowheads="1"/>
          </p:cNvSpPr>
          <p:nvPr/>
        </p:nvSpPr>
        <p:spPr bwMode="auto">
          <a:xfrm>
            <a:off x="7067079" y="17002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5" name="Oval 4288"/>
          <p:cNvSpPr>
            <a:spLocks noChangeArrowheads="1"/>
          </p:cNvSpPr>
          <p:nvPr/>
        </p:nvSpPr>
        <p:spPr bwMode="auto">
          <a:xfrm>
            <a:off x="7079779" y="281305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6" name="Oval 4289"/>
          <p:cNvSpPr>
            <a:spLocks noChangeArrowheads="1"/>
          </p:cNvSpPr>
          <p:nvPr/>
        </p:nvSpPr>
        <p:spPr bwMode="auto">
          <a:xfrm>
            <a:off x="5816129" y="40671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7" name="Oval 4290"/>
          <p:cNvSpPr>
            <a:spLocks noChangeArrowheads="1"/>
          </p:cNvSpPr>
          <p:nvPr/>
        </p:nvSpPr>
        <p:spPr bwMode="auto">
          <a:xfrm>
            <a:off x="6335241" y="38306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8" name="Oval 4291"/>
          <p:cNvSpPr>
            <a:spLocks noChangeArrowheads="1"/>
          </p:cNvSpPr>
          <p:nvPr/>
        </p:nvSpPr>
        <p:spPr bwMode="auto">
          <a:xfrm>
            <a:off x="5700241" y="408463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9" name="Oval 4292"/>
          <p:cNvSpPr>
            <a:spLocks noChangeArrowheads="1"/>
          </p:cNvSpPr>
          <p:nvPr/>
        </p:nvSpPr>
        <p:spPr bwMode="auto">
          <a:xfrm>
            <a:off x="4744566" y="4246563"/>
            <a:ext cx="125413" cy="1254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0" name="Oval 4293"/>
          <p:cNvSpPr>
            <a:spLocks noChangeArrowheads="1"/>
          </p:cNvSpPr>
          <p:nvPr/>
        </p:nvSpPr>
        <p:spPr bwMode="auto">
          <a:xfrm>
            <a:off x="3441229" y="2759075"/>
            <a:ext cx="96838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1" name="Oval 4294"/>
          <p:cNvSpPr>
            <a:spLocks noChangeArrowheads="1"/>
          </p:cNvSpPr>
          <p:nvPr/>
        </p:nvSpPr>
        <p:spPr bwMode="auto">
          <a:xfrm>
            <a:off x="5985991" y="401002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2" name="Oval 4295"/>
          <p:cNvSpPr>
            <a:spLocks noChangeArrowheads="1"/>
          </p:cNvSpPr>
          <p:nvPr/>
        </p:nvSpPr>
        <p:spPr bwMode="auto">
          <a:xfrm>
            <a:off x="5366866" y="263525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3" name="Oval 4296"/>
          <p:cNvSpPr>
            <a:spLocks noChangeArrowheads="1"/>
          </p:cNvSpPr>
          <p:nvPr/>
        </p:nvSpPr>
        <p:spPr bwMode="auto">
          <a:xfrm>
            <a:off x="6086004" y="39512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4" name="Oval 4297"/>
          <p:cNvSpPr>
            <a:spLocks noChangeArrowheads="1"/>
          </p:cNvSpPr>
          <p:nvPr/>
        </p:nvSpPr>
        <p:spPr bwMode="auto">
          <a:xfrm>
            <a:off x="5644679" y="41497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5" name="Oval 4298"/>
          <p:cNvSpPr>
            <a:spLocks noChangeArrowheads="1"/>
          </p:cNvSpPr>
          <p:nvPr/>
        </p:nvSpPr>
        <p:spPr bwMode="auto">
          <a:xfrm>
            <a:off x="3750791" y="3622675"/>
            <a:ext cx="138113" cy="1381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6" name="Oval 4299"/>
          <p:cNvSpPr>
            <a:spLocks noChangeArrowheads="1"/>
          </p:cNvSpPr>
          <p:nvPr/>
        </p:nvSpPr>
        <p:spPr bwMode="auto">
          <a:xfrm>
            <a:off x="6249516" y="3859213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7" name="Oval 4300"/>
          <p:cNvSpPr>
            <a:spLocks noChangeArrowheads="1"/>
          </p:cNvSpPr>
          <p:nvPr/>
        </p:nvSpPr>
        <p:spPr bwMode="auto">
          <a:xfrm>
            <a:off x="5495454" y="222250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8" name="Oval 4301"/>
          <p:cNvSpPr>
            <a:spLocks noChangeArrowheads="1"/>
          </p:cNvSpPr>
          <p:nvPr/>
        </p:nvSpPr>
        <p:spPr bwMode="auto">
          <a:xfrm>
            <a:off x="6628929" y="35607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9" name="Oval 4302"/>
          <p:cNvSpPr>
            <a:spLocks noChangeArrowheads="1"/>
          </p:cNvSpPr>
          <p:nvPr/>
        </p:nvSpPr>
        <p:spPr bwMode="auto">
          <a:xfrm>
            <a:off x="6836891" y="326548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0" name="Oval 4303"/>
          <p:cNvSpPr>
            <a:spLocks noChangeArrowheads="1"/>
          </p:cNvSpPr>
          <p:nvPr/>
        </p:nvSpPr>
        <p:spPr bwMode="auto">
          <a:xfrm>
            <a:off x="6884516" y="31845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1" name="Oval 4304"/>
          <p:cNvSpPr>
            <a:spLocks noChangeArrowheads="1"/>
          </p:cNvSpPr>
          <p:nvPr/>
        </p:nvSpPr>
        <p:spPr bwMode="auto">
          <a:xfrm>
            <a:off x="7128991" y="19986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2" name="Oval 4305"/>
          <p:cNvSpPr>
            <a:spLocks noChangeArrowheads="1"/>
          </p:cNvSpPr>
          <p:nvPr/>
        </p:nvSpPr>
        <p:spPr bwMode="auto">
          <a:xfrm>
            <a:off x="6679729" y="3479800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3" name="Oval 4306"/>
          <p:cNvSpPr>
            <a:spLocks noChangeArrowheads="1"/>
          </p:cNvSpPr>
          <p:nvPr/>
        </p:nvSpPr>
        <p:spPr bwMode="auto">
          <a:xfrm>
            <a:off x="6460654" y="3692525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4" name="Oval 4307"/>
          <p:cNvSpPr>
            <a:spLocks noChangeArrowheads="1"/>
          </p:cNvSpPr>
          <p:nvPr/>
        </p:nvSpPr>
        <p:spPr bwMode="auto">
          <a:xfrm>
            <a:off x="7105179" y="1851025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5" name="Oval 4308"/>
          <p:cNvSpPr>
            <a:spLocks noChangeArrowheads="1"/>
          </p:cNvSpPr>
          <p:nvPr/>
        </p:nvSpPr>
        <p:spPr bwMode="auto">
          <a:xfrm>
            <a:off x="6790854" y="33448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6" name="Oval 4309"/>
          <p:cNvSpPr>
            <a:spLocks noChangeArrowheads="1"/>
          </p:cNvSpPr>
          <p:nvPr/>
        </p:nvSpPr>
        <p:spPr bwMode="auto">
          <a:xfrm>
            <a:off x="6178079" y="391318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7" name="Oval 4310"/>
          <p:cNvSpPr>
            <a:spLocks noChangeArrowheads="1"/>
          </p:cNvSpPr>
          <p:nvPr/>
        </p:nvSpPr>
        <p:spPr bwMode="auto">
          <a:xfrm>
            <a:off x="7141691" y="239236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8" name="Oval 4311"/>
          <p:cNvSpPr>
            <a:spLocks noChangeArrowheads="1"/>
          </p:cNvSpPr>
          <p:nvPr/>
        </p:nvSpPr>
        <p:spPr bwMode="auto">
          <a:xfrm>
            <a:off x="5884391" y="403225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9" name="Oval 4312"/>
          <p:cNvSpPr>
            <a:spLocks noChangeArrowheads="1"/>
          </p:cNvSpPr>
          <p:nvPr/>
        </p:nvSpPr>
        <p:spPr bwMode="auto">
          <a:xfrm>
            <a:off x="6549554" y="362267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0" name="Oval 4313"/>
          <p:cNvSpPr>
            <a:spLocks noChangeArrowheads="1"/>
          </p:cNvSpPr>
          <p:nvPr/>
        </p:nvSpPr>
        <p:spPr bwMode="auto">
          <a:xfrm>
            <a:off x="7100416" y="263525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1" name="Oval 4314"/>
          <p:cNvSpPr>
            <a:spLocks noChangeArrowheads="1"/>
          </p:cNvSpPr>
          <p:nvPr/>
        </p:nvSpPr>
        <p:spPr bwMode="auto">
          <a:xfrm>
            <a:off x="5500216" y="2886075"/>
            <a:ext cx="165100" cy="1651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2" name="Oval 4315"/>
          <p:cNvSpPr>
            <a:spLocks noChangeArrowheads="1"/>
          </p:cNvSpPr>
          <p:nvPr/>
        </p:nvSpPr>
        <p:spPr bwMode="auto">
          <a:xfrm>
            <a:off x="3563466" y="3538538"/>
            <a:ext cx="88900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3" name="Oval 4316"/>
          <p:cNvSpPr>
            <a:spLocks noChangeArrowheads="1"/>
          </p:cNvSpPr>
          <p:nvPr/>
        </p:nvSpPr>
        <p:spPr bwMode="auto">
          <a:xfrm>
            <a:off x="6690841" y="47291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4" name="Oval 4317"/>
          <p:cNvSpPr>
            <a:spLocks noChangeArrowheads="1"/>
          </p:cNvSpPr>
          <p:nvPr/>
        </p:nvSpPr>
        <p:spPr bwMode="auto">
          <a:xfrm>
            <a:off x="6590829" y="4675188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5" name="Oval 4318"/>
          <p:cNvSpPr>
            <a:spLocks noChangeArrowheads="1"/>
          </p:cNvSpPr>
          <p:nvPr/>
        </p:nvSpPr>
        <p:spPr bwMode="auto">
          <a:xfrm>
            <a:off x="6598766" y="47609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6" name="Oval 4319"/>
          <p:cNvSpPr>
            <a:spLocks noChangeArrowheads="1"/>
          </p:cNvSpPr>
          <p:nvPr/>
        </p:nvSpPr>
        <p:spPr bwMode="auto">
          <a:xfrm>
            <a:off x="6406679" y="477678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7" name="Oval 4320"/>
          <p:cNvSpPr>
            <a:spLocks noChangeArrowheads="1"/>
          </p:cNvSpPr>
          <p:nvPr/>
        </p:nvSpPr>
        <p:spPr bwMode="auto">
          <a:xfrm>
            <a:off x="6084416" y="488791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8" name="Oval 4321"/>
          <p:cNvSpPr>
            <a:spLocks noChangeArrowheads="1"/>
          </p:cNvSpPr>
          <p:nvPr/>
        </p:nvSpPr>
        <p:spPr bwMode="auto">
          <a:xfrm>
            <a:off x="7108354" y="430847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9" name="Oval 4322"/>
          <p:cNvSpPr>
            <a:spLocks noChangeArrowheads="1"/>
          </p:cNvSpPr>
          <p:nvPr/>
        </p:nvSpPr>
        <p:spPr bwMode="auto">
          <a:xfrm>
            <a:off x="4436591" y="47085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0" name="Oval 4323"/>
          <p:cNvSpPr>
            <a:spLocks noChangeArrowheads="1"/>
          </p:cNvSpPr>
          <p:nvPr/>
        </p:nvSpPr>
        <p:spPr bwMode="auto">
          <a:xfrm>
            <a:off x="6157441" y="4864100"/>
            <a:ext cx="100013" cy="1000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1" name="Oval 4324"/>
          <p:cNvSpPr>
            <a:spLocks noChangeArrowheads="1"/>
          </p:cNvSpPr>
          <p:nvPr/>
        </p:nvSpPr>
        <p:spPr bwMode="auto">
          <a:xfrm>
            <a:off x="6868641" y="45212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2" name="Oval 4325"/>
          <p:cNvSpPr>
            <a:spLocks noChangeArrowheads="1"/>
          </p:cNvSpPr>
          <p:nvPr/>
        </p:nvSpPr>
        <p:spPr bwMode="auto">
          <a:xfrm>
            <a:off x="6690841" y="463550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3" name="Oval 4326"/>
          <p:cNvSpPr>
            <a:spLocks noChangeArrowheads="1"/>
          </p:cNvSpPr>
          <p:nvPr/>
        </p:nvSpPr>
        <p:spPr bwMode="auto">
          <a:xfrm>
            <a:off x="7070254" y="438943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4" name="Oval 4327"/>
          <p:cNvSpPr>
            <a:spLocks noChangeArrowheads="1"/>
          </p:cNvSpPr>
          <p:nvPr/>
        </p:nvSpPr>
        <p:spPr bwMode="auto">
          <a:xfrm>
            <a:off x="6941666" y="4446588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5" name="Oval 4328"/>
          <p:cNvSpPr>
            <a:spLocks noChangeArrowheads="1"/>
          </p:cNvSpPr>
          <p:nvPr/>
        </p:nvSpPr>
        <p:spPr bwMode="auto">
          <a:xfrm>
            <a:off x="6870229" y="46101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6" name="Oval 4329"/>
          <p:cNvSpPr>
            <a:spLocks noChangeArrowheads="1"/>
          </p:cNvSpPr>
          <p:nvPr/>
        </p:nvSpPr>
        <p:spPr bwMode="auto">
          <a:xfrm>
            <a:off x="4320704" y="46307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7" name="Oval 4330"/>
          <p:cNvSpPr>
            <a:spLocks noChangeArrowheads="1"/>
          </p:cNvSpPr>
          <p:nvPr/>
        </p:nvSpPr>
        <p:spPr bwMode="auto">
          <a:xfrm>
            <a:off x="6519391" y="47625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8" name="Oval 4331"/>
          <p:cNvSpPr>
            <a:spLocks noChangeArrowheads="1"/>
          </p:cNvSpPr>
          <p:nvPr/>
        </p:nvSpPr>
        <p:spPr bwMode="auto">
          <a:xfrm>
            <a:off x="4801716" y="4791075"/>
            <a:ext cx="112713" cy="1127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9" name="Oval 4332"/>
          <p:cNvSpPr>
            <a:spLocks noChangeArrowheads="1"/>
          </p:cNvSpPr>
          <p:nvPr/>
        </p:nvSpPr>
        <p:spPr bwMode="auto">
          <a:xfrm>
            <a:off x="5995516" y="49514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0" name="Oval 4333"/>
          <p:cNvSpPr>
            <a:spLocks noChangeArrowheads="1"/>
          </p:cNvSpPr>
          <p:nvPr/>
        </p:nvSpPr>
        <p:spPr bwMode="auto">
          <a:xfrm>
            <a:off x="6314604" y="492283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1" name="Oval 4334"/>
          <p:cNvSpPr>
            <a:spLocks noChangeArrowheads="1"/>
          </p:cNvSpPr>
          <p:nvPr/>
        </p:nvSpPr>
        <p:spPr bwMode="auto">
          <a:xfrm>
            <a:off x="6270154" y="48736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2" name="Oval 4335"/>
          <p:cNvSpPr>
            <a:spLocks noChangeArrowheads="1"/>
          </p:cNvSpPr>
          <p:nvPr/>
        </p:nvSpPr>
        <p:spPr bwMode="auto">
          <a:xfrm>
            <a:off x="6328891" y="481965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3" name="Oval 4336"/>
          <p:cNvSpPr>
            <a:spLocks noChangeArrowheads="1"/>
          </p:cNvSpPr>
          <p:nvPr/>
        </p:nvSpPr>
        <p:spPr bwMode="auto">
          <a:xfrm>
            <a:off x="6379691" y="4872038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4" name="Oval 4337"/>
          <p:cNvSpPr>
            <a:spLocks noChangeArrowheads="1"/>
          </p:cNvSpPr>
          <p:nvPr/>
        </p:nvSpPr>
        <p:spPr bwMode="auto">
          <a:xfrm>
            <a:off x="6540029" y="48117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5" name="Oval 4338"/>
          <p:cNvSpPr>
            <a:spLocks noChangeArrowheads="1"/>
          </p:cNvSpPr>
          <p:nvPr/>
        </p:nvSpPr>
        <p:spPr bwMode="auto">
          <a:xfrm>
            <a:off x="4854104" y="4851400"/>
            <a:ext cx="98425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6" name="Oval 4339"/>
          <p:cNvSpPr>
            <a:spLocks noChangeArrowheads="1"/>
          </p:cNvSpPr>
          <p:nvPr/>
        </p:nvSpPr>
        <p:spPr bwMode="auto">
          <a:xfrm>
            <a:off x="4560416" y="4725988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7" name="Oval 4340"/>
          <p:cNvSpPr>
            <a:spLocks noChangeArrowheads="1"/>
          </p:cNvSpPr>
          <p:nvPr/>
        </p:nvSpPr>
        <p:spPr bwMode="auto">
          <a:xfrm>
            <a:off x="6771804" y="466090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8" name="Oval 4341"/>
          <p:cNvSpPr>
            <a:spLocks noChangeArrowheads="1"/>
          </p:cNvSpPr>
          <p:nvPr/>
        </p:nvSpPr>
        <p:spPr bwMode="auto">
          <a:xfrm>
            <a:off x="6051079" y="49609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9" name="Oval 4342"/>
          <p:cNvSpPr>
            <a:spLocks noChangeArrowheads="1"/>
          </p:cNvSpPr>
          <p:nvPr/>
        </p:nvSpPr>
        <p:spPr bwMode="auto">
          <a:xfrm>
            <a:off x="6928966" y="451643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0" name="Oval 4343"/>
          <p:cNvSpPr>
            <a:spLocks noChangeArrowheads="1"/>
          </p:cNvSpPr>
          <p:nvPr/>
        </p:nvSpPr>
        <p:spPr bwMode="auto">
          <a:xfrm>
            <a:off x="7327429" y="394970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1" name="Oval 4344"/>
          <p:cNvSpPr>
            <a:spLocks noChangeArrowheads="1"/>
          </p:cNvSpPr>
          <p:nvPr/>
        </p:nvSpPr>
        <p:spPr bwMode="auto">
          <a:xfrm>
            <a:off x="4714404" y="4772025"/>
            <a:ext cx="103188" cy="1047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2" name="Oval 4345"/>
          <p:cNvSpPr>
            <a:spLocks noChangeArrowheads="1"/>
          </p:cNvSpPr>
          <p:nvPr/>
        </p:nvSpPr>
        <p:spPr bwMode="auto">
          <a:xfrm>
            <a:off x="6770216" y="457517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3" name="Oval 4346"/>
          <p:cNvSpPr>
            <a:spLocks noChangeArrowheads="1"/>
          </p:cNvSpPr>
          <p:nvPr/>
        </p:nvSpPr>
        <p:spPr bwMode="auto">
          <a:xfrm>
            <a:off x="7013104" y="4437063"/>
            <a:ext cx="69850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4" name="Oval 4347"/>
          <p:cNvSpPr>
            <a:spLocks noChangeArrowheads="1"/>
          </p:cNvSpPr>
          <p:nvPr/>
        </p:nvSpPr>
        <p:spPr bwMode="auto">
          <a:xfrm>
            <a:off x="5787554" y="101600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5" name="Oval 4348"/>
          <p:cNvSpPr>
            <a:spLocks noChangeArrowheads="1"/>
          </p:cNvSpPr>
          <p:nvPr/>
        </p:nvSpPr>
        <p:spPr bwMode="auto">
          <a:xfrm>
            <a:off x="5949479" y="10414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6" name="Oval 4349"/>
          <p:cNvSpPr>
            <a:spLocks noChangeArrowheads="1"/>
          </p:cNvSpPr>
          <p:nvPr/>
        </p:nvSpPr>
        <p:spPr bwMode="auto">
          <a:xfrm>
            <a:off x="6138391" y="49641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7" name="Oval 4350"/>
          <p:cNvSpPr>
            <a:spLocks noChangeArrowheads="1"/>
          </p:cNvSpPr>
          <p:nvPr/>
        </p:nvSpPr>
        <p:spPr bwMode="auto">
          <a:xfrm>
            <a:off x="6227291" y="494823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8" name="Oval 4351"/>
          <p:cNvSpPr>
            <a:spLocks noChangeArrowheads="1"/>
          </p:cNvSpPr>
          <p:nvPr/>
        </p:nvSpPr>
        <p:spPr bwMode="auto">
          <a:xfrm>
            <a:off x="5635154" y="100012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9" name="Oval 4352"/>
          <p:cNvSpPr>
            <a:spLocks noChangeArrowheads="1"/>
          </p:cNvSpPr>
          <p:nvPr/>
        </p:nvSpPr>
        <p:spPr bwMode="auto">
          <a:xfrm>
            <a:off x="6474941" y="485775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0" name="Oval 4353"/>
          <p:cNvSpPr>
            <a:spLocks noChangeArrowheads="1"/>
          </p:cNvSpPr>
          <p:nvPr/>
        </p:nvSpPr>
        <p:spPr bwMode="auto">
          <a:xfrm>
            <a:off x="2791941" y="4768850"/>
            <a:ext cx="166688" cy="1666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1" name="Oval 4354"/>
          <p:cNvSpPr>
            <a:spLocks noChangeArrowheads="1"/>
          </p:cNvSpPr>
          <p:nvPr/>
        </p:nvSpPr>
        <p:spPr bwMode="auto">
          <a:xfrm>
            <a:off x="3961929" y="6426200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2" name="Oval 4355"/>
          <p:cNvSpPr>
            <a:spLocks noChangeArrowheads="1"/>
          </p:cNvSpPr>
          <p:nvPr/>
        </p:nvSpPr>
        <p:spPr bwMode="auto">
          <a:xfrm>
            <a:off x="3695229" y="65659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3" name="Oval 4356"/>
          <p:cNvSpPr>
            <a:spLocks noChangeArrowheads="1"/>
          </p:cNvSpPr>
          <p:nvPr/>
        </p:nvSpPr>
        <p:spPr bwMode="auto">
          <a:xfrm>
            <a:off x="3515841" y="6604000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4" name="Oval 4357"/>
          <p:cNvSpPr>
            <a:spLocks noChangeArrowheads="1"/>
          </p:cNvSpPr>
          <p:nvPr/>
        </p:nvSpPr>
        <p:spPr bwMode="auto">
          <a:xfrm>
            <a:off x="4588991" y="57023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5" name="Oval 4358"/>
          <p:cNvSpPr>
            <a:spLocks noChangeArrowheads="1"/>
          </p:cNvSpPr>
          <p:nvPr/>
        </p:nvSpPr>
        <p:spPr bwMode="auto">
          <a:xfrm>
            <a:off x="3841279" y="65024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6" name="Oval 4359"/>
          <p:cNvSpPr>
            <a:spLocks noChangeArrowheads="1"/>
          </p:cNvSpPr>
          <p:nvPr/>
        </p:nvSpPr>
        <p:spPr bwMode="auto">
          <a:xfrm>
            <a:off x="4290541" y="61468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7" name="Oval 4360"/>
          <p:cNvSpPr>
            <a:spLocks noChangeArrowheads="1"/>
          </p:cNvSpPr>
          <p:nvPr/>
        </p:nvSpPr>
        <p:spPr bwMode="auto">
          <a:xfrm>
            <a:off x="4649316" y="3927475"/>
            <a:ext cx="112713" cy="1127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8" name="Oval 4361"/>
          <p:cNvSpPr>
            <a:spLocks noChangeArrowheads="1"/>
          </p:cNvSpPr>
          <p:nvPr/>
        </p:nvSpPr>
        <p:spPr bwMode="auto">
          <a:xfrm>
            <a:off x="3309466" y="6604000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9" name="Oval 4362"/>
          <p:cNvSpPr>
            <a:spLocks noChangeArrowheads="1"/>
          </p:cNvSpPr>
          <p:nvPr/>
        </p:nvSpPr>
        <p:spPr bwMode="auto">
          <a:xfrm>
            <a:off x="1744191" y="2981325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0" name="Oval 4363"/>
          <p:cNvSpPr>
            <a:spLocks noChangeArrowheads="1"/>
          </p:cNvSpPr>
          <p:nvPr/>
        </p:nvSpPr>
        <p:spPr bwMode="auto">
          <a:xfrm>
            <a:off x="4536604" y="58340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1" name="Oval 4364"/>
          <p:cNvSpPr>
            <a:spLocks noChangeArrowheads="1"/>
          </p:cNvSpPr>
          <p:nvPr/>
        </p:nvSpPr>
        <p:spPr bwMode="auto">
          <a:xfrm>
            <a:off x="4027016" y="6376988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2" name="Oval 4365"/>
          <p:cNvSpPr>
            <a:spLocks noChangeArrowheads="1"/>
          </p:cNvSpPr>
          <p:nvPr/>
        </p:nvSpPr>
        <p:spPr bwMode="auto">
          <a:xfrm>
            <a:off x="4100041" y="63436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3" name="Oval 4366"/>
          <p:cNvSpPr>
            <a:spLocks noChangeArrowheads="1"/>
          </p:cNvSpPr>
          <p:nvPr/>
        </p:nvSpPr>
        <p:spPr bwMode="auto">
          <a:xfrm>
            <a:off x="3617441" y="65849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4" name="Oval 4367"/>
          <p:cNvSpPr>
            <a:spLocks noChangeArrowheads="1"/>
          </p:cNvSpPr>
          <p:nvPr/>
        </p:nvSpPr>
        <p:spPr bwMode="auto">
          <a:xfrm>
            <a:off x="4211166" y="622776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5" name="Oval 4368"/>
          <p:cNvSpPr>
            <a:spLocks noChangeArrowheads="1"/>
          </p:cNvSpPr>
          <p:nvPr/>
        </p:nvSpPr>
        <p:spPr bwMode="auto">
          <a:xfrm>
            <a:off x="4641379" y="55499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6" name="Oval 4369"/>
          <p:cNvSpPr>
            <a:spLocks noChangeArrowheads="1"/>
          </p:cNvSpPr>
          <p:nvPr/>
        </p:nvSpPr>
        <p:spPr bwMode="auto">
          <a:xfrm>
            <a:off x="3774604" y="654050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7" name="Oval 4370"/>
          <p:cNvSpPr>
            <a:spLocks noChangeArrowheads="1"/>
          </p:cNvSpPr>
          <p:nvPr/>
        </p:nvSpPr>
        <p:spPr bwMode="auto">
          <a:xfrm>
            <a:off x="3898429" y="645636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8" name="Oval 4371"/>
          <p:cNvSpPr>
            <a:spLocks noChangeArrowheads="1"/>
          </p:cNvSpPr>
          <p:nvPr/>
        </p:nvSpPr>
        <p:spPr bwMode="auto">
          <a:xfrm>
            <a:off x="3787304" y="64611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9" name="Oval 4372"/>
          <p:cNvSpPr>
            <a:spLocks noChangeArrowheads="1"/>
          </p:cNvSpPr>
          <p:nvPr/>
        </p:nvSpPr>
        <p:spPr bwMode="auto">
          <a:xfrm>
            <a:off x="4541366" y="5759450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0" name="Oval 4373"/>
          <p:cNvSpPr>
            <a:spLocks noChangeArrowheads="1"/>
          </p:cNvSpPr>
          <p:nvPr/>
        </p:nvSpPr>
        <p:spPr bwMode="auto">
          <a:xfrm>
            <a:off x="4381029" y="60721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1" name="Oval 4374"/>
          <p:cNvSpPr>
            <a:spLocks noChangeArrowheads="1"/>
          </p:cNvSpPr>
          <p:nvPr/>
        </p:nvSpPr>
        <p:spPr bwMode="auto">
          <a:xfrm>
            <a:off x="2012479" y="28543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2" name="Oval 4375"/>
          <p:cNvSpPr>
            <a:spLocks noChangeArrowheads="1"/>
          </p:cNvSpPr>
          <p:nvPr/>
        </p:nvSpPr>
        <p:spPr bwMode="auto">
          <a:xfrm>
            <a:off x="4490566" y="592613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3" name="Oval 4376"/>
          <p:cNvSpPr>
            <a:spLocks noChangeArrowheads="1"/>
          </p:cNvSpPr>
          <p:nvPr/>
        </p:nvSpPr>
        <p:spPr bwMode="auto">
          <a:xfrm>
            <a:off x="4087341" y="62293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4" name="Oval 4377"/>
          <p:cNvSpPr>
            <a:spLocks noChangeArrowheads="1"/>
          </p:cNvSpPr>
          <p:nvPr/>
        </p:nvSpPr>
        <p:spPr bwMode="auto">
          <a:xfrm>
            <a:off x="3965104" y="6335713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5" name="Oval 4378"/>
          <p:cNvSpPr>
            <a:spLocks noChangeArrowheads="1"/>
          </p:cNvSpPr>
          <p:nvPr/>
        </p:nvSpPr>
        <p:spPr bwMode="auto">
          <a:xfrm>
            <a:off x="4173066" y="61928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6" name="Oval 4379"/>
          <p:cNvSpPr>
            <a:spLocks noChangeArrowheads="1"/>
          </p:cNvSpPr>
          <p:nvPr/>
        </p:nvSpPr>
        <p:spPr bwMode="auto">
          <a:xfrm>
            <a:off x="4657254" y="3867150"/>
            <a:ext cx="95250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7" name="Oval 4380"/>
          <p:cNvSpPr>
            <a:spLocks noChangeArrowheads="1"/>
          </p:cNvSpPr>
          <p:nvPr/>
        </p:nvSpPr>
        <p:spPr bwMode="auto">
          <a:xfrm>
            <a:off x="3419004" y="66214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8" name="Oval 4381"/>
          <p:cNvSpPr>
            <a:spLocks noChangeArrowheads="1"/>
          </p:cNvSpPr>
          <p:nvPr/>
        </p:nvSpPr>
        <p:spPr bwMode="auto">
          <a:xfrm>
            <a:off x="4377854" y="60055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9" name="Oval 4382"/>
          <p:cNvSpPr>
            <a:spLocks noChangeArrowheads="1"/>
          </p:cNvSpPr>
          <p:nvPr/>
        </p:nvSpPr>
        <p:spPr bwMode="auto">
          <a:xfrm>
            <a:off x="3544416" y="6523038"/>
            <a:ext cx="69850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0" name="Oval 4383"/>
          <p:cNvSpPr>
            <a:spLocks noChangeArrowheads="1"/>
          </p:cNvSpPr>
          <p:nvPr/>
        </p:nvSpPr>
        <p:spPr bwMode="auto">
          <a:xfrm>
            <a:off x="4015904" y="627856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1" name="Oval 4384"/>
          <p:cNvSpPr>
            <a:spLocks noChangeArrowheads="1"/>
          </p:cNvSpPr>
          <p:nvPr/>
        </p:nvSpPr>
        <p:spPr bwMode="auto">
          <a:xfrm>
            <a:off x="3698404" y="64627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2" name="Oval 4385"/>
          <p:cNvSpPr>
            <a:spLocks noChangeArrowheads="1"/>
          </p:cNvSpPr>
          <p:nvPr/>
        </p:nvSpPr>
        <p:spPr bwMode="auto">
          <a:xfrm>
            <a:off x="3311054" y="2792413"/>
            <a:ext cx="106363" cy="1063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3" name="Oval 4386"/>
          <p:cNvSpPr>
            <a:spLocks noChangeArrowheads="1"/>
          </p:cNvSpPr>
          <p:nvPr/>
        </p:nvSpPr>
        <p:spPr bwMode="auto">
          <a:xfrm>
            <a:off x="2115666" y="2800350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4" name="Oval 4387"/>
          <p:cNvSpPr>
            <a:spLocks noChangeArrowheads="1"/>
          </p:cNvSpPr>
          <p:nvPr/>
        </p:nvSpPr>
        <p:spPr bwMode="auto">
          <a:xfrm>
            <a:off x="4222279" y="6124575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5" name="Oval 4388"/>
          <p:cNvSpPr>
            <a:spLocks noChangeArrowheads="1"/>
          </p:cNvSpPr>
          <p:nvPr/>
        </p:nvSpPr>
        <p:spPr bwMode="auto">
          <a:xfrm>
            <a:off x="1829916" y="2928938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6" name="Oval 4389"/>
          <p:cNvSpPr>
            <a:spLocks noChangeArrowheads="1"/>
          </p:cNvSpPr>
          <p:nvPr/>
        </p:nvSpPr>
        <p:spPr bwMode="auto">
          <a:xfrm>
            <a:off x="4457229" y="58642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7" name="Oval 4390"/>
          <p:cNvSpPr>
            <a:spLocks noChangeArrowheads="1"/>
          </p:cNvSpPr>
          <p:nvPr/>
        </p:nvSpPr>
        <p:spPr bwMode="auto">
          <a:xfrm>
            <a:off x="3619029" y="6486525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8" name="Oval 4391"/>
          <p:cNvSpPr>
            <a:spLocks noChangeArrowheads="1"/>
          </p:cNvSpPr>
          <p:nvPr/>
        </p:nvSpPr>
        <p:spPr bwMode="auto">
          <a:xfrm>
            <a:off x="1910879" y="2881313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9" name="Oval 4392"/>
          <p:cNvSpPr>
            <a:spLocks noChangeArrowheads="1"/>
          </p:cNvSpPr>
          <p:nvPr/>
        </p:nvSpPr>
        <p:spPr bwMode="auto">
          <a:xfrm>
            <a:off x="4496916" y="6167438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0" name="Oval 4393"/>
          <p:cNvSpPr>
            <a:spLocks noChangeArrowheads="1"/>
          </p:cNvSpPr>
          <p:nvPr/>
        </p:nvSpPr>
        <p:spPr bwMode="auto">
          <a:xfrm>
            <a:off x="4562004" y="377825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1" name="Oval 4394"/>
          <p:cNvSpPr>
            <a:spLocks noChangeArrowheads="1"/>
          </p:cNvSpPr>
          <p:nvPr/>
        </p:nvSpPr>
        <p:spPr bwMode="auto">
          <a:xfrm>
            <a:off x="4879504" y="4343400"/>
            <a:ext cx="136525" cy="1349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2" name="Oval 4395"/>
          <p:cNvSpPr>
            <a:spLocks noChangeArrowheads="1"/>
          </p:cNvSpPr>
          <p:nvPr/>
        </p:nvSpPr>
        <p:spPr bwMode="auto">
          <a:xfrm>
            <a:off x="3455516" y="655320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3" name="Oval 4396"/>
          <p:cNvSpPr>
            <a:spLocks noChangeArrowheads="1"/>
          </p:cNvSpPr>
          <p:nvPr/>
        </p:nvSpPr>
        <p:spPr bwMode="auto">
          <a:xfrm>
            <a:off x="4595341" y="3863975"/>
            <a:ext cx="77788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4" name="Oval 4397"/>
          <p:cNvSpPr>
            <a:spLocks noChangeArrowheads="1"/>
          </p:cNvSpPr>
          <p:nvPr/>
        </p:nvSpPr>
        <p:spPr bwMode="auto">
          <a:xfrm>
            <a:off x="4606454" y="5624513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5" name="Oval 4398"/>
          <p:cNvSpPr>
            <a:spLocks noChangeArrowheads="1"/>
          </p:cNvSpPr>
          <p:nvPr/>
        </p:nvSpPr>
        <p:spPr bwMode="auto">
          <a:xfrm>
            <a:off x="4433416" y="59705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6" name="Oval 4399"/>
          <p:cNvSpPr>
            <a:spLocks noChangeArrowheads="1"/>
          </p:cNvSpPr>
          <p:nvPr/>
        </p:nvSpPr>
        <p:spPr bwMode="auto">
          <a:xfrm>
            <a:off x="4152429" y="62880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7" name="Oval 4400"/>
          <p:cNvSpPr>
            <a:spLocks noChangeArrowheads="1"/>
          </p:cNvSpPr>
          <p:nvPr/>
        </p:nvSpPr>
        <p:spPr bwMode="auto">
          <a:xfrm>
            <a:off x="4301654" y="60690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8" name="Oval 4401"/>
          <p:cNvSpPr>
            <a:spLocks noChangeArrowheads="1"/>
          </p:cNvSpPr>
          <p:nvPr/>
        </p:nvSpPr>
        <p:spPr bwMode="auto">
          <a:xfrm>
            <a:off x="3826991" y="639762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9" name="Oval 4402"/>
          <p:cNvSpPr>
            <a:spLocks noChangeArrowheads="1"/>
          </p:cNvSpPr>
          <p:nvPr/>
        </p:nvSpPr>
        <p:spPr bwMode="auto">
          <a:xfrm>
            <a:off x="3898429" y="636270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0" name="Oval 4403"/>
          <p:cNvSpPr>
            <a:spLocks noChangeArrowheads="1"/>
          </p:cNvSpPr>
          <p:nvPr/>
        </p:nvSpPr>
        <p:spPr bwMode="auto">
          <a:xfrm>
            <a:off x="5128741" y="1919288"/>
            <a:ext cx="100013" cy="1000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1" name="Oval 4404"/>
          <p:cNvSpPr>
            <a:spLocks noChangeArrowheads="1"/>
          </p:cNvSpPr>
          <p:nvPr/>
        </p:nvSpPr>
        <p:spPr bwMode="auto">
          <a:xfrm>
            <a:off x="7103591" y="22844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2" name="Oval 4405"/>
          <p:cNvSpPr>
            <a:spLocks noChangeArrowheads="1"/>
          </p:cNvSpPr>
          <p:nvPr/>
        </p:nvSpPr>
        <p:spPr bwMode="auto">
          <a:xfrm>
            <a:off x="3625379" y="614363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3" name="Oval 4406"/>
          <p:cNvSpPr>
            <a:spLocks noChangeArrowheads="1"/>
          </p:cNvSpPr>
          <p:nvPr/>
        </p:nvSpPr>
        <p:spPr bwMode="auto">
          <a:xfrm>
            <a:off x="5754216" y="38211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4" name="Oval 4407"/>
          <p:cNvSpPr>
            <a:spLocks noChangeArrowheads="1"/>
          </p:cNvSpPr>
          <p:nvPr/>
        </p:nvSpPr>
        <p:spPr bwMode="auto">
          <a:xfrm>
            <a:off x="4766791" y="1858963"/>
            <a:ext cx="150813" cy="1508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5" name="Oval 4408"/>
          <p:cNvSpPr>
            <a:spLocks noChangeArrowheads="1"/>
          </p:cNvSpPr>
          <p:nvPr/>
        </p:nvSpPr>
        <p:spPr bwMode="auto">
          <a:xfrm>
            <a:off x="2891954" y="1179513"/>
            <a:ext cx="79375" cy="809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6" name="Oval 4409"/>
          <p:cNvSpPr>
            <a:spLocks noChangeArrowheads="1"/>
          </p:cNvSpPr>
          <p:nvPr/>
        </p:nvSpPr>
        <p:spPr bwMode="auto">
          <a:xfrm>
            <a:off x="3138016" y="7985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7" name="Oval 4410"/>
          <p:cNvSpPr>
            <a:spLocks noChangeArrowheads="1"/>
          </p:cNvSpPr>
          <p:nvPr/>
        </p:nvSpPr>
        <p:spPr bwMode="auto">
          <a:xfrm>
            <a:off x="2995141" y="8969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8" name="Oval 4411"/>
          <p:cNvSpPr>
            <a:spLocks noChangeArrowheads="1"/>
          </p:cNvSpPr>
          <p:nvPr/>
        </p:nvSpPr>
        <p:spPr bwMode="auto">
          <a:xfrm>
            <a:off x="4131791" y="3810000"/>
            <a:ext cx="107950" cy="1079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9" name="Oval 4412"/>
          <p:cNvSpPr>
            <a:spLocks noChangeArrowheads="1"/>
          </p:cNvSpPr>
          <p:nvPr/>
        </p:nvSpPr>
        <p:spPr bwMode="auto">
          <a:xfrm>
            <a:off x="6459066" y="71278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0" name="Oval 4413"/>
          <p:cNvSpPr>
            <a:spLocks noChangeArrowheads="1"/>
          </p:cNvSpPr>
          <p:nvPr/>
        </p:nvSpPr>
        <p:spPr bwMode="auto">
          <a:xfrm>
            <a:off x="3025304" y="97155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1" name="Oval 4414"/>
          <p:cNvSpPr>
            <a:spLocks noChangeArrowheads="1"/>
          </p:cNvSpPr>
          <p:nvPr/>
        </p:nvSpPr>
        <p:spPr bwMode="auto">
          <a:xfrm>
            <a:off x="2944341" y="9763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2" name="Oval 4415"/>
          <p:cNvSpPr>
            <a:spLocks noChangeArrowheads="1"/>
          </p:cNvSpPr>
          <p:nvPr/>
        </p:nvSpPr>
        <p:spPr bwMode="auto">
          <a:xfrm>
            <a:off x="2790354" y="143192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3" name="Oval 4416"/>
          <p:cNvSpPr>
            <a:spLocks noChangeArrowheads="1"/>
          </p:cNvSpPr>
          <p:nvPr/>
        </p:nvSpPr>
        <p:spPr bwMode="auto">
          <a:xfrm>
            <a:off x="2836391" y="1287463"/>
            <a:ext cx="87313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4" name="Oval 4417"/>
          <p:cNvSpPr>
            <a:spLocks noChangeArrowheads="1"/>
          </p:cNvSpPr>
          <p:nvPr/>
        </p:nvSpPr>
        <p:spPr bwMode="auto">
          <a:xfrm>
            <a:off x="6760691" y="21478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5" name="Oval 4418"/>
          <p:cNvSpPr>
            <a:spLocks noChangeArrowheads="1"/>
          </p:cNvSpPr>
          <p:nvPr/>
        </p:nvSpPr>
        <p:spPr bwMode="auto">
          <a:xfrm>
            <a:off x="2804641" y="135413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6" name="Oval 4419"/>
          <p:cNvSpPr>
            <a:spLocks noChangeArrowheads="1"/>
          </p:cNvSpPr>
          <p:nvPr/>
        </p:nvSpPr>
        <p:spPr bwMode="auto">
          <a:xfrm>
            <a:off x="2958629" y="1058863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7" name="Oval 4420"/>
          <p:cNvSpPr>
            <a:spLocks noChangeArrowheads="1"/>
          </p:cNvSpPr>
          <p:nvPr/>
        </p:nvSpPr>
        <p:spPr bwMode="auto">
          <a:xfrm>
            <a:off x="3217391" y="6842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8" name="Oval 4421"/>
          <p:cNvSpPr>
            <a:spLocks noChangeArrowheads="1"/>
          </p:cNvSpPr>
          <p:nvPr/>
        </p:nvSpPr>
        <p:spPr bwMode="auto">
          <a:xfrm>
            <a:off x="6662266" y="25273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9" name="Oval 4422"/>
          <p:cNvSpPr>
            <a:spLocks noChangeArrowheads="1"/>
          </p:cNvSpPr>
          <p:nvPr/>
        </p:nvSpPr>
        <p:spPr bwMode="auto">
          <a:xfrm>
            <a:off x="2879254" y="1116013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0" name="Oval 4423"/>
          <p:cNvSpPr>
            <a:spLocks noChangeArrowheads="1"/>
          </p:cNvSpPr>
          <p:nvPr/>
        </p:nvSpPr>
        <p:spPr bwMode="auto">
          <a:xfrm>
            <a:off x="2855441" y="12446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1" name="Oval 4424"/>
          <p:cNvSpPr>
            <a:spLocks noChangeArrowheads="1"/>
          </p:cNvSpPr>
          <p:nvPr/>
        </p:nvSpPr>
        <p:spPr bwMode="auto">
          <a:xfrm>
            <a:off x="3057054" y="8112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2" name="Oval 4425"/>
          <p:cNvSpPr>
            <a:spLocks noChangeArrowheads="1"/>
          </p:cNvSpPr>
          <p:nvPr/>
        </p:nvSpPr>
        <p:spPr bwMode="auto">
          <a:xfrm>
            <a:off x="2914179" y="10588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3" name="Oval 4427"/>
          <p:cNvSpPr>
            <a:spLocks noChangeArrowheads="1"/>
          </p:cNvSpPr>
          <p:nvPr/>
        </p:nvSpPr>
        <p:spPr bwMode="auto">
          <a:xfrm>
            <a:off x="6749579" y="180181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4" name="Oval 4428"/>
          <p:cNvSpPr>
            <a:spLocks noChangeArrowheads="1"/>
          </p:cNvSpPr>
          <p:nvPr/>
        </p:nvSpPr>
        <p:spPr bwMode="auto">
          <a:xfrm>
            <a:off x="4315942" y="3805238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5" name="Oval 4429"/>
          <p:cNvSpPr>
            <a:spLocks noChangeArrowheads="1"/>
          </p:cNvSpPr>
          <p:nvPr/>
        </p:nvSpPr>
        <p:spPr bwMode="auto">
          <a:xfrm>
            <a:off x="3141192" y="7159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6" name="Oval 4430"/>
          <p:cNvSpPr>
            <a:spLocks noChangeArrowheads="1"/>
          </p:cNvSpPr>
          <p:nvPr/>
        </p:nvSpPr>
        <p:spPr bwMode="auto">
          <a:xfrm>
            <a:off x="3077692" y="8890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7" name="Oval 4431"/>
          <p:cNvSpPr>
            <a:spLocks noChangeArrowheads="1"/>
          </p:cNvSpPr>
          <p:nvPr/>
        </p:nvSpPr>
        <p:spPr bwMode="auto">
          <a:xfrm>
            <a:off x="6678142" y="12065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8" name="Oval 4432"/>
          <p:cNvSpPr>
            <a:spLocks noChangeArrowheads="1"/>
          </p:cNvSpPr>
          <p:nvPr/>
        </p:nvSpPr>
        <p:spPr bwMode="auto">
          <a:xfrm>
            <a:off x="3431704" y="4651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9" name="Oval 4433"/>
          <p:cNvSpPr>
            <a:spLocks noChangeArrowheads="1"/>
          </p:cNvSpPr>
          <p:nvPr/>
        </p:nvSpPr>
        <p:spPr bwMode="auto">
          <a:xfrm>
            <a:off x="6757517" y="19335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0" name="Oval 4434"/>
          <p:cNvSpPr>
            <a:spLocks noChangeArrowheads="1"/>
          </p:cNvSpPr>
          <p:nvPr/>
        </p:nvSpPr>
        <p:spPr bwMode="auto">
          <a:xfrm>
            <a:off x="3326929" y="5413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1" name="Oval 4435"/>
          <p:cNvSpPr>
            <a:spLocks noChangeArrowheads="1"/>
          </p:cNvSpPr>
          <p:nvPr/>
        </p:nvSpPr>
        <p:spPr bwMode="auto">
          <a:xfrm>
            <a:off x="3265017" y="6191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2" name="Oval 4436"/>
          <p:cNvSpPr>
            <a:spLocks noChangeArrowheads="1"/>
          </p:cNvSpPr>
          <p:nvPr/>
        </p:nvSpPr>
        <p:spPr bwMode="auto">
          <a:xfrm>
            <a:off x="6738467" y="15875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3" name="Oval 4437"/>
          <p:cNvSpPr>
            <a:spLocks noChangeArrowheads="1"/>
          </p:cNvSpPr>
          <p:nvPr/>
        </p:nvSpPr>
        <p:spPr bwMode="auto">
          <a:xfrm>
            <a:off x="6762279" y="20462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4" name="Oval 4438"/>
          <p:cNvSpPr>
            <a:spLocks noChangeArrowheads="1"/>
          </p:cNvSpPr>
          <p:nvPr/>
        </p:nvSpPr>
        <p:spPr bwMode="auto">
          <a:xfrm>
            <a:off x="2944342" y="5151438"/>
            <a:ext cx="142875" cy="1428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5" name="Oval 4439"/>
          <p:cNvSpPr>
            <a:spLocks noChangeArrowheads="1"/>
          </p:cNvSpPr>
          <p:nvPr/>
        </p:nvSpPr>
        <p:spPr bwMode="auto">
          <a:xfrm>
            <a:off x="3498379" y="3502025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6" name="Oval 4440"/>
          <p:cNvSpPr>
            <a:spLocks noChangeArrowheads="1"/>
          </p:cNvSpPr>
          <p:nvPr/>
        </p:nvSpPr>
        <p:spPr bwMode="auto">
          <a:xfrm>
            <a:off x="4738217" y="607218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7" name="Oval 4441"/>
          <p:cNvSpPr>
            <a:spLocks noChangeArrowheads="1"/>
          </p:cNvSpPr>
          <p:nvPr/>
        </p:nvSpPr>
        <p:spPr bwMode="auto">
          <a:xfrm>
            <a:off x="3580929" y="3236913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8" name="Oval 4442"/>
          <p:cNvSpPr>
            <a:spLocks noChangeArrowheads="1"/>
          </p:cNvSpPr>
          <p:nvPr/>
        </p:nvSpPr>
        <p:spPr bwMode="auto">
          <a:xfrm>
            <a:off x="4452467" y="654367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9" name="Oval 4443"/>
          <p:cNvSpPr>
            <a:spLocks noChangeArrowheads="1"/>
          </p:cNvSpPr>
          <p:nvPr/>
        </p:nvSpPr>
        <p:spPr bwMode="auto">
          <a:xfrm>
            <a:off x="3953992" y="338296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0" name="Oval 4444"/>
          <p:cNvSpPr>
            <a:spLocks noChangeArrowheads="1"/>
          </p:cNvSpPr>
          <p:nvPr/>
        </p:nvSpPr>
        <p:spPr bwMode="auto">
          <a:xfrm>
            <a:off x="4806479" y="588010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1" name="Oval 4445"/>
          <p:cNvSpPr>
            <a:spLocks noChangeArrowheads="1"/>
          </p:cNvSpPr>
          <p:nvPr/>
        </p:nvSpPr>
        <p:spPr bwMode="auto">
          <a:xfrm>
            <a:off x="4635029" y="6248400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2" name="Oval 4446"/>
          <p:cNvSpPr>
            <a:spLocks noChangeArrowheads="1"/>
          </p:cNvSpPr>
          <p:nvPr/>
        </p:nvSpPr>
        <p:spPr bwMode="auto">
          <a:xfrm>
            <a:off x="4574704" y="634365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3" name="Oval 4447"/>
          <p:cNvSpPr>
            <a:spLocks noChangeArrowheads="1"/>
          </p:cNvSpPr>
          <p:nvPr/>
        </p:nvSpPr>
        <p:spPr bwMode="auto">
          <a:xfrm>
            <a:off x="4349279" y="6613525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4" name="Oval 4448"/>
          <p:cNvSpPr>
            <a:spLocks noChangeArrowheads="1"/>
          </p:cNvSpPr>
          <p:nvPr/>
        </p:nvSpPr>
        <p:spPr bwMode="auto">
          <a:xfrm>
            <a:off x="4776317" y="5973763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5" name="Oval 4449"/>
          <p:cNvSpPr>
            <a:spLocks noChangeArrowheads="1"/>
          </p:cNvSpPr>
          <p:nvPr/>
        </p:nvSpPr>
        <p:spPr bwMode="auto">
          <a:xfrm>
            <a:off x="4685829" y="615950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6" name="Oval 4450"/>
          <p:cNvSpPr>
            <a:spLocks noChangeArrowheads="1"/>
          </p:cNvSpPr>
          <p:nvPr/>
        </p:nvSpPr>
        <p:spPr bwMode="auto">
          <a:xfrm>
            <a:off x="4511204" y="6445250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7" name="Oval 4451"/>
          <p:cNvSpPr>
            <a:spLocks noChangeArrowheads="1"/>
          </p:cNvSpPr>
          <p:nvPr/>
        </p:nvSpPr>
        <p:spPr bwMode="auto">
          <a:xfrm>
            <a:off x="3057054" y="318770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8" name="Oval 4452"/>
          <p:cNvSpPr>
            <a:spLocks noChangeArrowheads="1"/>
          </p:cNvSpPr>
          <p:nvPr/>
        </p:nvSpPr>
        <p:spPr bwMode="auto">
          <a:xfrm>
            <a:off x="4842992" y="57785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9" name="Oval 4453"/>
          <p:cNvSpPr>
            <a:spLocks noChangeArrowheads="1"/>
          </p:cNvSpPr>
          <p:nvPr/>
        </p:nvSpPr>
        <p:spPr bwMode="auto">
          <a:xfrm>
            <a:off x="4789017" y="2384425"/>
            <a:ext cx="130175" cy="1301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0" name="Oval 4454"/>
          <p:cNvSpPr>
            <a:spLocks noChangeArrowheads="1"/>
          </p:cNvSpPr>
          <p:nvPr/>
        </p:nvSpPr>
        <p:spPr bwMode="auto">
          <a:xfrm>
            <a:off x="3206279" y="11953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1" name="Oval 4455"/>
          <p:cNvSpPr>
            <a:spLocks noChangeArrowheads="1"/>
          </p:cNvSpPr>
          <p:nvPr/>
        </p:nvSpPr>
        <p:spPr bwMode="auto">
          <a:xfrm>
            <a:off x="2772892" y="21732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2" name="Oval 4456"/>
          <p:cNvSpPr>
            <a:spLocks noChangeArrowheads="1"/>
          </p:cNvSpPr>
          <p:nvPr/>
        </p:nvSpPr>
        <p:spPr bwMode="auto">
          <a:xfrm>
            <a:off x="4598517" y="422275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3" name="Oval 4457"/>
          <p:cNvSpPr>
            <a:spLocks noChangeArrowheads="1"/>
          </p:cNvSpPr>
          <p:nvPr/>
        </p:nvSpPr>
        <p:spPr bwMode="auto">
          <a:xfrm>
            <a:off x="3495204" y="4037013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4" name="Oval 4458"/>
          <p:cNvSpPr>
            <a:spLocks noChangeArrowheads="1"/>
          </p:cNvSpPr>
          <p:nvPr/>
        </p:nvSpPr>
        <p:spPr bwMode="auto">
          <a:xfrm>
            <a:off x="3377729" y="39433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5" name="Oval 4459"/>
          <p:cNvSpPr>
            <a:spLocks noChangeArrowheads="1"/>
          </p:cNvSpPr>
          <p:nvPr/>
        </p:nvSpPr>
        <p:spPr bwMode="auto">
          <a:xfrm>
            <a:off x="3049117" y="1360488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6" name="Oval 4460"/>
          <p:cNvSpPr>
            <a:spLocks noChangeArrowheads="1"/>
          </p:cNvSpPr>
          <p:nvPr/>
        </p:nvSpPr>
        <p:spPr bwMode="auto">
          <a:xfrm>
            <a:off x="2812579" y="1946275"/>
            <a:ext cx="55563" cy="571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7" name="Oval 4461"/>
          <p:cNvSpPr>
            <a:spLocks noChangeArrowheads="1"/>
          </p:cNvSpPr>
          <p:nvPr/>
        </p:nvSpPr>
        <p:spPr bwMode="auto">
          <a:xfrm>
            <a:off x="2858617" y="1785938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8" name="Oval 4462"/>
          <p:cNvSpPr>
            <a:spLocks noChangeArrowheads="1"/>
          </p:cNvSpPr>
          <p:nvPr/>
        </p:nvSpPr>
        <p:spPr bwMode="auto">
          <a:xfrm>
            <a:off x="5600229" y="4308475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9" name="Oval 4463"/>
          <p:cNvSpPr>
            <a:spLocks noChangeArrowheads="1"/>
          </p:cNvSpPr>
          <p:nvPr/>
        </p:nvSpPr>
        <p:spPr bwMode="auto">
          <a:xfrm>
            <a:off x="3123729" y="127000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0" name="Oval 4464"/>
          <p:cNvSpPr>
            <a:spLocks noChangeArrowheads="1"/>
          </p:cNvSpPr>
          <p:nvPr/>
        </p:nvSpPr>
        <p:spPr bwMode="auto">
          <a:xfrm>
            <a:off x="2798292" y="24844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1" name="Oval 4465"/>
          <p:cNvSpPr>
            <a:spLocks noChangeArrowheads="1"/>
          </p:cNvSpPr>
          <p:nvPr/>
        </p:nvSpPr>
        <p:spPr bwMode="auto">
          <a:xfrm>
            <a:off x="3728567" y="42116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2" name="Oval 4466"/>
          <p:cNvSpPr>
            <a:spLocks noChangeArrowheads="1"/>
          </p:cNvSpPr>
          <p:nvPr/>
        </p:nvSpPr>
        <p:spPr bwMode="auto">
          <a:xfrm>
            <a:off x="3968279" y="434657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3" name="Oval 4467"/>
          <p:cNvSpPr>
            <a:spLocks noChangeArrowheads="1"/>
          </p:cNvSpPr>
          <p:nvPr/>
        </p:nvSpPr>
        <p:spPr bwMode="auto">
          <a:xfrm>
            <a:off x="3287242" y="10969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4" name="Oval 4468"/>
          <p:cNvSpPr>
            <a:spLocks noChangeArrowheads="1"/>
          </p:cNvSpPr>
          <p:nvPr/>
        </p:nvSpPr>
        <p:spPr bwMode="auto">
          <a:xfrm>
            <a:off x="3653954" y="41608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5" name="Oval 4469"/>
          <p:cNvSpPr>
            <a:spLocks noChangeArrowheads="1"/>
          </p:cNvSpPr>
          <p:nvPr/>
        </p:nvSpPr>
        <p:spPr bwMode="auto">
          <a:xfrm>
            <a:off x="5290667" y="4378325"/>
            <a:ext cx="101600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6" name="Oval 4470"/>
          <p:cNvSpPr>
            <a:spLocks noChangeArrowheads="1"/>
          </p:cNvSpPr>
          <p:nvPr/>
        </p:nvSpPr>
        <p:spPr bwMode="auto">
          <a:xfrm>
            <a:off x="3430117" y="399097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7" name="Oval 4471"/>
          <p:cNvSpPr>
            <a:spLocks noChangeArrowheads="1"/>
          </p:cNvSpPr>
          <p:nvPr/>
        </p:nvSpPr>
        <p:spPr bwMode="auto">
          <a:xfrm>
            <a:off x="3572992" y="410051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8" name="Oval 4472"/>
          <p:cNvSpPr>
            <a:spLocks noChangeArrowheads="1"/>
          </p:cNvSpPr>
          <p:nvPr/>
        </p:nvSpPr>
        <p:spPr bwMode="auto">
          <a:xfrm>
            <a:off x="5217642" y="4302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9" name="Oval 4473"/>
          <p:cNvSpPr>
            <a:spLocks noChangeArrowheads="1"/>
          </p:cNvSpPr>
          <p:nvPr/>
        </p:nvSpPr>
        <p:spPr bwMode="auto">
          <a:xfrm>
            <a:off x="2930054" y="16383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0" name="Oval 4474"/>
          <p:cNvSpPr>
            <a:spLocks noChangeArrowheads="1"/>
          </p:cNvSpPr>
          <p:nvPr/>
        </p:nvSpPr>
        <p:spPr bwMode="auto">
          <a:xfrm>
            <a:off x="3812704" y="42592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1" name="Oval 4475"/>
          <p:cNvSpPr>
            <a:spLocks noChangeArrowheads="1"/>
          </p:cNvSpPr>
          <p:nvPr/>
        </p:nvSpPr>
        <p:spPr bwMode="auto">
          <a:xfrm>
            <a:off x="5627217" y="2459038"/>
            <a:ext cx="161925" cy="1635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2" name="Oval 4476"/>
          <p:cNvSpPr>
            <a:spLocks noChangeArrowheads="1"/>
          </p:cNvSpPr>
          <p:nvPr/>
        </p:nvSpPr>
        <p:spPr bwMode="auto">
          <a:xfrm>
            <a:off x="4982692" y="67627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3" name="Oval 4477"/>
          <p:cNvSpPr>
            <a:spLocks noChangeArrowheads="1"/>
          </p:cNvSpPr>
          <p:nvPr/>
        </p:nvSpPr>
        <p:spPr bwMode="auto">
          <a:xfrm>
            <a:off x="6832129" y="4171950"/>
            <a:ext cx="98425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4" name="Oval 4478"/>
          <p:cNvSpPr>
            <a:spLocks noChangeArrowheads="1"/>
          </p:cNvSpPr>
          <p:nvPr/>
        </p:nvSpPr>
        <p:spPr bwMode="auto">
          <a:xfrm>
            <a:off x="7016279" y="4033838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5" name="Oval 4479"/>
          <p:cNvSpPr>
            <a:spLocks noChangeArrowheads="1"/>
          </p:cNvSpPr>
          <p:nvPr/>
        </p:nvSpPr>
        <p:spPr bwMode="auto">
          <a:xfrm>
            <a:off x="4303242" y="4076700"/>
            <a:ext cx="109538" cy="1095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6" name="Oval 4480"/>
          <p:cNvSpPr>
            <a:spLocks noChangeArrowheads="1"/>
          </p:cNvSpPr>
          <p:nvPr/>
        </p:nvSpPr>
        <p:spPr bwMode="auto">
          <a:xfrm>
            <a:off x="5900267" y="4557713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7" name="Oval 4481"/>
          <p:cNvSpPr>
            <a:spLocks noChangeArrowheads="1"/>
          </p:cNvSpPr>
          <p:nvPr/>
        </p:nvSpPr>
        <p:spPr bwMode="auto">
          <a:xfrm>
            <a:off x="6419379" y="4418013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8" name="Oval 4482"/>
          <p:cNvSpPr>
            <a:spLocks noChangeArrowheads="1"/>
          </p:cNvSpPr>
          <p:nvPr/>
        </p:nvSpPr>
        <p:spPr bwMode="auto">
          <a:xfrm>
            <a:off x="6273329" y="44846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9" name="Oval 4483"/>
          <p:cNvSpPr>
            <a:spLocks noChangeArrowheads="1"/>
          </p:cNvSpPr>
          <p:nvPr/>
        </p:nvSpPr>
        <p:spPr bwMode="auto">
          <a:xfrm>
            <a:off x="7105179" y="399732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0" name="Oval 4484"/>
          <p:cNvSpPr>
            <a:spLocks noChangeArrowheads="1"/>
          </p:cNvSpPr>
          <p:nvPr/>
        </p:nvSpPr>
        <p:spPr bwMode="auto">
          <a:xfrm>
            <a:off x="7308379" y="37988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1" name="Oval 4485"/>
          <p:cNvSpPr>
            <a:spLocks noChangeArrowheads="1"/>
          </p:cNvSpPr>
          <p:nvPr/>
        </p:nvSpPr>
        <p:spPr bwMode="auto">
          <a:xfrm>
            <a:off x="7206779" y="3841750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2" name="Oval 4486"/>
          <p:cNvSpPr>
            <a:spLocks noChangeArrowheads="1"/>
          </p:cNvSpPr>
          <p:nvPr/>
        </p:nvSpPr>
        <p:spPr bwMode="auto">
          <a:xfrm>
            <a:off x="6701954" y="4259263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3" name="Oval 4487"/>
          <p:cNvSpPr>
            <a:spLocks noChangeArrowheads="1"/>
          </p:cNvSpPr>
          <p:nvPr/>
        </p:nvSpPr>
        <p:spPr bwMode="auto">
          <a:xfrm>
            <a:off x="4112742" y="1284288"/>
            <a:ext cx="73025" cy="746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4" name="Oval 4488"/>
          <p:cNvSpPr>
            <a:spLocks noChangeArrowheads="1"/>
          </p:cNvSpPr>
          <p:nvPr/>
        </p:nvSpPr>
        <p:spPr bwMode="auto">
          <a:xfrm>
            <a:off x="7144867" y="3911600"/>
            <a:ext cx="88900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5" name="Oval 4489"/>
          <p:cNvSpPr>
            <a:spLocks noChangeArrowheads="1"/>
          </p:cNvSpPr>
          <p:nvPr/>
        </p:nvSpPr>
        <p:spPr bwMode="auto">
          <a:xfrm>
            <a:off x="6954367" y="411797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6" name="Oval 4490"/>
          <p:cNvSpPr>
            <a:spLocks noChangeArrowheads="1"/>
          </p:cNvSpPr>
          <p:nvPr/>
        </p:nvSpPr>
        <p:spPr bwMode="auto">
          <a:xfrm>
            <a:off x="7400454" y="3576638"/>
            <a:ext cx="80963" cy="809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7" name="Oval 4491"/>
          <p:cNvSpPr>
            <a:spLocks noChangeArrowheads="1"/>
          </p:cNvSpPr>
          <p:nvPr/>
        </p:nvSpPr>
        <p:spPr bwMode="auto">
          <a:xfrm>
            <a:off x="7586192" y="3225800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8" name="Oval 4492"/>
          <p:cNvSpPr>
            <a:spLocks noChangeArrowheads="1"/>
          </p:cNvSpPr>
          <p:nvPr/>
        </p:nvSpPr>
        <p:spPr bwMode="auto">
          <a:xfrm>
            <a:off x="6527329" y="4403725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9" name="Oval 4493"/>
          <p:cNvSpPr>
            <a:spLocks noChangeArrowheads="1"/>
          </p:cNvSpPr>
          <p:nvPr/>
        </p:nvSpPr>
        <p:spPr bwMode="auto">
          <a:xfrm>
            <a:off x="7371879" y="37084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0" name="Oval 4494"/>
          <p:cNvSpPr>
            <a:spLocks noChangeArrowheads="1"/>
          </p:cNvSpPr>
          <p:nvPr/>
        </p:nvSpPr>
        <p:spPr bwMode="auto">
          <a:xfrm>
            <a:off x="3434879" y="5446713"/>
            <a:ext cx="103188" cy="1047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1" name="Oval 4495"/>
          <p:cNvSpPr>
            <a:spLocks noChangeArrowheads="1"/>
          </p:cNvSpPr>
          <p:nvPr/>
        </p:nvSpPr>
        <p:spPr bwMode="auto">
          <a:xfrm>
            <a:off x="5377979" y="4470400"/>
            <a:ext cx="68263" cy="698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2" name="Oval 4496"/>
          <p:cNvSpPr>
            <a:spLocks noChangeArrowheads="1"/>
          </p:cNvSpPr>
          <p:nvPr/>
        </p:nvSpPr>
        <p:spPr bwMode="auto">
          <a:xfrm>
            <a:off x="2014067" y="4086225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3" name="Oval 4497"/>
          <p:cNvSpPr>
            <a:spLocks noChangeArrowheads="1"/>
          </p:cNvSpPr>
          <p:nvPr/>
        </p:nvSpPr>
        <p:spPr bwMode="auto">
          <a:xfrm>
            <a:off x="1696567" y="45307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4" name="Oval 4498"/>
          <p:cNvSpPr>
            <a:spLocks noChangeArrowheads="1"/>
          </p:cNvSpPr>
          <p:nvPr/>
        </p:nvSpPr>
        <p:spPr bwMode="auto">
          <a:xfrm>
            <a:off x="1936279" y="417830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5" name="Oval 4499"/>
          <p:cNvSpPr>
            <a:spLocks noChangeArrowheads="1"/>
          </p:cNvSpPr>
          <p:nvPr/>
        </p:nvSpPr>
        <p:spPr bwMode="auto">
          <a:xfrm>
            <a:off x="5382742" y="53562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6" name="Oval 4500"/>
          <p:cNvSpPr>
            <a:spLocks noChangeArrowheads="1"/>
          </p:cNvSpPr>
          <p:nvPr/>
        </p:nvSpPr>
        <p:spPr bwMode="auto">
          <a:xfrm>
            <a:off x="2104554" y="40052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7" name="Oval 4501"/>
          <p:cNvSpPr>
            <a:spLocks noChangeArrowheads="1"/>
          </p:cNvSpPr>
          <p:nvPr/>
        </p:nvSpPr>
        <p:spPr bwMode="auto">
          <a:xfrm>
            <a:off x="2471267" y="37369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8" name="Oval 4502"/>
          <p:cNvSpPr>
            <a:spLocks noChangeArrowheads="1"/>
          </p:cNvSpPr>
          <p:nvPr/>
        </p:nvSpPr>
        <p:spPr bwMode="auto">
          <a:xfrm>
            <a:off x="1869604" y="427196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9" name="Oval 4503"/>
          <p:cNvSpPr>
            <a:spLocks noChangeArrowheads="1"/>
          </p:cNvSpPr>
          <p:nvPr/>
        </p:nvSpPr>
        <p:spPr bwMode="auto">
          <a:xfrm>
            <a:off x="2701454" y="36401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0" name="Oval 4504"/>
          <p:cNvSpPr>
            <a:spLocks noChangeArrowheads="1"/>
          </p:cNvSpPr>
          <p:nvPr/>
        </p:nvSpPr>
        <p:spPr bwMode="auto">
          <a:xfrm>
            <a:off x="2218854" y="39052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1" name="Oval 4505"/>
          <p:cNvSpPr>
            <a:spLocks noChangeArrowheads="1"/>
          </p:cNvSpPr>
          <p:nvPr/>
        </p:nvSpPr>
        <p:spPr bwMode="auto">
          <a:xfrm>
            <a:off x="2368079" y="38068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2" name="Oval 4506"/>
          <p:cNvSpPr>
            <a:spLocks noChangeArrowheads="1"/>
          </p:cNvSpPr>
          <p:nvPr/>
        </p:nvSpPr>
        <p:spPr bwMode="auto">
          <a:xfrm>
            <a:off x="5500217" y="2451100"/>
            <a:ext cx="150813" cy="1492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3" name="Oval 4507"/>
          <p:cNvSpPr>
            <a:spLocks noChangeArrowheads="1"/>
          </p:cNvSpPr>
          <p:nvPr/>
        </p:nvSpPr>
        <p:spPr bwMode="auto">
          <a:xfrm>
            <a:off x="4527079" y="6905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4" name="Oval 4508"/>
          <p:cNvSpPr>
            <a:spLocks noChangeArrowheads="1"/>
          </p:cNvSpPr>
          <p:nvPr/>
        </p:nvSpPr>
        <p:spPr bwMode="auto">
          <a:xfrm>
            <a:off x="6887692" y="40513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5" name="Oval 4509"/>
          <p:cNvSpPr>
            <a:spLocks noChangeArrowheads="1"/>
          </p:cNvSpPr>
          <p:nvPr/>
        </p:nvSpPr>
        <p:spPr bwMode="auto">
          <a:xfrm>
            <a:off x="4349279" y="4124325"/>
            <a:ext cx="119063" cy="1190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6" name="Oval 4510"/>
          <p:cNvSpPr>
            <a:spLocks noChangeArrowheads="1"/>
          </p:cNvSpPr>
          <p:nvPr/>
        </p:nvSpPr>
        <p:spPr bwMode="auto">
          <a:xfrm>
            <a:off x="6330479" y="43862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7" name="Oval 4511"/>
          <p:cNvSpPr>
            <a:spLocks noChangeArrowheads="1"/>
          </p:cNvSpPr>
          <p:nvPr/>
        </p:nvSpPr>
        <p:spPr bwMode="auto">
          <a:xfrm>
            <a:off x="6168554" y="442595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8" name="Oval 4512"/>
          <p:cNvSpPr>
            <a:spLocks noChangeArrowheads="1"/>
          </p:cNvSpPr>
          <p:nvPr/>
        </p:nvSpPr>
        <p:spPr bwMode="auto">
          <a:xfrm>
            <a:off x="5998692" y="449897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9" name="Oval 4513"/>
          <p:cNvSpPr>
            <a:spLocks noChangeArrowheads="1"/>
          </p:cNvSpPr>
          <p:nvPr/>
        </p:nvSpPr>
        <p:spPr bwMode="auto">
          <a:xfrm>
            <a:off x="4660429" y="4340225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0" name="Oval 4514"/>
          <p:cNvSpPr>
            <a:spLocks noChangeArrowheads="1"/>
          </p:cNvSpPr>
          <p:nvPr/>
        </p:nvSpPr>
        <p:spPr bwMode="auto">
          <a:xfrm>
            <a:off x="6643217" y="3973513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1" name="Oval 4515"/>
          <p:cNvSpPr>
            <a:spLocks noChangeArrowheads="1"/>
          </p:cNvSpPr>
          <p:nvPr/>
        </p:nvSpPr>
        <p:spPr bwMode="auto">
          <a:xfrm>
            <a:off x="7221067" y="3667125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2" name="Oval 4516"/>
          <p:cNvSpPr>
            <a:spLocks noChangeArrowheads="1"/>
          </p:cNvSpPr>
          <p:nvPr/>
        </p:nvSpPr>
        <p:spPr bwMode="auto">
          <a:xfrm>
            <a:off x="6616229" y="423068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3" name="Oval 4517"/>
          <p:cNvSpPr>
            <a:spLocks noChangeArrowheads="1"/>
          </p:cNvSpPr>
          <p:nvPr/>
        </p:nvSpPr>
        <p:spPr bwMode="auto">
          <a:xfrm>
            <a:off x="6730529" y="414813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4" name="Oval 4518"/>
          <p:cNvSpPr>
            <a:spLocks noChangeArrowheads="1"/>
          </p:cNvSpPr>
          <p:nvPr/>
        </p:nvSpPr>
        <p:spPr bwMode="auto">
          <a:xfrm>
            <a:off x="4371504" y="9207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5" name="Oval 4519"/>
          <p:cNvSpPr>
            <a:spLocks noChangeArrowheads="1"/>
          </p:cNvSpPr>
          <p:nvPr/>
        </p:nvSpPr>
        <p:spPr bwMode="auto">
          <a:xfrm>
            <a:off x="6519392" y="430053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6" name="Oval 4520"/>
          <p:cNvSpPr>
            <a:spLocks noChangeArrowheads="1"/>
          </p:cNvSpPr>
          <p:nvPr/>
        </p:nvSpPr>
        <p:spPr bwMode="auto">
          <a:xfrm>
            <a:off x="4190529" y="107632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7" name="Oval 4521"/>
          <p:cNvSpPr>
            <a:spLocks noChangeArrowheads="1"/>
          </p:cNvSpPr>
          <p:nvPr/>
        </p:nvSpPr>
        <p:spPr bwMode="auto">
          <a:xfrm>
            <a:off x="5574829" y="2597150"/>
            <a:ext cx="104775" cy="1063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8" name="Oval 4522"/>
          <p:cNvSpPr>
            <a:spLocks noChangeArrowheads="1"/>
          </p:cNvSpPr>
          <p:nvPr/>
        </p:nvSpPr>
        <p:spPr bwMode="auto">
          <a:xfrm>
            <a:off x="7581429" y="31226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9" name="Oval 4523"/>
          <p:cNvSpPr>
            <a:spLocks noChangeArrowheads="1"/>
          </p:cNvSpPr>
          <p:nvPr/>
        </p:nvSpPr>
        <p:spPr bwMode="auto">
          <a:xfrm>
            <a:off x="7465542" y="34686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0" name="Oval 4524"/>
          <p:cNvSpPr>
            <a:spLocks noChangeArrowheads="1"/>
          </p:cNvSpPr>
          <p:nvPr/>
        </p:nvSpPr>
        <p:spPr bwMode="auto">
          <a:xfrm>
            <a:off x="4865217" y="8175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1" name="Oval 4525"/>
          <p:cNvSpPr>
            <a:spLocks noChangeArrowheads="1"/>
          </p:cNvSpPr>
          <p:nvPr/>
        </p:nvSpPr>
        <p:spPr bwMode="auto">
          <a:xfrm>
            <a:off x="4063529" y="139065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2" name="Oval 4526"/>
          <p:cNvSpPr>
            <a:spLocks noChangeArrowheads="1"/>
          </p:cNvSpPr>
          <p:nvPr/>
        </p:nvSpPr>
        <p:spPr bwMode="auto">
          <a:xfrm>
            <a:off x="2934817" y="5405438"/>
            <a:ext cx="173038" cy="1730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3" name="Oval 4527"/>
          <p:cNvSpPr>
            <a:spLocks noChangeArrowheads="1"/>
          </p:cNvSpPr>
          <p:nvPr/>
        </p:nvSpPr>
        <p:spPr bwMode="auto">
          <a:xfrm>
            <a:off x="4928717" y="5707063"/>
            <a:ext cx="98425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4" name="Oval 4528"/>
          <p:cNvSpPr>
            <a:spLocks noChangeArrowheads="1"/>
          </p:cNvSpPr>
          <p:nvPr/>
        </p:nvSpPr>
        <p:spPr bwMode="auto">
          <a:xfrm>
            <a:off x="2850679" y="34782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5" name="Oval 4529"/>
          <p:cNvSpPr>
            <a:spLocks noChangeArrowheads="1"/>
          </p:cNvSpPr>
          <p:nvPr/>
        </p:nvSpPr>
        <p:spPr bwMode="auto">
          <a:xfrm>
            <a:off x="4738217" y="6350000"/>
            <a:ext cx="98425" cy="984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6" name="Oval 4530"/>
          <p:cNvSpPr>
            <a:spLocks noChangeArrowheads="1"/>
          </p:cNvSpPr>
          <p:nvPr/>
        </p:nvSpPr>
        <p:spPr bwMode="auto">
          <a:xfrm>
            <a:off x="4887442" y="6018213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7" name="Oval 4531"/>
          <p:cNvSpPr>
            <a:spLocks noChangeArrowheads="1"/>
          </p:cNvSpPr>
          <p:nvPr/>
        </p:nvSpPr>
        <p:spPr bwMode="auto">
          <a:xfrm>
            <a:off x="2456979" y="353377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8" name="Oval 4532"/>
          <p:cNvSpPr>
            <a:spLocks noChangeArrowheads="1"/>
          </p:cNvSpPr>
          <p:nvPr/>
        </p:nvSpPr>
        <p:spPr bwMode="auto">
          <a:xfrm>
            <a:off x="4916017" y="5162550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9" name="Oval 4533"/>
          <p:cNvSpPr>
            <a:spLocks noChangeArrowheads="1"/>
          </p:cNvSpPr>
          <p:nvPr/>
        </p:nvSpPr>
        <p:spPr bwMode="auto">
          <a:xfrm>
            <a:off x="2261717" y="36020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0" name="Oval 4534"/>
          <p:cNvSpPr>
            <a:spLocks noChangeArrowheads="1"/>
          </p:cNvSpPr>
          <p:nvPr/>
        </p:nvSpPr>
        <p:spPr bwMode="auto">
          <a:xfrm>
            <a:off x="3080867" y="346392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1" name="Oval 4535"/>
          <p:cNvSpPr>
            <a:spLocks noChangeArrowheads="1"/>
          </p:cNvSpPr>
          <p:nvPr/>
        </p:nvSpPr>
        <p:spPr bwMode="auto">
          <a:xfrm>
            <a:off x="4925542" y="5489575"/>
            <a:ext cx="103188" cy="1031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2" name="Oval 4536"/>
          <p:cNvSpPr>
            <a:spLocks noChangeArrowheads="1"/>
          </p:cNvSpPr>
          <p:nvPr/>
        </p:nvSpPr>
        <p:spPr bwMode="auto">
          <a:xfrm>
            <a:off x="3177704" y="3452813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3" name="Oval 4537"/>
          <p:cNvSpPr>
            <a:spLocks noChangeArrowheads="1"/>
          </p:cNvSpPr>
          <p:nvPr/>
        </p:nvSpPr>
        <p:spPr bwMode="auto">
          <a:xfrm>
            <a:off x="1607667" y="3976688"/>
            <a:ext cx="92075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4" name="Oval 4538"/>
          <p:cNvSpPr>
            <a:spLocks noChangeArrowheads="1"/>
          </p:cNvSpPr>
          <p:nvPr/>
        </p:nvSpPr>
        <p:spPr bwMode="auto">
          <a:xfrm>
            <a:off x="3726979" y="3562350"/>
            <a:ext cx="111125" cy="1127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5" name="Oval 4539"/>
          <p:cNvSpPr>
            <a:spLocks noChangeArrowheads="1"/>
          </p:cNvSpPr>
          <p:nvPr/>
        </p:nvSpPr>
        <p:spPr bwMode="auto">
          <a:xfrm>
            <a:off x="2714154" y="34909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6" name="Oval 4540"/>
          <p:cNvSpPr>
            <a:spLocks noChangeArrowheads="1"/>
          </p:cNvSpPr>
          <p:nvPr/>
        </p:nvSpPr>
        <p:spPr bwMode="auto">
          <a:xfrm>
            <a:off x="4930304" y="5861050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7" name="Oval 4541"/>
          <p:cNvSpPr>
            <a:spLocks noChangeArrowheads="1"/>
          </p:cNvSpPr>
          <p:nvPr/>
        </p:nvSpPr>
        <p:spPr bwMode="auto">
          <a:xfrm>
            <a:off x="2126779" y="36401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8" name="Oval 4542"/>
          <p:cNvSpPr>
            <a:spLocks noChangeArrowheads="1"/>
          </p:cNvSpPr>
          <p:nvPr/>
        </p:nvSpPr>
        <p:spPr bwMode="auto">
          <a:xfrm>
            <a:off x="4898554" y="507047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9" name="Oval 4543"/>
          <p:cNvSpPr>
            <a:spLocks noChangeArrowheads="1"/>
          </p:cNvSpPr>
          <p:nvPr/>
        </p:nvSpPr>
        <p:spPr bwMode="auto">
          <a:xfrm>
            <a:off x="4866804" y="5629275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0" name="Oval 4544"/>
          <p:cNvSpPr>
            <a:spLocks noChangeArrowheads="1"/>
          </p:cNvSpPr>
          <p:nvPr/>
        </p:nvSpPr>
        <p:spPr bwMode="auto">
          <a:xfrm>
            <a:off x="4943004" y="5584825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1" name="Oval 4545"/>
          <p:cNvSpPr>
            <a:spLocks noChangeArrowheads="1"/>
          </p:cNvSpPr>
          <p:nvPr/>
        </p:nvSpPr>
        <p:spPr bwMode="auto">
          <a:xfrm>
            <a:off x="4941417" y="534352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2" name="Oval 4546"/>
          <p:cNvSpPr>
            <a:spLocks noChangeArrowheads="1"/>
          </p:cNvSpPr>
          <p:nvPr/>
        </p:nvSpPr>
        <p:spPr bwMode="auto">
          <a:xfrm>
            <a:off x="4809654" y="6142038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3" name="Oval 4547"/>
          <p:cNvSpPr>
            <a:spLocks noChangeArrowheads="1"/>
          </p:cNvSpPr>
          <p:nvPr/>
        </p:nvSpPr>
        <p:spPr bwMode="auto">
          <a:xfrm>
            <a:off x="4146079" y="37417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4" name="Oval 4548"/>
          <p:cNvSpPr>
            <a:spLocks noChangeArrowheads="1"/>
          </p:cNvSpPr>
          <p:nvPr/>
        </p:nvSpPr>
        <p:spPr bwMode="auto">
          <a:xfrm>
            <a:off x="4054004" y="371316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5" name="Oval 4549"/>
          <p:cNvSpPr>
            <a:spLocks noChangeArrowheads="1"/>
          </p:cNvSpPr>
          <p:nvPr/>
        </p:nvSpPr>
        <p:spPr bwMode="auto">
          <a:xfrm>
            <a:off x="2029942" y="37131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6" name="Oval 4550"/>
          <p:cNvSpPr>
            <a:spLocks noChangeArrowheads="1"/>
          </p:cNvSpPr>
          <p:nvPr/>
        </p:nvSpPr>
        <p:spPr bwMode="auto">
          <a:xfrm>
            <a:off x="4649317" y="6502400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7" name="Oval 4551"/>
          <p:cNvSpPr>
            <a:spLocks noChangeArrowheads="1"/>
          </p:cNvSpPr>
          <p:nvPr/>
        </p:nvSpPr>
        <p:spPr bwMode="auto">
          <a:xfrm>
            <a:off x="1777529" y="3865563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8" name="Oval 4552"/>
          <p:cNvSpPr>
            <a:spLocks noChangeArrowheads="1"/>
          </p:cNvSpPr>
          <p:nvPr/>
        </p:nvSpPr>
        <p:spPr bwMode="auto">
          <a:xfrm>
            <a:off x="2945929" y="345757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9" name="Oval 4553"/>
          <p:cNvSpPr>
            <a:spLocks noChangeArrowheads="1"/>
          </p:cNvSpPr>
          <p:nvPr/>
        </p:nvSpPr>
        <p:spPr bwMode="auto">
          <a:xfrm>
            <a:off x="2349029" y="355441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0" name="Oval 4554"/>
          <p:cNvSpPr>
            <a:spLocks noChangeArrowheads="1"/>
          </p:cNvSpPr>
          <p:nvPr/>
        </p:nvSpPr>
        <p:spPr bwMode="auto">
          <a:xfrm>
            <a:off x="4949354" y="54324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1" name="Oval 4555"/>
          <p:cNvSpPr>
            <a:spLocks noChangeArrowheads="1"/>
          </p:cNvSpPr>
          <p:nvPr/>
        </p:nvSpPr>
        <p:spPr bwMode="auto">
          <a:xfrm>
            <a:off x="4222279" y="37988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2" name="Oval 4556"/>
          <p:cNvSpPr>
            <a:spLocks noChangeArrowheads="1"/>
          </p:cNvSpPr>
          <p:nvPr/>
        </p:nvSpPr>
        <p:spPr bwMode="auto">
          <a:xfrm>
            <a:off x="4938242" y="52625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3" name="Oval 4557"/>
          <p:cNvSpPr>
            <a:spLocks noChangeArrowheads="1"/>
          </p:cNvSpPr>
          <p:nvPr/>
        </p:nvSpPr>
        <p:spPr bwMode="auto">
          <a:xfrm>
            <a:off x="2588742" y="35036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4" name="Oval 4558"/>
          <p:cNvSpPr>
            <a:spLocks noChangeArrowheads="1"/>
          </p:cNvSpPr>
          <p:nvPr/>
        </p:nvSpPr>
        <p:spPr bwMode="auto">
          <a:xfrm>
            <a:off x="1912467" y="37893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5" name="Oval 4559"/>
          <p:cNvSpPr>
            <a:spLocks noChangeArrowheads="1"/>
          </p:cNvSpPr>
          <p:nvPr/>
        </p:nvSpPr>
        <p:spPr bwMode="auto">
          <a:xfrm>
            <a:off x="5022379" y="2336800"/>
            <a:ext cx="149225" cy="1492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6" name="Oval 4560"/>
          <p:cNvSpPr>
            <a:spLocks noChangeArrowheads="1"/>
          </p:cNvSpPr>
          <p:nvPr/>
        </p:nvSpPr>
        <p:spPr bwMode="auto">
          <a:xfrm>
            <a:off x="4925542" y="390525"/>
            <a:ext cx="107950" cy="1095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7" name="Oval 4561"/>
          <p:cNvSpPr>
            <a:spLocks noChangeArrowheads="1"/>
          </p:cNvSpPr>
          <p:nvPr/>
        </p:nvSpPr>
        <p:spPr bwMode="auto">
          <a:xfrm>
            <a:off x="3288829" y="13843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8" name="Oval 4562"/>
          <p:cNvSpPr>
            <a:spLocks noChangeArrowheads="1"/>
          </p:cNvSpPr>
          <p:nvPr/>
        </p:nvSpPr>
        <p:spPr bwMode="auto">
          <a:xfrm>
            <a:off x="3430117" y="11763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9" name="Oval 4563"/>
          <p:cNvSpPr>
            <a:spLocks noChangeArrowheads="1"/>
          </p:cNvSpPr>
          <p:nvPr/>
        </p:nvSpPr>
        <p:spPr bwMode="auto">
          <a:xfrm>
            <a:off x="3203104" y="15890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0" name="Oval 4564"/>
          <p:cNvSpPr>
            <a:spLocks noChangeArrowheads="1"/>
          </p:cNvSpPr>
          <p:nvPr/>
        </p:nvSpPr>
        <p:spPr bwMode="auto">
          <a:xfrm>
            <a:off x="3247554" y="14859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1" name="Oval 4565"/>
          <p:cNvSpPr>
            <a:spLocks noChangeArrowheads="1"/>
          </p:cNvSpPr>
          <p:nvPr/>
        </p:nvSpPr>
        <p:spPr bwMode="auto">
          <a:xfrm>
            <a:off x="3128492" y="178435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2" name="Oval 4566"/>
          <p:cNvSpPr>
            <a:spLocks noChangeArrowheads="1"/>
          </p:cNvSpPr>
          <p:nvPr/>
        </p:nvSpPr>
        <p:spPr bwMode="auto">
          <a:xfrm>
            <a:off x="3028479" y="24050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3" name="Oval 4567"/>
          <p:cNvSpPr>
            <a:spLocks noChangeArrowheads="1"/>
          </p:cNvSpPr>
          <p:nvPr/>
        </p:nvSpPr>
        <p:spPr bwMode="auto">
          <a:xfrm>
            <a:off x="3580929" y="95408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4" name="Oval 4568"/>
          <p:cNvSpPr>
            <a:spLocks noChangeArrowheads="1"/>
          </p:cNvSpPr>
          <p:nvPr/>
        </p:nvSpPr>
        <p:spPr bwMode="auto">
          <a:xfrm>
            <a:off x="3039592" y="25273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5" name="Oval 4569"/>
          <p:cNvSpPr>
            <a:spLocks noChangeArrowheads="1"/>
          </p:cNvSpPr>
          <p:nvPr/>
        </p:nvSpPr>
        <p:spPr bwMode="auto">
          <a:xfrm>
            <a:off x="3334867" y="1303338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6" name="Oval 4570"/>
          <p:cNvSpPr>
            <a:spLocks noChangeArrowheads="1"/>
          </p:cNvSpPr>
          <p:nvPr/>
        </p:nvSpPr>
        <p:spPr bwMode="auto">
          <a:xfrm>
            <a:off x="4115917" y="427513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7" name="Oval 4571"/>
          <p:cNvSpPr>
            <a:spLocks noChangeArrowheads="1"/>
          </p:cNvSpPr>
          <p:nvPr/>
        </p:nvSpPr>
        <p:spPr bwMode="auto">
          <a:xfrm>
            <a:off x="3061817" y="205422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8" name="Oval 4572"/>
          <p:cNvSpPr>
            <a:spLocks noChangeArrowheads="1"/>
          </p:cNvSpPr>
          <p:nvPr/>
        </p:nvSpPr>
        <p:spPr bwMode="auto">
          <a:xfrm>
            <a:off x="3463454" y="1096963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9" name="Oval 4573"/>
          <p:cNvSpPr>
            <a:spLocks noChangeArrowheads="1"/>
          </p:cNvSpPr>
          <p:nvPr/>
        </p:nvSpPr>
        <p:spPr bwMode="auto">
          <a:xfrm>
            <a:off x="4250854" y="43529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0" name="Oval 4574"/>
          <p:cNvSpPr>
            <a:spLocks noChangeArrowheads="1"/>
          </p:cNvSpPr>
          <p:nvPr/>
        </p:nvSpPr>
        <p:spPr bwMode="auto">
          <a:xfrm>
            <a:off x="3801592" y="40497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1" name="Oval 4575"/>
          <p:cNvSpPr>
            <a:spLocks noChangeArrowheads="1"/>
          </p:cNvSpPr>
          <p:nvPr/>
        </p:nvSpPr>
        <p:spPr bwMode="auto">
          <a:xfrm>
            <a:off x="3887317" y="41116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2" name="Oval 4576"/>
          <p:cNvSpPr>
            <a:spLocks noChangeArrowheads="1"/>
          </p:cNvSpPr>
          <p:nvPr/>
        </p:nvSpPr>
        <p:spPr bwMode="auto">
          <a:xfrm>
            <a:off x="3525367" y="10398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3" name="Oval 4577"/>
          <p:cNvSpPr>
            <a:spLocks noChangeArrowheads="1"/>
          </p:cNvSpPr>
          <p:nvPr/>
        </p:nvSpPr>
        <p:spPr bwMode="auto">
          <a:xfrm>
            <a:off x="3053879" y="2139950"/>
            <a:ext cx="57150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4" name="Oval 4578"/>
          <p:cNvSpPr>
            <a:spLocks noChangeArrowheads="1"/>
          </p:cNvSpPr>
          <p:nvPr/>
        </p:nvSpPr>
        <p:spPr bwMode="auto">
          <a:xfrm>
            <a:off x="3379317" y="1230313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5" name="Oval 4579"/>
          <p:cNvSpPr>
            <a:spLocks noChangeArrowheads="1"/>
          </p:cNvSpPr>
          <p:nvPr/>
        </p:nvSpPr>
        <p:spPr bwMode="auto">
          <a:xfrm>
            <a:off x="3650779" y="39258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6" name="Oval 4580"/>
          <p:cNvSpPr>
            <a:spLocks noChangeArrowheads="1"/>
          </p:cNvSpPr>
          <p:nvPr/>
        </p:nvSpPr>
        <p:spPr bwMode="auto">
          <a:xfrm>
            <a:off x="3088804" y="1974850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7" name="Oval 4581"/>
          <p:cNvSpPr>
            <a:spLocks noChangeArrowheads="1"/>
          </p:cNvSpPr>
          <p:nvPr/>
        </p:nvSpPr>
        <p:spPr bwMode="auto">
          <a:xfrm>
            <a:off x="3045942" y="2219325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8" name="Oval 4582"/>
          <p:cNvSpPr>
            <a:spLocks noChangeArrowheads="1"/>
          </p:cNvSpPr>
          <p:nvPr/>
        </p:nvSpPr>
        <p:spPr bwMode="auto">
          <a:xfrm>
            <a:off x="3377729" y="35623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9" name="Oval 4583"/>
          <p:cNvSpPr>
            <a:spLocks noChangeArrowheads="1"/>
          </p:cNvSpPr>
          <p:nvPr/>
        </p:nvSpPr>
        <p:spPr bwMode="auto">
          <a:xfrm>
            <a:off x="3704754" y="8858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0" name="Oval 4584"/>
          <p:cNvSpPr>
            <a:spLocks noChangeArrowheads="1"/>
          </p:cNvSpPr>
          <p:nvPr/>
        </p:nvSpPr>
        <p:spPr bwMode="auto">
          <a:xfrm>
            <a:off x="3031654" y="23002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1" name="Oval 4585"/>
          <p:cNvSpPr>
            <a:spLocks noChangeArrowheads="1"/>
          </p:cNvSpPr>
          <p:nvPr/>
        </p:nvSpPr>
        <p:spPr bwMode="auto">
          <a:xfrm>
            <a:off x="3987329" y="418465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2" name="Oval 4586"/>
          <p:cNvSpPr>
            <a:spLocks noChangeArrowheads="1"/>
          </p:cNvSpPr>
          <p:nvPr/>
        </p:nvSpPr>
        <p:spPr bwMode="auto">
          <a:xfrm>
            <a:off x="3163417" y="16938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3" name="Oval 4587"/>
          <p:cNvSpPr>
            <a:spLocks noChangeArrowheads="1"/>
          </p:cNvSpPr>
          <p:nvPr/>
        </p:nvSpPr>
        <p:spPr bwMode="auto">
          <a:xfrm>
            <a:off x="3114204" y="18843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4" name="Oval 4588"/>
          <p:cNvSpPr>
            <a:spLocks noChangeArrowheads="1"/>
          </p:cNvSpPr>
          <p:nvPr/>
        </p:nvSpPr>
        <p:spPr bwMode="auto">
          <a:xfrm>
            <a:off x="3547592" y="38195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5" name="Oval 4589"/>
          <p:cNvSpPr>
            <a:spLocks noChangeArrowheads="1"/>
          </p:cNvSpPr>
          <p:nvPr/>
        </p:nvSpPr>
        <p:spPr bwMode="auto">
          <a:xfrm>
            <a:off x="5297017" y="2205038"/>
            <a:ext cx="147638" cy="1476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6" name="Oval 4590"/>
          <p:cNvSpPr>
            <a:spLocks noChangeArrowheads="1"/>
          </p:cNvSpPr>
          <p:nvPr/>
        </p:nvSpPr>
        <p:spPr bwMode="auto">
          <a:xfrm>
            <a:off x="6271742" y="4016375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7" name="Oval 4591"/>
          <p:cNvSpPr>
            <a:spLocks noChangeArrowheads="1"/>
          </p:cNvSpPr>
          <p:nvPr/>
        </p:nvSpPr>
        <p:spPr bwMode="auto">
          <a:xfrm>
            <a:off x="6906742" y="3470275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8" name="Oval 4592"/>
          <p:cNvSpPr>
            <a:spLocks noChangeArrowheads="1"/>
          </p:cNvSpPr>
          <p:nvPr/>
        </p:nvSpPr>
        <p:spPr bwMode="auto">
          <a:xfrm>
            <a:off x="7262342" y="2774950"/>
            <a:ext cx="84138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9" name="Oval 4593"/>
          <p:cNvSpPr>
            <a:spLocks noChangeArrowheads="1"/>
          </p:cNvSpPr>
          <p:nvPr/>
        </p:nvSpPr>
        <p:spPr bwMode="auto">
          <a:xfrm>
            <a:off x="3760317" y="1016000"/>
            <a:ext cx="93663" cy="936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0" name="Oval 4594"/>
          <p:cNvSpPr>
            <a:spLocks noChangeArrowheads="1"/>
          </p:cNvSpPr>
          <p:nvPr/>
        </p:nvSpPr>
        <p:spPr bwMode="auto">
          <a:xfrm>
            <a:off x="6501929" y="3860800"/>
            <a:ext cx="88900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1" name="Oval 4595"/>
          <p:cNvSpPr>
            <a:spLocks noChangeArrowheads="1"/>
          </p:cNvSpPr>
          <p:nvPr/>
        </p:nvSpPr>
        <p:spPr bwMode="auto">
          <a:xfrm>
            <a:off x="7046442" y="329406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2" name="Oval 4596"/>
          <p:cNvSpPr>
            <a:spLocks noChangeArrowheads="1"/>
          </p:cNvSpPr>
          <p:nvPr/>
        </p:nvSpPr>
        <p:spPr bwMode="auto">
          <a:xfrm>
            <a:off x="5839942" y="414338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3" name="Oval 4597"/>
          <p:cNvSpPr>
            <a:spLocks noChangeArrowheads="1"/>
          </p:cNvSpPr>
          <p:nvPr/>
        </p:nvSpPr>
        <p:spPr bwMode="auto">
          <a:xfrm>
            <a:off x="7181379" y="30622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4" name="Oval 4598"/>
          <p:cNvSpPr>
            <a:spLocks noChangeArrowheads="1"/>
          </p:cNvSpPr>
          <p:nvPr/>
        </p:nvSpPr>
        <p:spPr bwMode="auto">
          <a:xfrm>
            <a:off x="5701829" y="42449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5" name="Oval 4599"/>
          <p:cNvSpPr>
            <a:spLocks noChangeArrowheads="1"/>
          </p:cNvSpPr>
          <p:nvPr/>
        </p:nvSpPr>
        <p:spPr bwMode="auto">
          <a:xfrm>
            <a:off x="6687667" y="3733800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6" name="Oval 4600"/>
          <p:cNvSpPr>
            <a:spLocks noChangeArrowheads="1"/>
          </p:cNvSpPr>
          <p:nvPr/>
        </p:nvSpPr>
        <p:spPr bwMode="auto">
          <a:xfrm>
            <a:off x="7113117" y="32115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7" name="Oval 4601"/>
          <p:cNvSpPr>
            <a:spLocks noChangeArrowheads="1"/>
          </p:cNvSpPr>
          <p:nvPr/>
        </p:nvSpPr>
        <p:spPr bwMode="auto">
          <a:xfrm>
            <a:off x="6852767" y="35877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8" name="Oval 4602"/>
          <p:cNvSpPr>
            <a:spLocks noChangeArrowheads="1"/>
          </p:cNvSpPr>
          <p:nvPr/>
        </p:nvSpPr>
        <p:spPr bwMode="auto">
          <a:xfrm>
            <a:off x="6046317" y="41608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9" name="Oval 4603"/>
          <p:cNvSpPr>
            <a:spLocks noChangeArrowheads="1"/>
          </p:cNvSpPr>
          <p:nvPr/>
        </p:nvSpPr>
        <p:spPr bwMode="auto">
          <a:xfrm>
            <a:off x="4355629" y="40227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0" name="Oval 4604"/>
          <p:cNvSpPr>
            <a:spLocks noChangeArrowheads="1"/>
          </p:cNvSpPr>
          <p:nvPr/>
        </p:nvSpPr>
        <p:spPr bwMode="auto">
          <a:xfrm>
            <a:off x="3085629" y="5508625"/>
            <a:ext cx="146050" cy="1460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1" name="Oval 4605"/>
          <p:cNvSpPr>
            <a:spLocks noChangeArrowheads="1"/>
          </p:cNvSpPr>
          <p:nvPr/>
        </p:nvSpPr>
        <p:spPr bwMode="auto">
          <a:xfrm>
            <a:off x="1752129" y="4062413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2" name="Oval 4606"/>
          <p:cNvSpPr>
            <a:spLocks noChangeArrowheads="1"/>
          </p:cNvSpPr>
          <p:nvPr/>
        </p:nvSpPr>
        <p:spPr bwMode="auto">
          <a:xfrm>
            <a:off x="1877542" y="401320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3" name="Oval 4607"/>
          <p:cNvSpPr>
            <a:spLocks noChangeArrowheads="1"/>
          </p:cNvSpPr>
          <p:nvPr/>
        </p:nvSpPr>
        <p:spPr bwMode="auto">
          <a:xfrm>
            <a:off x="4531842" y="4168775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4" name="Oval 4608"/>
          <p:cNvSpPr>
            <a:spLocks noChangeArrowheads="1"/>
          </p:cNvSpPr>
          <p:nvPr/>
        </p:nvSpPr>
        <p:spPr bwMode="auto">
          <a:xfrm>
            <a:off x="1593379" y="423068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5" name="Oval 4609"/>
          <p:cNvSpPr>
            <a:spLocks noChangeArrowheads="1"/>
          </p:cNvSpPr>
          <p:nvPr/>
        </p:nvSpPr>
        <p:spPr bwMode="auto">
          <a:xfrm>
            <a:off x="2547467" y="363696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6" name="Oval 4610"/>
          <p:cNvSpPr>
            <a:spLocks noChangeArrowheads="1"/>
          </p:cNvSpPr>
          <p:nvPr/>
        </p:nvSpPr>
        <p:spPr bwMode="auto">
          <a:xfrm>
            <a:off x="5062067" y="5862638"/>
            <a:ext cx="88900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7" name="Oval 4611"/>
          <p:cNvSpPr>
            <a:spLocks noChangeArrowheads="1"/>
          </p:cNvSpPr>
          <p:nvPr/>
        </p:nvSpPr>
        <p:spPr bwMode="auto">
          <a:xfrm>
            <a:off x="4519142" y="4113213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8" name="Oval 4612"/>
          <p:cNvSpPr>
            <a:spLocks noChangeArrowheads="1"/>
          </p:cNvSpPr>
          <p:nvPr/>
        </p:nvSpPr>
        <p:spPr bwMode="auto">
          <a:xfrm>
            <a:off x="4330229" y="38989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9" name="Oval 4613"/>
          <p:cNvSpPr>
            <a:spLocks noChangeArrowheads="1"/>
          </p:cNvSpPr>
          <p:nvPr/>
        </p:nvSpPr>
        <p:spPr bwMode="auto">
          <a:xfrm>
            <a:off x="1533054" y="4330700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0" name="Oval 4614"/>
          <p:cNvSpPr>
            <a:spLocks noChangeArrowheads="1"/>
          </p:cNvSpPr>
          <p:nvPr/>
        </p:nvSpPr>
        <p:spPr bwMode="auto">
          <a:xfrm>
            <a:off x="2093442" y="3833813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1" name="Oval 4615"/>
          <p:cNvSpPr>
            <a:spLocks noChangeArrowheads="1"/>
          </p:cNvSpPr>
          <p:nvPr/>
        </p:nvSpPr>
        <p:spPr bwMode="auto">
          <a:xfrm>
            <a:off x="5349404" y="2305050"/>
            <a:ext cx="150813" cy="1508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2" name="Oval 4616"/>
          <p:cNvSpPr>
            <a:spLocks noChangeArrowheads="1"/>
          </p:cNvSpPr>
          <p:nvPr/>
        </p:nvSpPr>
        <p:spPr bwMode="auto">
          <a:xfrm>
            <a:off x="4087342" y="3956050"/>
            <a:ext cx="96838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3" name="Oval 4617"/>
          <p:cNvSpPr>
            <a:spLocks noChangeArrowheads="1"/>
          </p:cNvSpPr>
          <p:nvPr/>
        </p:nvSpPr>
        <p:spPr bwMode="auto">
          <a:xfrm>
            <a:off x="3825404" y="3716338"/>
            <a:ext cx="123825" cy="1238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4" name="Oval 4618"/>
          <p:cNvSpPr>
            <a:spLocks noChangeArrowheads="1"/>
          </p:cNvSpPr>
          <p:nvPr/>
        </p:nvSpPr>
        <p:spPr bwMode="auto">
          <a:xfrm>
            <a:off x="7378229" y="2617788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5" name="Oval 4619"/>
          <p:cNvSpPr>
            <a:spLocks noChangeArrowheads="1"/>
          </p:cNvSpPr>
          <p:nvPr/>
        </p:nvSpPr>
        <p:spPr bwMode="auto">
          <a:xfrm>
            <a:off x="7206779" y="3165475"/>
            <a:ext cx="90488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6" name="Oval 4620"/>
          <p:cNvSpPr>
            <a:spLocks noChangeArrowheads="1"/>
          </p:cNvSpPr>
          <p:nvPr/>
        </p:nvSpPr>
        <p:spPr bwMode="auto">
          <a:xfrm>
            <a:off x="7200429" y="1598613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7" name="Oval 4621"/>
          <p:cNvSpPr>
            <a:spLocks noChangeArrowheads="1"/>
          </p:cNvSpPr>
          <p:nvPr/>
        </p:nvSpPr>
        <p:spPr bwMode="auto">
          <a:xfrm>
            <a:off x="7375054" y="2743200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8" name="Oval 4622"/>
          <p:cNvSpPr>
            <a:spLocks noChangeArrowheads="1"/>
          </p:cNvSpPr>
          <p:nvPr/>
        </p:nvSpPr>
        <p:spPr bwMode="auto">
          <a:xfrm>
            <a:off x="4874742" y="4267200"/>
            <a:ext cx="112713" cy="1127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9" name="Oval 4623"/>
          <p:cNvSpPr>
            <a:spLocks noChangeArrowheads="1"/>
          </p:cNvSpPr>
          <p:nvPr/>
        </p:nvSpPr>
        <p:spPr bwMode="auto">
          <a:xfrm>
            <a:off x="4219104" y="40814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0" name="Oval 4624"/>
          <p:cNvSpPr>
            <a:spLocks noChangeArrowheads="1"/>
          </p:cNvSpPr>
          <p:nvPr/>
        </p:nvSpPr>
        <p:spPr bwMode="auto">
          <a:xfrm>
            <a:off x="3123729" y="5575300"/>
            <a:ext cx="158750" cy="1571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1" name="Oval 4625"/>
          <p:cNvSpPr>
            <a:spLocks noChangeArrowheads="1"/>
          </p:cNvSpPr>
          <p:nvPr/>
        </p:nvSpPr>
        <p:spPr bwMode="auto">
          <a:xfrm>
            <a:off x="4957292" y="474503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2" name="Oval 4626"/>
          <p:cNvSpPr>
            <a:spLocks noChangeArrowheads="1"/>
          </p:cNvSpPr>
          <p:nvPr/>
        </p:nvSpPr>
        <p:spPr bwMode="auto">
          <a:xfrm>
            <a:off x="3107854" y="3617913"/>
            <a:ext cx="73025" cy="746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3" name="Oval 4628"/>
          <p:cNvSpPr>
            <a:spLocks noChangeArrowheads="1"/>
          </p:cNvSpPr>
          <p:nvPr/>
        </p:nvSpPr>
        <p:spPr bwMode="auto">
          <a:xfrm>
            <a:off x="5023966" y="49799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4" name="Oval 4629"/>
          <p:cNvSpPr>
            <a:spLocks noChangeArrowheads="1"/>
          </p:cNvSpPr>
          <p:nvPr/>
        </p:nvSpPr>
        <p:spPr bwMode="auto">
          <a:xfrm>
            <a:off x="5063654" y="620395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5" name="Oval 4630"/>
          <p:cNvSpPr>
            <a:spLocks noChangeArrowheads="1"/>
          </p:cNvSpPr>
          <p:nvPr/>
        </p:nvSpPr>
        <p:spPr bwMode="auto">
          <a:xfrm>
            <a:off x="5177954" y="585787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6" name="Oval 4631"/>
          <p:cNvSpPr>
            <a:spLocks noChangeArrowheads="1"/>
          </p:cNvSpPr>
          <p:nvPr/>
        </p:nvSpPr>
        <p:spPr bwMode="auto">
          <a:xfrm>
            <a:off x="2958629" y="3625850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7" name="Oval 4632"/>
          <p:cNvSpPr>
            <a:spLocks noChangeArrowheads="1"/>
          </p:cNvSpPr>
          <p:nvPr/>
        </p:nvSpPr>
        <p:spPr bwMode="auto">
          <a:xfrm>
            <a:off x="4925541" y="467201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8" name="Oval 4633"/>
          <p:cNvSpPr>
            <a:spLocks noChangeArrowheads="1"/>
          </p:cNvSpPr>
          <p:nvPr/>
        </p:nvSpPr>
        <p:spPr bwMode="auto">
          <a:xfrm>
            <a:off x="4982691" y="64881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9" name="Oval 4634"/>
          <p:cNvSpPr>
            <a:spLocks noChangeArrowheads="1"/>
          </p:cNvSpPr>
          <p:nvPr/>
        </p:nvSpPr>
        <p:spPr bwMode="auto">
          <a:xfrm>
            <a:off x="4989041" y="485616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0" name="Oval 4635"/>
          <p:cNvSpPr>
            <a:spLocks noChangeArrowheads="1"/>
          </p:cNvSpPr>
          <p:nvPr/>
        </p:nvSpPr>
        <p:spPr bwMode="auto">
          <a:xfrm>
            <a:off x="5146204" y="5394325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1" name="Oval 4636"/>
          <p:cNvSpPr>
            <a:spLocks noChangeArrowheads="1"/>
          </p:cNvSpPr>
          <p:nvPr/>
        </p:nvSpPr>
        <p:spPr bwMode="auto">
          <a:xfrm>
            <a:off x="5131916" y="51625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2" name="Oval 4637"/>
          <p:cNvSpPr>
            <a:spLocks noChangeArrowheads="1"/>
          </p:cNvSpPr>
          <p:nvPr/>
        </p:nvSpPr>
        <p:spPr bwMode="auto">
          <a:xfrm>
            <a:off x="5170016" y="5765800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3" name="Oval 4638"/>
          <p:cNvSpPr>
            <a:spLocks noChangeArrowheads="1"/>
          </p:cNvSpPr>
          <p:nvPr/>
        </p:nvSpPr>
        <p:spPr bwMode="auto">
          <a:xfrm>
            <a:off x="5057304" y="49101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4" name="Oval 4639"/>
          <p:cNvSpPr>
            <a:spLocks noChangeArrowheads="1"/>
          </p:cNvSpPr>
          <p:nvPr/>
        </p:nvSpPr>
        <p:spPr bwMode="auto">
          <a:xfrm>
            <a:off x="5108104" y="61388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5" name="Oval 4640"/>
          <p:cNvSpPr>
            <a:spLocks noChangeArrowheads="1"/>
          </p:cNvSpPr>
          <p:nvPr/>
        </p:nvSpPr>
        <p:spPr bwMode="auto">
          <a:xfrm>
            <a:off x="5162079" y="547528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6" name="Oval 4641"/>
          <p:cNvSpPr>
            <a:spLocks noChangeArrowheads="1"/>
          </p:cNvSpPr>
          <p:nvPr/>
        </p:nvSpPr>
        <p:spPr bwMode="auto">
          <a:xfrm>
            <a:off x="5133504" y="60642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7" name="Oval 4642"/>
          <p:cNvSpPr>
            <a:spLocks noChangeArrowheads="1"/>
          </p:cNvSpPr>
          <p:nvPr/>
        </p:nvSpPr>
        <p:spPr bwMode="auto">
          <a:xfrm>
            <a:off x="5062066" y="63119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8" name="Oval 4643"/>
          <p:cNvSpPr>
            <a:spLocks noChangeArrowheads="1"/>
          </p:cNvSpPr>
          <p:nvPr/>
        </p:nvSpPr>
        <p:spPr bwMode="auto">
          <a:xfrm>
            <a:off x="5120804" y="523240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9" name="Oval 4644"/>
          <p:cNvSpPr>
            <a:spLocks noChangeArrowheads="1"/>
          </p:cNvSpPr>
          <p:nvPr/>
        </p:nvSpPr>
        <p:spPr bwMode="auto">
          <a:xfrm>
            <a:off x="5189066" y="57070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0" name="Oval 4645"/>
          <p:cNvSpPr>
            <a:spLocks noChangeArrowheads="1"/>
          </p:cNvSpPr>
          <p:nvPr/>
        </p:nvSpPr>
        <p:spPr bwMode="auto">
          <a:xfrm>
            <a:off x="5184304" y="55641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1" name="Oval 4646"/>
          <p:cNvSpPr>
            <a:spLocks noChangeArrowheads="1"/>
          </p:cNvSpPr>
          <p:nvPr/>
        </p:nvSpPr>
        <p:spPr bwMode="auto">
          <a:xfrm>
            <a:off x="5184304" y="56372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2" name="Oval 4647"/>
          <p:cNvSpPr>
            <a:spLocks noChangeArrowheads="1"/>
          </p:cNvSpPr>
          <p:nvPr/>
        </p:nvSpPr>
        <p:spPr bwMode="auto">
          <a:xfrm>
            <a:off x="5146204" y="53403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3" name="Oval 4648"/>
          <p:cNvSpPr>
            <a:spLocks noChangeArrowheads="1"/>
          </p:cNvSpPr>
          <p:nvPr/>
        </p:nvSpPr>
        <p:spPr bwMode="auto">
          <a:xfrm>
            <a:off x="5095404" y="50990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4" name="Oval 4649"/>
          <p:cNvSpPr>
            <a:spLocks noChangeArrowheads="1"/>
          </p:cNvSpPr>
          <p:nvPr/>
        </p:nvSpPr>
        <p:spPr bwMode="auto">
          <a:xfrm>
            <a:off x="4889029" y="46482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5" name="Oval 4650"/>
          <p:cNvSpPr>
            <a:spLocks noChangeArrowheads="1"/>
          </p:cNvSpPr>
          <p:nvPr/>
        </p:nvSpPr>
        <p:spPr bwMode="auto">
          <a:xfrm>
            <a:off x="5012854" y="479107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6" name="Oval 4651"/>
          <p:cNvSpPr>
            <a:spLocks noChangeArrowheads="1"/>
          </p:cNvSpPr>
          <p:nvPr/>
        </p:nvSpPr>
        <p:spPr bwMode="auto">
          <a:xfrm>
            <a:off x="5027141" y="63928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7" name="Oval 4652"/>
          <p:cNvSpPr>
            <a:spLocks noChangeArrowheads="1"/>
          </p:cNvSpPr>
          <p:nvPr/>
        </p:nvSpPr>
        <p:spPr bwMode="auto">
          <a:xfrm>
            <a:off x="5160491" y="597535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8" name="Oval 4653"/>
          <p:cNvSpPr>
            <a:spLocks noChangeArrowheads="1"/>
          </p:cNvSpPr>
          <p:nvPr/>
        </p:nvSpPr>
        <p:spPr bwMode="auto">
          <a:xfrm>
            <a:off x="1318741" y="454660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9" name="Oval 4654"/>
          <p:cNvSpPr>
            <a:spLocks noChangeArrowheads="1"/>
          </p:cNvSpPr>
          <p:nvPr/>
        </p:nvSpPr>
        <p:spPr bwMode="auto">
          <a:xfrm>
            <a:off x="5095404" y="50165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0" name="Oval 4655"/>
          <p:cNvSpPr>
            <a:spLocks noChangeArrowheads="1"/>
          </p:cNvSpPr>
          <p:nvPr/>
        </p:nvSpPr>
        <p:spPr bwMode="auto">
          <a:xfrm>
            <a:off x="5306541" y="2370138"/>
            <a:ext cx="150813" cy="1508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1" name="Oval 4656"/>
          <p:cNvSpPr>
            <a:spLocks noChangeArrowheads="1"/>
          </p:cNvSpPr>
          <p:nvPr/>
        </p:nvSpPr>
        <p:spPr bwMode="auto">
          <a:xfrm>
            <a:off x="3512666" y="146685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2" name="Oval 4657"/>
          <p:cNvSpPr>
            <a:spLocks noChangeArrowheads="1"/>
          </p:cNvSpPr>
          <p:nvPr/>
        </p:nvSpPr>
        <p:spPr bwMode="auto">
          <a:xfrm>
            <a:off x="3390429" y="2016125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3" name="Oval 4658"/>
          <p:cNvSpPr>
            <a:spLocks noChangeArrowheads="1"/>
          </p:cNvSpPr>
          <p:nvPr/>
        </p:nvSpPr>
        <p:spPr bwMode="auto">
          <a:xfrm>
            <a:off x="3372966" y="23939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4" name="Oval 4659"/>
          <p:cNvSpPr>
            <a:spLocks noChangeArrowheads="1"/>
          </p:cNvSpPr>
          <p:nvPr/>
        </p:nvSpPr>
        <p:spPr bwMode="auto">
          <a:xfrm>
            <a:off x="4098454" y="409733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5" name="Oval 4660"/>
          <p:cNvSpPr>
            <a:spLocks noChangeArrowheads="1"/>
          </p:cNvSpPr>
          <p:nvPr/>
        </p:nvSpPr>
        <p:spPr bwMode="auto">
          <a:xfrm>
            <a:off x="6179666" y="42878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6" name="Oval 4661"/>
          <p:cNvSpPr>
            <a:spLocks noChangeArrowheads="1"/>
          </p:cNvSpPr>
          <p:nvPr/>
        </p:nvSpPr>
        <p:spPr bwMode="auto">
          <a:xfrm>
            <a:off x="5422429" y="4221163"/>
            <a:ext cx="79375" cy="809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7" name="Oval 4662"/>
          <p:cNvSpPr>
            <a:spLocks noChangeArrowheads="1"/>
          </p:cNvSpPr>
          <p:nvPr/>
        </p:nvSpPr>
        <p:spPr bwMode="auto">
          <a:xfrm>
            <a:off x="6900391" y="37163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8" name="Oval 4663"/>
          <p:cNvSpPr>
            <a:spLocks noChangeArrowheads="1"/>
          </p:cNvSpPr>
          <p:nvPr/>
        </p:nvSpPr>
        <p:spPr bwMode="auto">
          <a:xfrm>
            <a:off x="5951066" y="4362450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9" name="Oval 4664"/>
          <p:cNvSpPr>
            <a:spLocks noChangeArrowheads="1"/>
          </p:cNvSpPr>
          <p:nvPr/>
        </p:nvSpPr>
        <p:spPr bwMode="auto">
          <a:xfrm>
            <a:off x="3530129" y="15954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0" name="Oval 4665"/>
          <p:cNvSpPr>
            <a:spLocks noChangeArrowheads="1"/>
          </p:cNvSpPr>
          <p:nvPr/>
        </p:nvSpPr>
        <p:spPr bwMode="auto">
          <a:xfrm>
            <a:off x="3987329" y="4000500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1" name="Oval 4666"/>
          <p:cNvSpPr>
            <a:spLocks noChangeArrowheads="1"/>
          </p:cNvSpPr>
          <p:nvPr/>
        </p:nvSpPr>
        <p:spPr bwMode="auto">
          <a:xfrm>
            <a:off x="3376141" y="21971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2" name="Oval 4667"/>
          <p:cNvSpPr>
            <a:spLocks noChangeArrowheads="1"/>
          </p:cNvSpPr>
          <p:nvPr/>
        </p:nvSpPr>
        <p:spPr bwMode="auto">
          <a:xfrm>
            <a:off x="3442816" y="186213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3" name="Oval 4668"/>
          <p:cNvSpPr>
            <a:spLocks noChangeArrowheads="1"/>
          </p:cNvSpPr>
          <p:nvPr/>
        </p:nvSpPr>
        <p:spPr bwMode="auto">
          <a:xfrm>
            <a:off x="6587654" y="40417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4" name="Oval 4669"/>
          <p:cNvSpPr>
            <a:spLocks noChangeArrowheads="1"/>
          </p:cNvSpPr>
          <p:nvPr/>
        </p:nvSpPr>
        <p:spPr bwMode="auto">
          <a:xfrm>
            <a:off x="5733579" y="44465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5" name="Oval 4670"/>
          <p:cNvSpPr>
            <a:spLocks noChangeArrowheads="1"/>
          </p:cNvSpPr>
          <p:nvPr/>
        </p:nvSpPr>
        <p:spPr bwMode="auto">
          <a:xfrm>
            <a:off x="6301904" y="42402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6" name="Oval 4671"/>
          <p:cNvSpPr>
            <a:spLocks noChangeArrowheads="1"/>
          </p:cNvSpPr>
          <p:nvPr/>
        </p:nvSpPr>
        <p:spPr bwMode="auto">
          <a:xfrm>
            <a:off x="2998316" y="4948238"/>
            <a:ext cx="117475" cy="1174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7" name="Oval 4672"/>
          <p:cNvSpPr>
            <a:spLocks noChangeArrowheads="1"/>
          </p:cNvSpPr>
          <p:nvPr/>
        </p:nvSpPr>
        <p:spPr bwMode="auto">
          <a:xfrm>
            <a:off x="4306416" y="64881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8" name="Oval 4673"/>
          <p:cNvSpPr>
            <a:spLocks noChangeArrowheads="1"/>
          </p:cNvSpPr>
          <p:nvPr/>
        </p:nvSpPr>
        <p:spPr bwMode="auto">
          <a:xfrm>
            <a:off x="4403254" y="64087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9" name="Oval 4674"/>
          <p:cNvSpPr>
            <a:spLocks noChangeArrowheads="1"/>
          </p:cNvSpPr>
          <p:nvPr/>
        </p:nvSpPr>
        <p:spPr bwMode="auto">
          <a:xfrm>
            <a:off x="3247554" y="2935288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0" name="Oval 4675"/>
          <p:cNvSpPr>
            <a:spLocks noChangeArrowheads="1"/>
          </p:cNvSpPr>
          <p:nvPr/>
        </p:nvSpPr>
        <p:spPr bwMode="auto">
          <a:xfrm>
            <a:off x="1991841" y="3173413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1" name="Oval 4676"/>
          <p:cNvSpPr>
            <a:spLocks noChangeArrowheads="1"/>
          </p:cNvSpPr>
          <p:nvPr/>
        </p:nvSpPr>
        <p:spPr bwMode="auto">
          <a:xfrm>
            <a:off x="4128616" y="66055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2" name="Oval 4677"/>
          <p:cNvSpPr>
            <a:spLocks noChangeArrowheads="1"/>
          </p:cNvSpPr>
          <p:nvPr/>
        </p:nvSpPr>
        <p:spPr bwMode="auto">
          <a:xfrm>
            <a:off x="4211166" y="654843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3" name="Oval 4678"/>
          <p:cNvSpPr>
            <a:spLocks noChangeArrowheads="1"/>
          </p:cNvSpPr>
          <p:nvPr/>
        </p:nvSpPr>
        <p:spPr bwMode="auto">
          <a:xfrm>
            <a:off x="3436466" y="2927350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4" name="Oval 4679"/>
          <p:cNvSpPr>
            <a:spLocks noChangeArrowheads="1"/>
          </p:cNvSpPr>
          <p:nvPr/>
        </p:nvSpPr>
        <p:spPr bwMode="auto">
          <a:xfrm>
            <a:off x="5649441" y="3003550"/>
            <a:ext cx="142875" cy="1428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5" name="Oval 4680"/>
          <p:cNvSpPr>
            <a:spLocks noChangeArrowheads="1"/>
          </p:cNvSpPr>
          <p:nvPr/>
        </p:nvSpPr>
        <p:spPr bwMode="auto">
          <a:xfrm>
            <a:off x="6573366" y="499110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6" name="Oval 4681"/>
          <p:cNvSpPr>
            <a:spLocks noChangeArrowheads="1"/>
          </p:cNvSpPr>
          <p:nvPr/>
        </p:nvSpPr>
        <p:spPr bwMode="auto">
          <a:xfrm>
            <a:off x="7009929" y="469265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7" name="Oval 4682"/>
          <p:cNvSpPr>
            <a:spLocks noChangeArrowheads="1"/>
          </p:cNvSpPr>
          <p:nvPr/>
        </p:nvSpPr>
        <p:spPr bwMode="auto">
          <a:xfrm>
            <a:off x="7168679" y="4524375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8" name="Oval 4683"/>
          <p:cNvSpPr>
            <a:spLocks noChangeArrowheads="1"/>
          </p:cNvSpPr>
          <p:nvPr/>
        </p:nvSpPr>
        <p:spPr bwMode="auto">
          <a:xfrm>
            <a:off x="6420966" y="505301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9" name="Oval 4684"/>
          <p:cNvSpPr>
            <a:spLocks noChangeArrowheads="1"/>
          </p:cNvSpPr>
          <p:nvPr/>
        </p:nvSpPr>
        <p:spPr bwMode="auto">
          <a:xfrm>
            <a:off x="7079779" y="4618038"/>
            <a:ext cx="80963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0" name="Oval 4685"/>
          <p:cNvSpPr>
            <a:spLocks noChangeArrowheads="1"/>
          </p:cNvSpPr>
          <p:nvPr/>
        </p:nvSpPr>
        <p:spPr bwMode="auto">
          <a:xfrm>
            <a:off x="3661891" y="2973388"/>
            <a:ext cx="96838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1" name="Oval 4686"/>
          <p:cNvSpPr>
            <a:spLocks noChangeArrowheads="1"/>
          </p:cNvSpPr>
          <p:nvPr/>
        </p:nvSpPr>
        <p:spPr bwMode="auto">
          <a:xfrm>
            <a:off x="6771804" y="4873625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2" name="Oval 4687"/>
          <p:cNvSpPr>
            <a:spLocks noChangeArrowheads="1"/>
          </p:cNvSpPr>
          <p:nvPr/>
        </p:nvSpPr>
        <p:spPr bwMode="auto">
          <a:xfrm>
            <a:off x="6936904" y="47625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3" name="Oval 4688"/>
          <p:cNvSpPr>
            <a:spLocks noChangeArrowheads="1"/>
          </p:cNvSpPr>
          <p:nvPr/>
        </p:nvSpPr>
        <p:spPr bwMode="auto">
          <a:xfrm>
            <a:off x="6860704" y="48244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4" name="Oval 4689"/>
          <p:cNvSpPr>
            <a:spLocks noChangeArrowheads="1"/>
          </p:cNvSpPr>
          <p:nvPr/>
        </p:nvSpPr>
        <p:spPr bwMode="auto">
          <a:xfrm>
            <a:off x="6684491" y="49291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5" name="Oval 4690"/>
          <p:cNvSpPr>
            <a:spLocks noChangeArrowheads="1"/>
          </p:cNvSpPr>
          <p:nvPr/>
        </p:nvSpPr>
        <p:spPr bwMode="auto">
          <a:xfrm>
            <a:off x="4962054" y="2312988"/>
            <a:ext cx="76200" cy="762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6" name="Oval 4691"/>
          <p:cNvSpPr>
            <a:spLocks noChangeArrowheads="1"/>
          </p:cNvSpPr>
          <p:nvPr/>
        </p:nvSpPr>
        <p:spPr bwMode="auto">
          <a:xfrm>
            <a:off x="6006629" y="7127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7" name="Oval 4692"/>
          <p:cNvSpPr>
            <a:spLocks noChangeArrowheads="1"/>
          </p:cNvSpPr>
          <p:nvPr/>
        </p:nvSpPr>
        <p:spPr bwMode="auto">
          <a:xfrm>
            <a:off x="6362229" y="10160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8" name="Oval 4693"/>
          <p:cNvSpPr>
            <a:spLocks noChangeArrowheads="1"/>
          </p:cNvSpPr>
          <p:nvPr/>
        </p:nvSpPr>
        <p:spPr bwMode="auto">
          <a:xfrm>
            <a:off x="6282854" y="9286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9" name="Oval 4694"/>
          <p:cNvSpPr>
            <a:spLocks noChangeArrowheads="1"/>
          </p:cNvSpPr>
          <p:nvPr/>
        </p:nvSpPr>
        <p:spPr bwMode="auto">
          <a:xfrm>
            <a:off x="6211416" y="8604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0" name="Oval 4695"/>
          <p:cNvSpPr>
            <a:spLocks noChangeArrowheads="1"/>
          </p:cNvSpPr>
          <p:nvPr/>
        </p:nvSpPr>
        <p:spPr bwMode="auto">
          <a:xfrm>
            <a:off x="6132041" y="7985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1" name="Oval 4696"/>
          <p:cNvSpPr>
            <a:spLocks noChangeArrowheads="1"/>
          </p:cNvSpPr>
          <p:nvPr/>
        </p:nvSpPr>
        <p:spPr bwMode="auto">
          <a:xfrm>
            <a:off x="5593879" y="3149600"/>
            <a:ext cx="98425" cy="968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2" name="Oval 4697"/>
          <p:cNvSpPr>
            <a:spLocks noChangeArrowheads="1"/>
          </p:cNvSpPr>
          <p:nvPr/>
        </p:nvSpPr>
        <p:spPr bwMode="auto">
          <a:xfrm>
            <a:off x="3907954" y="2041525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3" name="Oval 4698"/>
          <p:cNvSpPr>
            <a:spLocks noChangeArrowheads="1"/>
          </p:cNvSpPr>
          <p:nvPr/>
        </p:nvSpPr>
        <p:spPr bwMode="auto">
          <a:xfrm>
            <a:off x="4200054" y="47434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4" name="Oval 4699"/>
          <p:cNvSpPr>
            <a:spLocks noChangeArrowheads="1"/>
          </p:cNvSpPr>
          <p:nvPr/>
        </p:nvSpPr>
        <p:spPr bwMode="auto">
          <a:xfrm>
            <a:off x="4376266" y="48831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5" name="Oval 4700"/>
          <p:cNvSpPr>
            <a:spLocks noChangeArrowheads="1"/>
          </p:cNvSpPr>
          <p:nvPr/>
        </p:nvSpPr>
        <p:spPr bwMode="auto">
          <a:xfrm>
            <a:off x="3755554" y="2486025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6" name="Oval 4701"/>
          <p:cNvSpPr>
            <a:spLocks noChangeArrowheads="1"/>
          </p:cNvSpPr>
          <p:nvPr/>
        </p:nvSpPr>
        <p:spPr bwMode="auto">
          <a:xfrm>
            <a:off x="4439766" y="492760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7" name="Oval 4702"/>
          <p:cNvSpPr>
            <a:spLocks noChangeArrowheads="1"/>
          </p:cNvSpPr>
          <p:nvPr/>
        </p:nvSpPr>
        <p:spPr bwMode="auto">
          <a:xfrm>
            <a:off x="4319116" y="48402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8" name="Oval 4703"/>
          <p:cNvSpPr>
            <a:spLocks noChangeArrowheads="1"/>
          </p:cNvSpPr>
          <p:nvPr/>
        </p:nvSpPr>
        <p:spPr bwMode="auto">
          <a:xfrm>
            <a:off x="3950816" y="198437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9" name="Oval 4704"/>
          <p:cNvSpPr>
            <a:spLocks noChangeArrowheads="1"/>
          </p:cNvSpPr>
          <p:nvPr/>
        </p:nvSpPr>
        <p:spPr bwMode="auto">
          <a:xfrm>
            <a:off x="4257204" y="479901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0" name="Oval 4705"/>
          <p:cNvSpPr>
            <a:spLocks noChangeArrowheads="1"/>
          </p:cNvSpPr>
          <p:nvPr/>
        </p:nvSpPr>
        <p:spPr bwMode="auto">
          <a:xfrm>
            <a:off x="3819054" y="2446338"/>
            <a:ext cx="98425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1" name="Oval 4706"/>
          <p:cNvSpPr>
            <a:spLocks noChangeArrowheads="1"/>
          </p:cNvSpPr>
          <p:nvPr/>
        </p:nvSpPr>
        <p:spPr bwMode="auto">
          <a:xfrm>
            <a:off x="5827241" y="2263775"/>
            <a:ext cx="149225" cy="1492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2" name="Oval 4707"/>
          <p:cNvSpPr>
            <a:spLocks noChangeArrowheads="1"/>
          </p:cNvSpPr>
          <p:nvPr/>
        </p:nvSpPr>
        <p:spPr bwMode="auto">
          <a:xfrm>
            <a:off x="3987329" y="176847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3" name="Oval 4708"/>
          <p:cNvSpPr>
            <a:spLocks noChangeArrowheads="1"/>
          </p:cNvSpPr>
          <p:nvPr/>
        </p:nvSpPr>
        <p:spPr bwMode="auto">
          <a:xfrm>
            <a:off x="4498504" y="91122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4" name="Oval 4709"/>
          <p:cNvSpPr>
            <a:spLocks noChangeArrowheads="1"/>
          </p:cNvSpPr>
          <p:nvPr/>
        </p:nvSpPr>
        <p:spPr bwMode="auto">
          <a:xfrm>
            <a:off x="5382741" y="434975"/>
            <a:ext cx="84138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5" name="Oval 4710"/>
          <p:cNvSpPr>
            <a:spLocks noChangeArrowheads="1"/>
          </p:cNvSpPr>
          <p:nvPr/>
        </p:nvSpPr>
        <p:spPr bwMode="auto">
          <a:xfrm>
            <a:off x="5304954" y="436563"/>
            <a:ext cx="92075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6" name="Oval 4711"/>
          <p:cNvSpPr>
            <a:spLocks noChangeArrowheads="1"/>
          </p:cNvSpPr>
          <p:nvPr/>
        </p:nvSpPr>
        <p:spPr bwMode="auto">
          <a:xfrm>
            <a:off x="3930179" y="190976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7" name="Oval 4712"/>
          <p:cNvSpPr>
            <a:spLocks noChangeArrowheads="1"/>
          </p:cNvSpPr>
          <p:nvPr/>
        </p:nvSpPr>
        <p:spPr bwMode="auto">
          <a:xfrm>
            <a:off x="4331816" y="10985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8" name="Oval 4713"/>
          <p:cNvSpPr>
            <a:spLocks noChangeArrowheads="1"/>
          </p:cNvSpPr>
          <p:nvPr/>
        </p:nvSpPr>
        <p:spPr bwMode="auto">
          <a:xfrm>
            <a:off x="3950816" y="1827213"/>
            <a:ext cx="85725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9" name="Oval 4714"/>
          <p:cNvSpPr>
            <a:spLocks noChangeArrowheads="1"/>
          </p:cNvSpPr>
          <p:nvPr/>
        </p:nvSpPr>
        <p:spPr bwMode="auto">
          <a:xfrm>
            <a:off x="3903191" y="2265363"/>
            <a:ext cx="84138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0" name="Oval 4715"/>
          <p:cNvSpPr>
            <a:spLocks noChangeArrowheads="1"/>
          </p:cNvSpPr>
          <p:nvPr/>
        </p:nvSpPr>
        <p:spPr bwMode="auto">
          <a:xfrm>
            <a:off x="3909541" y="2125663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1" name="Oval 4716"/>
          <p:cNvSpPr>
            <a:spLocks noChangeArrowheads="1"/>
          </p:cNvSpPr>
          <p:nvPr/>
        </p:nvSpPr>
        <p:spPr bwMode="auto">
          <a:xfrm>
            <a:off x="4222279" y="12493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2" name="Oval 4717"/>
          <p:cNvSpPr>
            <a:spLocks noChangeArrowheads="1"/>
          </p:cNvSpPr>
          <p:nvPr/>
        </p:nvSpPr>
        <p:spPr bwMode="auto">
          <a:xfrm>
            <a:off x="5327179" y="4114800"/>
            <a:ext cx="82550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3" name="Oval 4718"/>
          <p:cNvSpPr>
            <a:spLocks noChangeArrowheads="1"/>
          </p:cNvSpPr>
          <p:nvPr/>
        </p:nvSpPr>
        <p:spPr bwMode="auto">
          <a:xfrm>
            <a:off x="4020666" y="170021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4" name="Oval 4719"/>
          <p:cNvSpPr>
            <a:spLocks noChangeArrowheads="1"/>
          </p:cNvSpPr>
          <p:nvPr/>
        </p:nvSpPr>
        <p:spPr bwMode="auto">
          <a:xfrm>
            <a:off x="4030191" y="16017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5" name="Oval 4720"/>
          <p:cNvSpPr>
            <a:spLocks noChangeArrowheads="1"/>
          </p:cNvSpPr>
          <p:nvPr/>
        </p:nvSpPr>
        <p:spPr bwMode="auto">
          <a:xfrm>
            <a:off x="3949229" y="23764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6" name="Oval 4721"/>
          <p:cNvSpPr>
            <a:spLocks noChangeArrowheads="1"/>
          </p:cNvSpPr>
          <p:nvPr/>
        </p:nvSpPr>
        <p:spPr bwMode="auto">
          <a:xfrm>
            <a:off x="3934941" y="22193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7" name="Oval 4722"/>
          <p:cNvSpPr>
            <a:spLocks noChangeArrowheads="1"/>
          </p:cNvSpPr>
          <p:nvPr/>
        </p:nvSpPr>
        <p:spPr bwMode="auto">
          <a:xfrm>
            <a:off x="4080991" y="15192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8" name="Oval 4723"/>
          <p:cNvSpPr>
            <a:spLocks noChangeArrowheads="1"/>
          </p:cNvSpPr>
          <p:nvPr/>
        </p:nvSpPr>
        <p:spPr bwMode="auto">
          <a:xfrm>
            <a:off x="5458941" y="2389188"/>
            <a:ext cx="90488" cy="904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9" name="Oval 4724"/>
          <p:cNvSpPr>
            <a:spLocks noChangeArrowheads="1"/>
          </p:cNvSpPr>
          <p:nvPr/>
        </p:nvSpPr>
        <p:spPr bwMode="auto">
          <a:xfrm>
            <a:off x="7095654" y="368617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0" name="Oval 4725"/>
          <p:cNvSpPr>
            <a:spLocks noChangeArrowheads="1"/>
          </p:cNvSpPr>
          <p:nvPr/>
        </p:nvSpPr>
        <p:spPr bwMode="auto">
          <a:xfrm>
            <a:off x="6911504" y="386556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1" name="Oval 4726"/>
          <p:cNvSpPr>
            <a:spLocks noChangeArrowheads="1"/>
          </p:cNvSpPr>
          <p:nvPr/>
        </p:nvSpPr>
        <p:spPr bwMode="auto">
          <a:xfrm>
            <a:off x="6424141" y="421957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2" name="Oval 4727"/>
          <p:cNvSpPr>
            <a:spLocks noChangeArrowheads="1"/>
          </p:cNvSpPr>
          <p:nvPr/>
        </p:nvSpPr>
        <p:spPr bwMode="auto">
          <a:xfrm>
            <a:off x="3788891" y="5646738"/>
            <a:ext cx="103188" cy="1031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3" name="Oval 4728"/>
          <p:cNvSpPr>
            <a:spLocks noChangeArrowheads="1"/>
          </p:cNvSpPr>
          <p:nvPr/>
        </p:nvSpPr>
        <p:spPr bwMode="auto">
          <a:xfrm>
            <a:off x="5968529" y="5522913"/>
            <a:ext cx="46038" cy="428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4" name="Oval 4729"/>
          <p:cNvSpPr>
            <a:spLocks noChangeArrowheads="1"/>
          </p:cNvSpPr>
          <p:nvPr/>
        </p:nvSpPr>
        <p:spPr bwMode="auto">
          <a:xfrm>
            <a:off x="5965354" y="579755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5" name="Oval 4730"/>
          <p:cNvSpPr>
            <a:spLocks noChangeArrowheads="1"/>
          </p:cNvSpPr>
          <p:nvPr/>
        </p:nvSpPr>
        <p:spPr bwMode="auto">
          <a:xfrm>
            <a:off x="5976466" y="56181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6" name="Oval 4731"/>
          <p:cNvSpPr>
            <a:spLocks noChangeArrowheads="1"/>
          </p:cNvSpPr>
          <p:nvPr/>
        </p:nvSpPr>
        <p:spPr bwMode="auto">
          <a:xfrm>
            <a:off x="5954241" y="54133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7" name="Oval 4732"/>
          <p:cNvSpPr>
            <a:spLocks noChangeArrowheads="1"/>
          </p:cNvSpPr>
          <p:nvPr/>
        </p:nvSpPr>
        <p:spPr bwMode="auto">
          <a:xfrm>
            <a:off x="5763741" y="489267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8" name="Oval 4733"/>
          <p:cNvSpPr>
            <a:spLocks noChangeArrowheads="1"/>
          </p:cNvSpPr>
          <p:nvPr/>
        </p:nvSpPr>
        <p:spPr bwMode="auto">
          <a:xfrm>
            <a:off x="5949479" y="589915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9" name="Oval 4734"/>
          <p:cNvSpPr>
            <a:spLocks noChangeArrowheads="1"/>
          </p:cNvSpPr>
          <p:nvPr/>
        </p:nvSpPr>
        <p:spPr bwMode="auto">
          <a:xfrm>
            <a:off x="5976466" y="570547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0" name="Oval 4735"/>
          <p:cNvSpPr>
            <a:spLocks noChangeArrowheads="1"/>
          </p:cNvSpPr>
          <p:nvPr/>
        </p:nvSpPr>
        <p:spPr bwMode="auto">
          <a:xfrm>
            <a:off x="5176366" y="2298700"/>
            <a:ext cx="173038" cy="1714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1" name="Oval 4736"/>
          <p:cNvSpPr>
            <a:spLocks noChangeArrowheads="1"/>
          </p:cNvSpPr>
          <p:nvPr/>
        </p:nvSpPr>
        <p:spPr bwMode="auto">
          <a:xfrm>
            <a:off x="3301529" y="19113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2" name="Oval 4737"/>
          <p:cNvSpPr>
            <a:spLocks noChangeArrowheads="1"/>
          </p:cNvSpPr>
          <p:nvPr/>
        </p:nvSpPr>
        <p:spPr bwMode="auto">
          <a:xfrm>
            <a:off x="5770091" y="431482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3" name="Oval 4738"/>
          <p:cNvSpPr>
            <a:spLocks noChangeArrowheads="1"/>
          </p:cNvSpPr>
          <p:nvPr/>
        </p:nvSpPr>
        <p:spPr bwMode="auto">
          <a:xfrm>
            <a:off x="3647604" y="3706813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4" name="Oval 4739"/>
          <p:cNvSpPr>
            <a:spLocks noChangeArrowheads="1"/>
          </p:cNvSpPr>
          <p:nvPr/>
        </p:nvSpPr>
        <p:spPr bwMode="auto">
          <a:xfrm>
            <a:off x="3238029" y="2463800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5" name="Oval 4740"/>
          <p:cNvSpPr>
            <a:spLocks noChangeArrowheads="1"/>
          </p:cNvSpPr>
          <p:nvPr/>
        </p:nvSpPr>
        <p:spPr bwMode="auto">
          <a:xfrm>
            <a:off x="4134966" y="706438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6" name="Oval 4741"/>
          <p:cNvSpPr>
            <a:spLocks noChangeArrowheads="1"/>
          </p:cNvSpPr>
          <p:nvPr/>
        </p:nvSpPr>
        <p:spPr bwMode="auto">
          <a:xfrm>
            <a:off x="6592416" y="3792538"/>
            <a:ext cx="101600" cy="1016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7" name="Oval 4742"/>
          <p:cNvSpPr>
            <a:spLocks noChangeArrowheads="1"/>
          </p:cNvSpPr>
          <p:nvPr/>
        </p:nvSpPr>
        <p:spPr bwMode="auto">
          <a:xfrm>
            <a:off x="4496916" y="43529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8" name="Oval 4743"/>
          <p:cNvSpPr>
            <a:spLocks noChangeArrowheads="1"/>
          </p:cNvSpPr>
          <p:nvPr/>
        </p:nvSpPr>
        <p:spPr bwMode="auto">
          <a:xfrm>
            <a:off x="3371379" y="161448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9" name="Oval 4744"/>
          <p:cNvSpPr>
            <a:spLocks noChangeArrowheads="1"/>
          </p:cNvSpPr>
          <p:nvPr/>
        </p:nvSpPr>
        <p:spPr bwMode="auto">
          <a:xfrm>
            <a:off x="3739679" y="38115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0" name="Oval 4745"/>
          <p:cNvSpPr>
            <a:spLocks noChangeArrowheads="1"/>
          </p:cNvSpPr>
          <p:nvPr/>
        </p:nvSpPr>
        <p:spPr bwMode="auto">
          <a:xfrm>
            <a:off x="4374679" y="4287838"/>
            <a:ext cx="69850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1" name="Oval 4746"/>
          <p:cNvSpPr>
            <a:spLocks noChangeArrowheads="1"/>
          </p:cNvSpPr>
          <p:nvPr/>
        </p:nvSpPr>
        <p:spPr bwMode="auto">
          <a:xfrm>
            <a:off x="4193704" y="630238"/>
            <a:ext cx="88900" cy="904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2" name="Oval 4747"/>
          <p:cNvSpPr>
            <a:spLocks noChangeArrowheads="1"/>
          </p:cNvSpPr>
          <p:nvPr/>
        </p:nvSpPr>
        <p:spPr bwMode="auto">
          <a:xfrm>
            <a:off x="5016029" y="396875"/>
            <a:ext cx="100013" cy="1000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3" name="Oval 4748"/>
          <p:cNvSpPr>
            <a:spLocks noChangeArrowheads="1"/>
          </p:cNvSpPr>
          <p:nvPr/>
        </p:nvSpPr>
        <p:spPr bwMode="auto">
          <a:xfrm>
            <a:off x="4268316" y="4221163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4" name="Oval 4749"/>
          <p:cNvSpPr>
            <a:spLocks noChangeArrowheads="1"/>
          </p:cNvSpPr>
          <p:nvPr/>
        </p:nvSpPr>
        <p:spPr bwMode="auto">
          <a:xfrm>
            <a:off x="5117629" y="371475"/>
            <a:ext cx="87313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5" name="Oval 4750"/>
          <p:cNvSpPr>
            <a:spLocks noChangeArrowheads="1"/>
          </p:cNvSpPr>
          <p:nvPr/>
        </p:nvSpPr>
        <p:spPr bwMode="auto">
          <a:xfrm>
            <a:off x="3760316" y="881063"/>
            <a:ext cx="112713" cy="1111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6" name="Oval 4751"/>
          <p:cNvSpPr>
            <a:spLocks noChangeArrowheads="1"/>
          </p:cNvSpPr>
          <p:nvPr/>
        </p:nvSpPr>
        <p:spPr bwMode="auto">
          <a:xfrm>
            <a:off x="3234854" y="2320925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7" name="Oval 4752"/>
          <p:cNvSpPr>
            <a:spLocks noChangeArrowheads="1"/>
          </p:cNvSpPr>
          <p:nvPr/>
        </p:nvSpPr>
        <p:spPr bwMode="auto">
          <a:xfrm>
            <a:off x="3536479" y="130333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8" name="Oval 4753"/>
          <p:cNvSpPr>
            <a:spLocks noChangeArrowheads="1"/>
          </p:cNvSpPr>
          <p:nvPr/>
        </p:nvSpPr>
        <p:spPr bwMode="auto">
          <a:xfrm>
            <a:off x="4176241" y="417195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9" name="Oval 4754"/>
          <p:cNvSpPr>
            <a:spLocks noChangeArrowheads="1"/>
          </p:cNvSpPr>
          <p:nvPr/>
        </p:nvSpPr>
        <p:spPr bwMode="auto">
          <a:xfrm>
            <a:off x="3372966" y="320992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0" name="Oval 4755"/>
          <p:cNvSpPr>
            <a:spLocks noChangeArrowheads="1"/>
          </p:cNvSpPr>
          <p:nvPr/>
        </p:nvSpPr>
        <p:spPr bwMode="auto">
          <a:xfrm>
            <a:off x="6444779" y="39608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1" name="Oval 4756"/>
          <p:cNvSpPr>
            <a:spLocks noChangeArrowheads="1"/>
          </p:cNvSpPr>
          <p:nvPr/>
        </p:nvSpPr>
        <p:spPr bwMode="auto">
          <a:xfrm>
            <a:off x="6222529" y="41290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2" name="Oval 4757"/>
          <p:cNvSpPr>
            <a:spLocks noChangeArrowheads="1"/>
          </p:cNvSpPr>
          <p:nvPr/>
        </p:nvSpPr>
        <p:spPr bwMode="auto">
          <a:xfrm>
            <a:off x="3253904" y="21097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3" name="Oval 4758"/>
          <p:cNvSpPr>
            <a:spLocks noChangeArrowheads="1"/>
          </p:cNvSpPr>
          <p:nvPr/>
        </p:nvSpPr>
        <p:spPr bwMode="auto">
          <a:xfrm>
            <a:off x="5890741" y="42926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4" name="Oval 4759"/>
          <p:cNvSpPr>
            <a:spLocks noChangeArrowheads="1"/>
          </p:cNvSpPr>
          <p:nvPr/>
        </p:nvSpPr>
        <p:spPr bwMode="auto">
          <a:xfrm>
            <a:off x="5511329" y="2746375"/>
            <a:ext cx="73025" cy="714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5" name="Oval 4760"/>
          <p:cNvSpPr>
            <a:spLocks noChangeArrowheads="1"/>
          </p:cNvSpPr>
          <p:nvPr/>
        </p:nvSpPr>
        <p:spPr bwMode="auto">
          <a:xfrm>
            <a:off x="4468341" y="45720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6" name="Oval 4761"/>
          <p:cNvSpPr>
            <a:spLocks noChangeArrowheads="1"/>
          </p:cNvSpPr>
          <p:nvPr/>
        </p:nvSpPr>
        <p:spPr bwMode="auto">
          <a:xfrm>
            <a:off x="4419129" y="11477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7" name="Oval 4762"/>
          <p:cNvSpPr>
            <a:spLocks noChangeArrowheads="1"/>
          </p:cNvSpPr>
          <p:nvPr/>
        </p:nvSpPr>
        <p:spPr bwMode="auto">
          <a:xfrm>
            <a:off x="5281141" y="2122488"/>
            <a:ext cx="127000" cy="1270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8" name="Oval 4763"/>
          <p:cNvSpPr>
            <a:spLocks noChangeArrowheads="1"/>
          </p:cNvSpPr>
          <p:nvPr/>
        </p:nvSpPr>
        <p:spPr bwMode="auto">
          <a:xfrm>
            <a:off x="4390554" y="341313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9" name="Oval 4764"/>
          <p:cNvSpPr>
            <a:spLocks noChangeArrowheads="1"/>
          </p:cNvSpPr>
          <p:nvPr/>
        </p:nvSpPr>
        <p:spPr bwMode="auto">
          <a:xfrm>
            <a:off x="3952404" y="6794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0" name="Oval 4765"/>
          <p:cNvSpPr>
            <a:spLocks noChangeArrowheads="1"/>
          </p:cNvSpPr>
          <p:nvPr/>
        </p:nvSpPr>
        <p:spPr bwMode="auto">
          <a:xfrm>
            <a:off x="4257204" y="4476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1" name="Oval 4766"/>
          <p:cNvSpPr>
            <a:spLocks noChangeArrowheads="1"/>
          </p:cNvSpPr>
          <p:nvPr/>
        </p:nvSpPr>
        <p:spPr bwMode="auto">
          <a:xfrm>
            <a:off x="4473104" y="32067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2" name="Oval 4767"/>
          <p:cNvSpPr>
            <a:spLocks noChangeArrowheads="1"/>
          </p:cNvSpPr>
          <p:nvPr/>
        </p:nvSpPr>
        <p:spPr bwMode="auto">
          <a:xfrm>
            <a:off x="4049241" y="5572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3" name="Oval 4768"/>
          <p:cNvSpPr>
            <a:spLocks noChangeArrowheads="1"/>
          </p:cNvSpPr>
          <p:nvPr/>
        </p:nvSpPr>
        <p:spPr bwMode="auto">
          <a:xfrm>
            <a:off x="7309966" y="25098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4" name="Oval 4769"/>
          <p:cNvSpPr>
            <a:spLocks noChangeArrowheads="1"/>
          </p:cNvSpPr>
          <p:nvPr/>
        </p:nvSpPr>
        <p:spPr bwMode="auto">
          <a:xfrm>
            <a:off x="4569941" y="3016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5" name="Oval 4770"/>
          <p:cNvSpPr>
            <a:spLocks noChangeArrowheads="1"/>
          </p:cNvSpPr>
          <p:nvPr/>
        </p:nvSpPr>
        <p:spPr bwMode="auto">
          <a:xfrm>
            <a:off x="6957541" y="11191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6" name="Oval 4771"/>
          <p:cNvSpPr>
            <a:spLocks noChangeArrowheads="1"/>
          </p:cNvSpPr>
          <p:nvPr/>
        </p:nvSpPr>
        <p:spPr bwMode="auto">
          <a:xfrm>
            <a:off x="3028479" y="4387850"/>
            <a:ext cx="103188" cy="1047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7" name="Oval 4772"/>
          <p:cNvSpPr>
            <a:spLocks noChangeArrowheads="1"/>
          </p:cNvSpPr>
          <p:nvPr/>
        </p:nvSpPr>
        <p:spPr bwMode="auto">
          <a:xfrm>
            <a:off x="4279429" y="2663825"/>
            <a:ext cx="26988" cy="254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8" name="Oval 4773"/>
          <p:cNvSpPr>
            <a:spLocks noChangeArrowheads="1"/>
          </p:cNvSpPr>
          <p:nvPr/>
        </p:nvSpPr>
        <p:spPr bwMode="auto">
          <a:xfrm>
            <a:off x="3888904" y="2528888"/>
            <a:ext cx="69850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9" name="Oval 4774"/>
          <p:cNvSpPr>
            <a:spLocks noChangeArrowheads="1"/>
          </p:cNvSpPr>
          <p:nvPr/>
        </p:nvSpPr>
        <p:spPr bwMode="auto">
          <a:xfrm>
            <a:off x="2201391" y="25050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0" name="Oval 4775"/>
          <p:cNvSpPr>
            <a:spLocks noChangeArrowheads="1"/>
          </p:cNvSpPr>
          <p:nvPr/>
        </p:nvSpPr>
        <p:spPr bwMode="auto">
          <a:xfrm>
            <a:off x="1888654" y="26638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1" name="Oval 4776"/>
          <p:cNvSpPr>
            <a:spLocks noChangeArrowheads="1"/>
          </p:cNvSpPr>
          <p:nvPr/>
        </p:nvSpPr>
        <p:spPr bwMode="auto">
          <a:xfrm>
            <a:off x="1955329" y="25955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2" name="Oval 4777"/>
          <p:cNvSpPr>
            <a:spLocks noChangeArrowheads="1"/>
          </p:cNvSpPr>
          <p:nvPr/>
        </p:nvSpPr>
        <p:spPr bwMode="auto">
          <a:xfrm>
            <a:off x="2031529" y="25574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3" name="Oval 4778"/>
          <p:cNvSpPr>
            <a:spLocks noChangeArrowheads="1"/>
          </p:cNvSpPr>
          <p:nvPr/>
        </p:nvSpPr>
        <p:spPr bwMode="auto">
          <a:xfrm>
            <a:off x="4409604" y="27289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4" name="Oval 4779"/>
          <p:cNvSpPr>
            <a:spLocks noChangeArrowheads="1"/>
          </p:cNvSpPr>
          <p:nvPr/>
        </p:nvSpPr>
        <p:spPr bwMode="auto">
          <a:xfrm>
            <a:off x="2109316" y="25257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5" name="Oval 4780"/>
          <p:cNvSpPr>
            <a:spLocks noChangeArrowheads="1"/>
          </p:cNvSpPr>
          <p:nvPr/>
        </p:nvSpPr>
        <p:spPr bwMode="auto">
          <a:xfrm>
            <a:off x="3923829" y="2566988"/>
            <a:ext cx="71438" cy="746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6" name="Oval 4781"/>
          <p:cNvSpPr>
            <a:spLocks noChangeArrowheads="1"/>
          </p:cNvSpPr>
          <p:nvPr/>
        </p:nvSpPr>
        <p:spPr bwMode="auto">
          <a:xfrm>
            <a:off x="4727104" y="2098675"/>
            <a:ext cx="157163" cy="1555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7" name="Oval 4782"/>
          <p:cNvSpPr>
            <a:spLocks noChangeArrowheads="1"/>
          </p:cNvSpPr>
          <p:nvPr/>
        </p:nvSpPr>
        <p:spPr bwMode="auto">
          <a:xfrm>
            <a:off x="6060604" y="35925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8" name="Oval 4783"/>
          <p:cNvSpPr>
            <a:spLocks noChangeArrowheads="1"/>
          </p:cNvSpPr>
          <p:nvPr/>
        </p:nvSpPr>
        <p:spPr bwMode="auto">
          <a:xfrm>
            <a:off x="6460654" y="312420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9" name="Oval 4784"/>
          <p:cNvSpPr>
            <a:spLocks noChangeArrowheads="1"/>
          </p:cNvSpPr>
          <p:nvPr/>
        </p:nvSpPr>
        <p:spPr bwMode="auto">
          <a:xfrm>
            <a:off x="5984404" y="367823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0" name="Oval 4785"/>
          <p:cNvSpPr>
            <a:spLocks noChangeArrowheads="1"/>
          </p:cNvSpPr>
          <p:nvPr/>
        </p:nvSpPr>
        <p:spPr bwMode="auto">
          <a:xfrm>
            <a:off x="3415829" y="661988"/>
            <a:ext cx="87313" cy="873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1" name="Oval 4786"/>
          <p:cNvSpPr>
            <a:spLocks noChangeArrowheads="1"/>
          </p:cNvSpPr>
          <p:nvPr/>
        </p:nvSpPr>
        <p:spPr bwMode="auto">
          <a:xfrm>
            <a:off x="5692304" y="39052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2" name="Oval 4787"/>
          <p:cNvSpPr>
            <a:spLocks noChangeArrowheads="1"/>
          </p:cNvSpPr>
          <p:nvPr/>
        </p:nvSpPr>
        <p:spPr bwMode="auto">
          <a:xfrm>
            <a:off x="6624166" y="28019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3" name="Oval 4788"/>
          <p:cNvSpPr>
            <a:spLocks noChangeArrowheads="1"/>
          </p:cNvSpPr>
          <p:nvPr/>
        </p:nvSpPr>
        <p:spPr bwMode="auto">
          <a:xfrm>
            <a:off x="6597179" y="1511300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4" name="Oval 4789"/>
          <p:cNvSpPr>
            <a:spLocks noChangeArrowheads="1"/>
          </p:cNvSpPr>
          <p:nvPr/>
        </p:nvSpPr>
        <p:spPr bwMode="auto">
          <a:xfrm>
            <a:off x="5890741" y="3746500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5" name="Oval 4790"/>
          <p:cNvSpPr>
            <a:spLocks noChangeArrowheads="1"/>
          </p:cNvSpPr>
          <p:nvPr/>
        </p:nvSpPr>
        <p:spPr bwMode="auto">
          <a:xfrm>
            <a:off x="6305079" y="334803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6" name="Oval 4791"/>
          <p:cNvSpPr>
            <a:spLocks noChangeArrowheads="1"/>
          </p:cNvSpPr>
          <p:nvPr/>
        </p:nvSpPr>
        <p:spPr bwMode="auto">
          <a:xfrm>
            <a:off x="6365404" y="3276600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7" name="Oval 4792"/>
          <p:cNvSpPr>
            <a:spLocks noChangeArrowheads="1"/>
          </p:cNvSpPr>
          <p:nvPr/>
        </p:nvSpPr>
        <p:spPr bwMode="auto">
          <a:xfrm>
            <a:off x="6543204" y="1365250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8" name="Oval 4793"/>
          <p:cNvSpPr>
            <a:spLocks noChangeArrowheads="1"/>
          </p:cNvSpPr>
          <p:nvPr/>
        </p:nvSpPr>
        <p:spPr bwMode="auto">
          <a:xfrm>
            <a:off x="6549554" y="295433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9" name="Oval 4794"/>
          <p:cNvSpPr>
            <a:spLocks noChangeArrowheads="1"/>
          </p:cNvSpPr>
          <p:nvPr/>
        </p:nvSpPr>
        <p:spPr bwMode="auto">
          <a:xfrm>
            <a:off x="6587654" y="28749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0" name="Oval 4795"/>
          <p:cNvSpPr>
            <a:spLocks noChangeArrowheads="1"/>
          </p:cNvSpPr>
          <p:nvPr/>
        </p:nvSpPr>
        <p:spPr bwMode="auto">
          <a:xfrm>
            <a:off x="6260629" y="343058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1" name="Oval 4796"/>
          <p:cNvSpPr>
            <a:spLocks noChangeArrowheads="1"/>
          </p:cNvSpPr>
          <p:nvPr/>
        </p:nvSpPr>
        <p:spPr bwMode="auto">
          <a:xfrm>
            <a:off x="6708304" y="2201863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2" name="Oval 4797"/>
          <p:cNvSpPr>
            <a:spLocks noChangeArrowheads="1"/>
          </p:cNvSpPr>
          <p:nvPr/>
        </p:nvSpPr>
        <p:spPr bwMode="auto">
          <a:xfrm>
            <a:off x="6708304" y="2306638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3" name="Oval 4798"/>
          <p:cNvSpPr>
            <a:spLocks noChangeArrowheads="1"/>
          </p:cNvSpPr>
          <p:nvPr/>
        </p:nvSpPr>
        <p:spPr bwMode="auto">
          <a:xfrm>
            <a:off x="6660679" y="26019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4" name="Oval 4799"/>
          <p:cNvSpPr>
            <a:spLocks noChangeArrowheads="1"/>
          </p:cNvSpPr>
          <p:nvPr/>
        </p:nvSpPr>
        <p:spPr bwMode="auto">
          <a:xfrm>
            <a:off x="5016029" y="4056063"/>
            <a:ext cx="82550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5" name="Oval 4800"/>
          <p:cNvSpPr>
            <a:spLocks noChangeArrowheads="1"/>
          </p:cNvSpPr>
          <p:nvPr/>
        </p:nvSpPr>
        <p:spPr bwMode="auto">
          <a:xfrm>
            <a:off x="6152679" y="35528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6" name="Oval 4801"/>
          <p:cNvSpPr>
            <a:spLocks noChangeArrowheads="1"/>
          </p:cNvSpPr>
          <p:nvPr/>
        </p:nvSpPr>
        <p:spPr bwMode="auto">
          <a:xfrm>
            <a:off x="4623916" y="2032000"/>
            <a:ext cx="134938" cy="1349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7" name="Oval 4802"/>
          <p:cNvSpPr>
            <a:spLocks noChangeArrowheads="1"/>
          </p:cNvSpPr>
          <p:nvPr/>
        </p:nvSpPr>
        <p:spPr bwMode="auto">
          <a:xfrm>
            <a:off x="6567016" y="24098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8" name="Oval 4803"/>
          <p:cNvSpPr>
            <a:spLocks noChangeArrowheads="1"/>
          </p:cNvSpPr>
          <p:nvPr/>
        </p:nvSpPr>
        <p:spPr bwMode="auto">
          <a:xfrm>
            <a:off x="5998691" y="34432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9" name="Oval 4804"/>
          <p:cNvSpPr>
            <a:spLocks noChangeArrowheads="1"/>
          </p:cNvSpPr>
          <p:nvPr/>
        </p:nvSpPr>
        <p:spPr bwMode="auto">
          <a:xfrm>
            <a:off x="6400329" y="12287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0" name="Oval 4805"/>
          <p:cNvSpPr>
            <a:spLocks noChangeArrowheads="1"/>
          </p:cNvSpPr>
          <p:nvPr/>
        </p:nvSpPr>
        <p:spPr bwMode="auto">
          <a:xfrm>
            <a:off x="6433666" y="1343025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1" name="Oval 4806"/>
          <p:cNvSpPr>
            <a:spLocks noChangeArrowheads="1"/>
          </p:cNvSpPr>
          <p:nvPr/>
        </p:nvSpPr>
        <p:spPr bwMode="auto">
          <a:xfrm>
            <a:off x="6493991" y="1495425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2" name="Oval 4807"/>
          <p:cNvSpPr>
            <a:spLocks noChangeArrowheads="1"/>
          </p:cNvSpPr>
          <p:nvPr/>
        </p:nvSpPr>
        <p:spPr bwMode="auto">
          <a:xfrm>
            <a:off x="6570191" y="18462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3" name="Oval 4808"/>
          <p:cNvSpPr>
            <a:spLocks noChangeArrowheads="1"/>
          </p:cNvSpPr>
          <p:nvPr/>
        </p:nvSpPr>
        <p:spPr bwMode="auto">
          <a:xfrm>
            <a:off x="6587654" y="211772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4" name="Oval 4809"/>
          <p:cNvSpPr>
            <a:spLocks noChangeArrowheads="1"/>
          </p:cNvSpPr>
          <p:nvPr/>
        </p:nvSpPr>
        <p:spPr bwMode="auto">
          <a:xfrm>
            <a:off x="6513041" y="2527300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5" name="Oval 4810"/>
          <p:cNvSpPr>
            <a:spLocks noChangeArrowheads="1"/>
          </p:cNvSpPr>
          <p:nvPr/>
        </p:nvSpPr>
        <p:spPr bwMode="auto">
          <a:xfrm>
            <a:off x="6598766" y="19907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6" name="Oval 4811"/>
          <p:cNvSpPr>
            <a:spLocks noChangeArrowheads="1"/>
          </p:cNvSpPr>
          <p:nvPr/>
        </p:nvSpPr>
        <p:spPr bwMode="auto">
          <a:xfrm>
            <a:off x="6578129" y="17541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7" name="Oval 4812"/>
          <p:cNvSpPr>
            <a:spLocks noChangeArrowheads="1"/>
          </p:cNvSpPr>
          <p:nvPr/>
        </p:nvSpPr>
        <p:spPr bwMode="auto">
          <a:xfrm>
            <a:off x="6405091" y="29130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8" name="Oval 4813"/>
          <p:cNvSpPr>
            <a:spLocks noChangeArrowheads="1"/>
          </p:cNvSpPr>
          <p:nvPr/>
        </p:nvSpPr>
        <p:spPr bwMode="auto">
          <a:xfrm>
            <a:off x="6438429" y="27987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9" name="Oval 4814"/>
          <p:cNvSpPr>
            <a:spLocks noChangeArrowheads="1"/>
          </p:cNvSpPr>
          <p:nvPr/>
        </p:nvSpPr>
        <p:spPr bwMode="auto">
          <a:xfrm>
            <a:off x="6567016" y="2252663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0" name="Oval 4815"/>
          <p:cNvSpPr>
            <a:spLocks noChangeArrowheads="1"/>
          </p:cNvSpPr>
          <p:nvPr/>
        </p:nvSpPr>
        <p:spPr bwMode="auto">
          <a:xfrm>
            <a:off x="6540029" y="16398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1" name="Oval 4816"/>
          <p:cNvSpPr>
            <a:spLocks noChangeArrowheads="1"/>
          </p:cNvSpPr>
          <p:nvPr/>
        </p:nvSpPr>
        <p:spPr bwMode="auto">
          <a:xfrm>
            <a:off x="6203479" y="32083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2" name="Oval 4817"/>
          <p:cNvSpPr>
            <a:spLocks noChangeArrowheads="1"/>
          </p:cNvSpPr>
          <p:nvPr/>
        </p:nvSpPr>
        <p:spPr bwMode="auto">
          <a:xfrm>
            <a:off x="6484466" y="26749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3" name="Oval 4818"/>
          <p:cNvSpPr>
            <a:spLocks noChangeArrowheads="1"/>
          </p:cNvSpPr>
          <p:nvPr/>
        </p:nvSpPr>
        <p:spPr bwMode="auto">
          <a:xfrm>
            <a:off x="6074891" y="3355975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4" name="Oval 4819"/>
          <p:cNvSpPr>
            <a:spLocks noChangeArrowheads="1"/>
          </p:cNvSpPr>
          <p:nvPr/>
        </p:nvSpPr>
        <p:spPr bwMode="auto">
          <a:xfrm>
            <a:off x="6352704" y="30099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5" name="Oval 4820"/>
          <p:cNvSpPr>
            <a:spLocks noChangeArrowheads="1"/>
          </p:cNvSpPr>
          <p:nvPr/>
        </p:nvSpPr>
        <p:spPr bwMode="auto">
          <a:xfrm>
            <a:off x="6293966" y="31067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6" name="Oval 4821"/>
          <p:cNvSpPr>
            <a:spLocks noChangeArrowheads="1"/>
          </p:cNvSpPr>
          <p:nvPr/>
        </p:nvSpPr>
        <p:spPr bwMode="auto">
          <a:xfrm>
            <a:off x="6149504" y="32940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7" name="Oval 4822"/>
          <p:cNvSpPr>
            <a:spLocks noChangeArrowheads="1"/>
          </p:cNvSpPr>
          <p:nvPr/>
        </p:nvSpPr>
        <p:spPr bwMode="auto">
          <a:xfrm>
            <a:off x="4971579" y="2073275"/>
            <a:ext cx="61913" cy="635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8" name="Oval 4823"/>
          <p:cNvSpPr>
            <a:spLocks noChangeArrowheads="1"/>
          </p:cNvSpPr>
          <p:nvPr/>
        </p:nvSpPr>
        <p:spPr bwMode="auto">
          <a:xfrm>
            <a:off x="4401666" y="2093913"/>
            <a:ext cx="138113" cy="1381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9" name="Oval 4824"/>
          <p:cNvSpPr>
            <a:spLocks noChangeArrowheads="1"/>
          </p:cNvSpPr>
          <p:nvPr/>
        </p:nvSpPr>
        <p:spPr bwMode="auto">
          <a:xfrm>
            <a:off x="6295554" y="26050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0" name="Oval 4825"/>
          <p:cNvSpPr>
            <a:spLocks noChangeArrowheads="1"/>
          </p:cNvSpPr>
          <p:nvPr/>
        </p:nvSpPr>
        <p:spPr bwMode="auto">
          <a:xfrm>
            <a:off x="6330479" y="1727200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1" name="Oval 4826"/>
          <p:cNvSpPr>
            <a:spLocks noChangeArrowheads="1"/>
          </p:cNvSpPr>
          <p:nvPr/>
        </p:nvSpPr>
        <p:spPr bwMode="auto">
          <a:xfrm>
            <a:off x="6370166" y="19891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2" name="Oval 4827"/>
          <p:cNvSpPr>
            <a:spLocks noChangeArrowheads="1"/>
          </p:cNvSpPr>
          <p:nvPr/>
        </p:nvSpPr>
        <p:spPr bwMode="auto">
          <a:xfrm>
            <a:off x="6351116" y="2095500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3" name="Oval 4829"/>
          <p:cNvSpPr>
            <a:spLocks noChangeArrowheads="1"/>
          </p:cNvSpPr>
          <p:nvPr/>
        </p:nvSpPr>
        <p:spPr bwMode="auto">
          <a:xfrm>
            <a:off x="6338417" y="24177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4" name="Oval 4830"/>
          <p:cNvSpPr>
            <a:spLocks noChangeArrowheads="1"/>
          </p:cNvSpPr>
          <p:nvPr/>
        </p:nvSpPr>
        <p:spPr bwMode="auto">
          <a:xfrm>
            <a:off x="6338417" y="22463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5" name="Oval 4831"/>
          <p:cNvSpPr>
            <a:spLocks noChangeArrowheads="1"/>
          </p:cNvSpPr>
          <p:nvPr/>
        </p:nvSpPr>
        <p:spPr bwMode="auto">
          <a:xfrm>
            <a:off x="6340004" y="21764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6" name="Oval 4832"/>
          <p:cNvSpPr>
            <a:spLocks noChangeArrowheads="1"/>
          </p:cNvSpPr>
          <p:nvPr/>
        </p:nvSpPr>
        <p:spPr bwMode="auto">
          <a:xfrm>
            <a:off x="6346354" y="184308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7" name="Oval 4833"/>
          <p:cNvSpPr>
            <a:spLocks noChangeArrowheads="1"/>
          </p:cNvSpPr>
          <p:nvPr/>
        </p:nvSpPr>
        <p:spPr bwMode="auto">
          <a:xfrm>
            <a:off x="6305079" y="1903413"/>
            <a:ext cx="71438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8" name="Oval 4834"/>
          <p:cNvSpPr>
            <a:spLocks noChangeArrowheads="1"/>
          </p:cNvSpPr>
          <p:nvPr/>
        </p:nvSpPr>
        <p:spPr bwMode="auto">
          <a:xfrm>
            <a:off x="6219354" y="28178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9" name="Oval 4835"/>
          <p:cNvSpPr>
            <a:spLocks noChangeArrowheads="1"/>
          </p:cNvSpPr>
          <p:nvPr/>
        </p:nvSpPr>
        <p:spPr bwMode="auto">
          <a:xfrm>
            <a:off x="6276504" y="1651001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0" name="Oval 4836"/>
          <p:cNvSpPr>
            <a:spLocks noChangeArrowheads="1"/>
          </p:cNvSpPr>
          <p:nvPr/>
        </p:nvSpPr>
        <p:spPr bwMode="auto">
          <a:xfrm>
            <a:off x="6254279" y="2701926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1" name="Oval 4837"/>
          <p:cNvSpPr>
            <a:spLocks noChangeArrowheads="1"/>
          </p:cNvSpPr>
          <p:nvPr/>
        </p:nvSpPr>
        <p:spPr bwMode="auto">
          <a:xfrm>
            <a:off x="6336829" y="232886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2" name="Oval 4838"/>
          <p:cNvSpPr>
            <a:spLocks noChangeArrowheads="1"/>
          </p:cNvSpPr>
          <p:nvPr/>
        </p:nvSpPr>
        <p:spPr bwMode="auto">
          <a:xfrm>
            <a:off x="6327304" y="20431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3" name="Oval 4839"/>
          <p:cNvSpPr>
            <a:spLocks noChangeArrowheads="1"/>
          </p:cNvSpPr>
          <p:nvPr/>
        </p:nvSpPr>
        <p:spPr bwMode="auto">
          <a:xfrm>
            <a:off x="6251104" y="150495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4" name="Oval 4840"/>
          <p:cNvSpPr>
            <a:spLocks noChangeArrowheads="1"/>
          </p:cNvSpPr>
          <p:nvPr/>
        </p:nvSpPr>
        <p:spPr bwMode="auto">
          <a:xfrm>
            <a:off x="6179667" y="29479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5" name="Oval 4841"/>
          <p:cNvSpPr>
            <a:spLocks noChangeArrowheads="1"/>
          </p:cNvSpPr>
          <p:nvPr/>
        </p:nvSpPr>
        <p:spPr bwMode="auto">
          <a:xfrm>
            <a:off x="6322542" y="2514601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6" name="Oval 4842"/>
          <p:cNvSpPr>
            <a:spLocks noChangeArrowheads="1"/>
          </p:cNvSpPr>
          <p:nvPr/>
        </p:nvSpPr>
        <p:spPr bwMode="auto">
          <a:xfrm>
            <a:off x="6287617" y="15986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7" name="Oval 4843"/>
          <p:cNvSpPr>
            <a:spLocks noChangeArrowheads="1"/>
          </p:cNvSpPr>
          <p:nvPr/>
        </p:nvSpPr>
        <p:spPr bwMode="auto">
          <a:xfrm>
            <a:off x="6238404" y="14239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8" name="Oval 4844"/>
          <p:cNvSpPr>
            <a:spLocks noChangeArrowheads="1"/>
          </p:cNvSpPr>
          <p:nvPr/>
        </p:nvSpPr>
        <p:spPr bwMode="auto">
          <a:xfrm>
            <a:off x="6311429" y="180340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69" name="Oval 4845"/>
          <p:cNvSpPr>
            <a:spLocks noChangeArrowheads="1"/>
          </p:cNvSpPr>
          <p:nvPr/>
        </p:nvSpPr>
        <p:spPr bwMode="auto">
          <a:xfrm>
            <a:off x="4795367" y="2039938"/>
            <a:ext cx="103188" cy="1031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0" name="Oval 4846"/>
          <p:cNvSpPr>
            <a:spLocks noChangeArrowheads="1"/>
          </p:cNvSpPr>
          <p:nvPr/>
        </p:nvSpPr>
        <p:spPr bwMode="auto">
          <a:xfrm>
            <a:off x="3257079" y="315277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1" name="Oval 4847"/>
          <p:cNvSpPr>
            <a:spLocks noChangeArrowheads="1"/>
          </p:cNvSpPr>
          <p:nvPr/>
        </p:nvSpPr>
        <p:spPr bwMode="auto">
          <a:xfrm>
            <a:off x="6170142" y="345916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2" name="Oval 4848"/>
          <p:cNvSpPr>
            <a:spLocks noChangeArrowheads="1"/>
          </p:cNvSpPr>
          <p:nvPr/>
        </p:nvSpPr>
        <p:spPr bwMode="auto">
          <a:xfrm>
            <a:off x="6741642" y="24368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3" name="Oval 4849"/>
          <p:cNvSpPr>
            <a:spLocks noChangeArrowheads="1"/>
          </p:cNvSpPr>
          <p:nvPr/>
        </p:nvSpPr>
        <p:spPr bwMode="auto">
          <a:xfrm>
            <a:off x="6568604" y="123825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4" name="Oval 4850"/>
          <p:cNvSpPr>
            <a:spLocks noChangeArrowheads="1"/>
          </p:cNvSpPr>
          <p:nvPr/>
        </p:nvSpPr>
        <p:spPr bwMode="auto">
          <a:xfrm>
            <a:off x="6401917" y="32083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5" name="Oval 4851"/>
          <p:cNvSpPr>
            <a:spLocks noChangeArrowheads="1"/>
          </p:cNvSpPr>
          <p:nvPr/>
        </p:nvSpPr>
        <p:spPr bwMode="auto">
          <a:xfrm>
            <a:off x="6663854" y="27257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6" name="Oval 4852"/>
          <p:cNvSpPr>
            <a:spLocks noChangeArrowheads="1"/>
          </p:cNvSpPr>
          <p:nvPr/>
        </p:nvSpPr>
        <p:spPr bwMode="auto">
          <a:xfrm>
            <a:off x="6508279" y="30527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7" name="Oval 4853"/>
          <p:cNvSpPr>
            <a:spLocks noChangeArrowheads="1"/>
          </p:cNvSpPr>
          <p:nvPr/>
        </p:nvSpPr>
        <p:spPr bwMode="auto">
          <a:xfrm>
            <a:off x="3561879" y="5441951"/>
            <a:ext cx="82550" cy="809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8" name="Oval 4854"/>
          <p:cNvSpPr>
            <a:spLocks noChangeArrowheads="1"/>
          </p:cNvSpPr>
          <p:nvPr/>
        </p:nvSpPr>
        <p:spPr bwMode="auto">
          <a:xfrm>
            <a:off x="5508154" y="60721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79" name="Oval 4855"/>
          <p:cNvSpPr>
            <a:spLocks noChangeArrowheads="1"/>
          </p:cNvSpPr>
          <p:nvPr/>
        </p:nvSpPr>
        <p:spPr bwMode="auto">
          <a:xfrm>
            <a:off x="5449417" y="625792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0" name="Oval 4856"/>
          <p:cNvSpPr>
            <a:spLocks noChangeArrowheads="1"/>
          </p:cNvSpPr>
          <p:nvPr/>
        </p:nvSpPr>
        <p:spPr bwMode="auto">
          <a:xfrm>
            <a:off x="5363692" y="643572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1" name="Oval 4857"/>
          <p:cNvSpPr>
            <a:spLocks noChangeArrowheads="1"/>
          </p:cNvSpPr>
          <p:nvPr/>
        </p:nvSpPr>
        <p:spPr bwMode="auto">
          <a:xfrm>
            <a:off x="5571654" y="59070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2" name="Oval 4858"/>
          <p:cNvSpPr>
            <a:spLocks noChangeArrowheads="1"/>
          </p:cNvSpPr>
          <p:nvPr/>
        </p:nvSpPr>
        <p:spPr bwMode="auto">
          <a:xfrm>
            <a:off x="4952529" y="2149476"/>
            <a:ext cx="160338" cy="1587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3" name="Oval 4859"/>
          <p:cNvSpPr>
            <a:spLocks noChangeArrowheads="1"/>
          </p:cNvSpPr>
          <p:nvPr/>
        </p:nvSpPr>
        <p:spPr bwMode="auto">
          <a:xfrm>
            <a:off x="6817842" y="3016251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4" name="Oval 4860"/>
          <p:cNvSpPr>
            <a:spLocks noChangeArrowheads="1"/>
          </p:cNvSpPr>
          <p:nvPr/>
        </p:nvSpPr>
        <p:spPr bwMode="auto">
          <a:xfrm>
            <a:off x="6862292" y="2860676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5" name="Oval 4861"/>
          <p:cNvSpPr>
            <a:spLocks noChangeArrowheads="1"/>
          </p:cNvSpPr>
          <p:nvPr/>
        </p:nvSpPr>
        <p:spPr bwMode="auto">
          <a:xfrm>
            <a:off x="6422554" y="3554413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6" name="Oval 4862"/>
          <p:cNvSpPr>
            <a:spLocks noChangeArrowheads="1"/>
          </p:cNvSpPr>
          <p:nvPr/>
        </p:nvSpPr>
        <p:spPr bwMode="auto">
          <a:xfrm>
            <a:off x="6544792" y="34242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7" name="Oval 4863"/>
          <p:cNvSpPr>
            <a:spLocks noChangeArrowheads="1"/>
          </p:cNvSpPr>
          <p:nvPr/>
        </p:nvSpPr>
        <p:spPr bwMode="auto">
          <a:xfrm>
            <a:off x="5968529" y="3921126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8" name="Oval 4864"/>
          <p:cNvSpPr>
            <a:spLocks noChangeArrowheads="1"/>
          </p:cNvSpPr>
          <p:nvPr/>
        </p:nvSpPr>
        <p:spPr bwMode="auto">
          <a:xfrm>
            <a:off x="6751167" y="31702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89" name="Oval 4865"/>
          <p:cNvSpPr>
            <a:spLocks noChangeArrowheads="1"/>
          </p:cNvSpPr>
          <p:nvPr/>
        </p:nvSpPr>
        <p:spPr bwMode="auto">
          <a:xfrm>
            <a:off x="6927379" y="275113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0" name="Oval 4866"/>
          <p:cNvSpPr>
            <a:spLocks noChangeArrowheads="1"/>
          </p:cNvSpPr>
          <p:nvPr/>
        </p:nvSpPr>
        <p:spPr bwMode="auto">
          <a:xfrm>
            <a:off x="6989292" y="2103438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1" name="Oval 4867"/>
          <p:cNvSpPr>
            <a:spLocks noChangeArrowheads="1"/>
          </p:cNvSpPr>
          <p:nvPr/>
        </p:nvSpPr>
        <p:spPr bwMode="auto">
          <a:xfrm>
            <a:off x="6963892" y="1881188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2" name="Oval 4868"/>
          <p:cNvSpPr>
            <a:spLocks noChangeArrowheads="1"/>
          </p:cNvSpPr>
          <p:nvPr/>
        </p:nvSpPr>
        <p:spPr bwMode="auto">
          <a:xfrm>
            <a:off x="6127279" y="383063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3" name="Oval 4869"/>
          <p:cNvSpPr>
            <a:spLocks noChangeArrowheads="1"/>
          </p:cNvSpPr>
          <p:nvPr/>
        </p:nvSpPr>
        <p:spPr bwMode="auto">
          <a:xfrm>
            <a:off x="6297142" y="3686176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4" name="Oval 4870"/>
          <p:cNvSpPr>
            <a:spLocks noChangeArrowheads="1"/>
          </p:cNvSpPr>
          <p:nvPr/>
        </p:nvSpPr>
        <p:spPr bwMode="auto">
          <a:xfrm>
            <a:off x="3068167" y="156368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5" name="Oval 4871"/>
          <p:cNvSpPr>
            <a:spLocks noChangeArrowheads="1"/>
          </p:cNvSpPr>
          <p:nvPr/>
        </p:nvSpPr>
        <p:spPr bwMode="auto">
          <a:xfrm>
            <a:off x="6833717" y="1427163"/>
            <a:ext cx="77788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6" name="Oval 4872"/>
          <p:cNvSpPr>
            <a:spLocks noChangeArrowheads="1"/>
          </p:cNvSpPr>
          <p:nvPr/>
        </p:nvSpPr>
        <p:spPr bwMode="auto">
          <a:xfrm>
            <a:off x="6986117" y="2360613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7" name="Oval 4873"/>
          <p:cNvSpPr>
            <a:spLocks noChangeArrowheads="1"/>
          </p:cNvSpPr>
          <p:nvPr/>
        </p:nvSpPr>
        <p:spPr bwMode="auto">
          <a:xfrm>
            <a:off x="6959129" y="257016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8" name="Oval 4874"/>
          <p:cNvSpPr>
            <a:spLocks noChangeArrowheads="1"/>
          </p:cNvSpPr>
          <p:nvPr/>
        </p:nvSpPr>
        <p:spPr bwMode="auto">
          <a:xfrm>
            <a:off x="6662267" y="3292476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99" name="Oval 4875"/>
          <p:cNvSpPr>
            <a:spLocks noChangeArrowheads="1"/>
          </p:cNvSpPr>
          <p:nvPr/>
        </p:nvSpPr>
        <p:spPr bwMode="auto">
          <a:xfrm>
            <a:off x="2998317" y="1933576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0" name="Oval 4876"/>
          <p:cNvSpPr>
            <a:spLocks noChangeArrowheads="1"/>
          </p:cNvSpPr>
          <p:nvPr/>
        </p:nvSpPr>
        <p:spPr bwMode="auto">
          <a:xfrm>
            <a:off x="3788892" y="390525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1" name="Oval 4877"/>
          <p:cNvSpPr>
            <a:spLocks noChangeArrowheads="1"/>
          </p:cNvSpPr>
          <p:nvPr/>
        </p:nvSpPr>
        <p:spPr bwMode="auto">
          <a:xfrm>
            <a:off x="2885604" y="4918076"/>
            <a:ext cx="142875" cy="1428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2" name="Oval 4878"/>
          <p:cNvSpPr>
            <a:spLocks noChangeArrowheads="1"/>
          </p:cNvSpPr>
          <p:nvPr/>
        </p:nvSpPr>
        <p:spPr bwMode="auto">
          <a:xfrm>
            <a:off x="4406429" y="6283326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3" name="Oval 4879"/>
          <p:cNvSpPr>
            <a:spLocks noChangeArrowheads="1"/>
          </p:cNvSpPr>
          <p:nvPr/>
        </p:nvSpPr>
        <p:spPr bwMode="auto">
          <a:xfrm>
            <a:off x="3345979" y="2941638"/>
            <a:ext cx="66675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4" name="Oval 4880"/>
          <p:cNvSpPr>
            <a:spLocks noChangeArrowheads="1"/>
          </p:cNvSpPr>
          <p:nvPr/>
        </p:nvSpPr>
        <p:spPr bwMode="auto">
          <a:xfrm>
            <a:off x="1575917" y="34051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5" name="Oval 4881"/>
          <p:cNvSpPr>
            <a:spLocks noChangeArrowheads="1"/>
          </p:cNvSpPr>
          <p:nvPr/>
        </p:nvSpPr>
        <p:spPr bwMode="auto">
          <a:xfrm>
            <a:off x="1764829" y="327025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6" name="Oval 4882"/>
          <p:cNvSpPr>
            <a:spLocks noChangeArrowheads="1"/>
          </p:cNvSpPr>
          <p:nvPr/>
        </p:nvSpPr>
        <p:spPr bwMode="auto">
          <a:xfrm>
            <a:off x="1845792" y="31956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7" name="Oval 4883"/>
          <p:cNvSpPr>
            <a:spLocks noChangeArrowheads="1"/>
          </p:cNvSpPr>
          <p:nvPr/>
        </p:nvSpPr>
        <p:spPr bwMode="auto">
          <a:xfrm>
            <a:off x="1469554" y="35131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8" name="Oval 4884"/>
          <p:cNvSpPr>
            <a:spLocks noChangeArrowheads="1"/>
          </p:cNvSpPr>
          <p:nvPr/>
        </p:nvSpPr>
        <p:spPr bwMode="auto">
          <a:xfrm>
            <a:off x="2095029" y="3025776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09" name="Oval 4885"/>
          <p:cNvSpPr>
            <a:spLocks noChangeArrowheads="1"/>
          </p:cNvSpPr>
          <p:nvPr/>
        </p:nvSpPr>
        <p:spPr bwMode="auto">
          <a:xfrm>
            <a:off x="1669579" y="3324226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0" name="Oval 4886"/>
          <p:cNvSpPr>
            <a:spLocks noChangeArrowheads="1"/>
          </p:cNvSpPr>
          <p:nvPr/>
        </p:nvSpPr>
        <p:spPr bwMode="auto">
          <a:xfrm>
            <a:off x="3519017" y="2933701"/>
            <a:ext cx="92075" cy="920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1" name="Oval 4887"/>
          <p:cNvSpPr>
            <a:spLocks noChangeArrowheads="1"/>
          </p:cNvSpPr>
          <p:nvPr/>
        </p:nvSpPr>
        <p:spPr bwMode="auto">
          <a:xfrm>
            <a:off x="1863254" y="31162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2" name="Oval 4888"/>
          <p:cNvSpPr>
            <a:spLocks noChangeArrowheads="1"/>
          </p:cNvSpPr>
          <p:nvPr/>
        </p:nvSpPr>
        <p:spPr bwMode="auto">
          <a:xfrm>
            <a:off x="2153767" y="295751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3" name="Oval 4889"/>
          <p:cNvSpPr>
            <a:spLocks noChangeArrowheads="1"/>
          </p:cNvSpPr>
          <p:nvPr/>
        </p:nvSpPr>
        <p:spPr bwMode="auto">
          <a:xfrm>
            <a:off x="1501304" y="3432176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4" name="Oval 4890"/>
          <p:cNvSpPr>
            <a:spLocks noChangeArrowheads="1"/>
          </p:cNvSpPr>
          <p:nvPr/>
        </p:nvSpPr>
        <p:spPr bwMode="auto">
          <a:xfrm>
            <a:off x="4112742" y="3267076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5" name="Oval 4891"/>
          <p:cNvSpPr>
            <a:spLocks noChangeArrowheads="1"/>
          </p:cNvSpPr>
          <p:nvPr/>
        </p:nvSpPr>
        <p:spPr bwMode="auto">
          <a:xfrm>
            <a:off x="1594967" y="333216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6" name="Oval 4892"/>
          <p:cNvSpPr>
            <a:spLocks noChangeArrowheads="1"/>
          </p:cNvSpPr>
          <p:nvPr/>
        </p:nvSpPr>
        <p:spPr bwMode="auto">
          <a:xfrm>
            <a:off x="1931517" y="3082926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7" name="Oval 4893"/>
          <p:cNvSpPr>
            <a:spLocks noChangeArrowheads="1"/>
          </p:cNvSpPr>
          <p:nvPr/>
        </p:nvSpPr>
        <p:spPr bwMode="auto">
          <a:xfrm>
            <a:off x="2002954" y="3043238"/>
            <a:ext cx="69850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8" name="Oval 4894"/>
          <p:cNvSpPr>
            <a:spLocks noChangeArrowheads="1"/>
          </p:cNvSpPr>
          <p:nvPr/>
        </p:nvSpPr>
        <p:spPr bwMode="auto">
          <a:xfrm>
            <a:off x="1671167" y="324643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19" name="Oval 4895"/>
          <p:cNvSpPr>
            <a:spLocks noChangeArrowheads="1"/>
          </p:cNvSpPr>
          <p:nvPr/>
        </p:nvSpPr>
        <p:spPr bwMode="auto">
          <a:xfrm>
            <a:off x="1774354" y="31940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0" name="Oval 4896"/>
          <p:cNvSpPr>
            <a:spLocks noChangeArrowheads="1"/>
          </p:cNvSpPr>
          <p:nvPr/>
        </p:nvSpPr>
        <p:spPr bwMode="auto">
          <a:xfrm>
            <a:off x="1402879" y="3581401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1" name="Oval 4897"/>
          <p:cNvSpPr>
            <a:spLocks noChangeArrowheads="1"/>
          </p:cNvSpPr>
          <p:nvPr/>
        </p:nvSpPr>
        <p:spPr bwMode="auto">
          <a:xfrm>
            <a:off x="5670079" y="2832101"/>
            <a:ext cx="120650" cy="1190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2" name="Oval 4898"/>
          <p:cNvSpPr>
            <a:spLocks noChangeArrowheads="1"/>
          </p:cNvSpPr>
          <p:nvPr/>
        </p:nvSpPr>
        <p:spPr bwMode="auto">
          <a:xfrm>
            <a:off x="4847754" y="11541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3" name="Oval 4899"/>
          <p:cNvSpPr>
            <a:spLocks noChangeArrowheads="1"/>
          </p:cNvSpPr>
          <p:nvPr/>
        </p:nvSpPr>
        <p:spPr bwMode="auto">
          <a:xfrm>
            <a:off x="5047779" y="104775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4" name="Oval 4900"/>
          <p:cNvSpPr>
            <a:spLocks noChangeArrowheads="1"/>
          </p:cNvSpPr>
          <p:nvPr/>
        </p:nvSpPr>
        <p:spPr bwMode="auto">
          <a:xfrm>
            <a:off x="4769967" y="119062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5" name="Oval 4901"/>
          <p:cNvSpPr>
            <a:spLocks noChangeArrowheads="1"/>
          </p:cNvSpPr>
          <p:nvPr/>
        </p:nvSpPr>
        <p:spPr bwMode="auto">
          <a:xfrm>
            <a:off x="4647729" y="1292226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6" name="Oval 4902"/>
          <p:cNvSpPr>
            <a:spLocks noChangeArrowheads="1"/>
          </p:cNvSpPr>
          <p:nvPr/>
        </p:nvSpPr>
        <p:spPr bwMode="auto">
          <a:xfrm>
            <a:off x="4914429" y="111283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7" name="Oval 4903"/>
          <p:cNvSpPr>
            <a:spLocks noChangeArrowheads="1"/>
          </p:cNvSpPr>
          <p:nvPr/>
        </p:nvSpPr>
        <p:spPr bwMode="auto">
          <a:xfrm>
            <a:off x="5330354" y="968376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8" name="Oval 4904"/>
          <p:cNvSpPr>
            <a:spLocks noChangeArrowheads="1"/>
          </p:cNvSpPr>
          <p:nvPr/>
        </p:nvSpPr>
        <p:spPr bwMode="auto">
          <a:xfrm>
            <a:off x="5600229" y="9080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29" name="Oval 4905"/>
          <p:cNvSpPr>
            <a:spLocks noChangeArrowheads="1"/>
          </p:cNvSpPr>
          <p:nvPr/>
        </p:nvSpPr>
        <p:spPr bwMode="auto">
          <a:xfrm>
            <a:off x="5104929" y="100965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0" name="Oval 4906"/>
          <p:cNvSpPr>
            <a:spLocks noChangeArrowheads="1"/>
          </p:cNvSpPr>
          <p:nvPr/>
        </p:nvSpPr>
        <p:spPr bwMode="auto">
          <a:xfrm>
            <a:off x="5190654" y="10048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1" name="Oval 4907"/>
          <p:cNvSpPr>
            <a:spLocks noChangeArrowheads="1"/>
          </p:cNvSpPr>
          <p:nvPr/>
        </p:nvSpPr>
        <p:spPr bwMode="auto">
          <a:xfrm>
            <a:off x="5382742" y="9159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2" name="Oval 4908"/>
          <p:cNvSpPr>
            <a:spLocks noChangeArrowheads="1"/>
          </p:cNvSpPr>
          <p:nvPr/>
        </p:nvSpPr>
        <p:spPr bwMode="auto">
          <a:xfrm>
            <a:off x="5255742" y="968376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3" name="Oval 4909"/>
          <p:cNvSpPr>
            <a:spLocks noChangeArrowheads="1"/>
          </p:cNvSpPr>
          <p:nvPr/>
        </p:nvSpPr>
        <p:spPr bwMode="auto">
          <a:xfrm>
            <a:off x="5439892" y="930276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4" name="Oval 4910"/>
          <p:cNvSpPr>
            <a:spLocks noChangeArrowheads="1"/>
          </p:cNvSpPr>
          <p:nvPr/>
        </p:nvSpPr>
        <p:spPr bwMode="auto">
          <a:xfrm>
            <a:off x="4974754" y="1077913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5" name="Oval 4911"/>
          <p:cNvSpPr>
            <a:spLocks noChangeArrowheads="1"/>
          </p:cNvSpPr>
          <p:nvPr/>
        </p:nvSpPr>
        <p:spPr bwMode="auto">
          <a:xfrm>
            <a:off x="5512917" y="904876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6" name="Oval 4912"/>
          <p:cNvSpPr>
            <a:spLocks noChangeArrowheads="1"/>
          </p:cNvSpPr>
          <p:nvPr/>
        </p:nvSpPr>
        <p:spPr bwMode="auto">
          <a:xfrm>
            <a:off x="5770092" y="90011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7" name="Oval 4913"/>
          <p:cNvSpPr>
            <a:spLocks noChangeArrowheads="1"/>
          </p:cNvSpPr>
          <p:nvPr/>
        </p:nvSpPr>
        <p:spPr bwMode="auto">
          <a:xfrm>
            <a:off x="4715992" y="124460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8" name="Oval 4914"/>
          <p:cNvSpPr>
            <a:spLocks noChangeArrowheads="1"/>
          </p:cNvSpPr>
          <p:nvPr/>
        </p:nvSpPr>
        <p:spPr bwMode="auto">
          <a:xfrm>
            <a:off x="5678017" y="89693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39" name="Oval 4915"/>
          <p:cNvSpPr>
            <a:spLocks noChangeArrowheads="1"/>
          </p:cNvSpPr>
          <p:nvPr/>
        </p:nvSpPr>
        <p:spPr bwMode="auto">
          <a:xfrm>
            <a:off x="7300442" y="4254501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0" name="Oval 4916"/>
          <p:cNvSpPr>
            <a:spLocks noChangeArrowheads="1"/>
          </p:cNvSpPr>
          <p:nvPr/>
        </p:nvSpPr>
        <p:spPr bwMode="auto">
          <a:xfrm>
            <a:off x="7230592" y="435610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1" name="Oval 4917"/>
          <p:cNvSpPr>
            <a:spLocks noChangeArrowheads="1"/>
          </p:cNvSpPr>
          <p:nvPr/>
        </p:nvSpPr>
        <p:spPr bwMode="auto">
          <a:xfrm>
            <a:off x="5884392" y="9223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2" name="Oval 4918"/>
          <p:cNvSpPr>
            <a:spLocks noChangeArrowheads="1"/>
          </p:cNvSpPr>
          <p:nvPr/>
        </p:nvSpPr>
        <p:spPr bwMode="auto">
          <a:xfrm>
            <a:off x="5384329" y="2211388"/>
            <a:ext cx="142875" cy="1412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3" name="Oval 4919"/>
          <p:cNvSpPr>
            <a:spLocks noChangeArrowheads="1"/>
          </p:cNvSpPr>
          <p:nvPr/>
        </p:nvSpPr>
        <p:spPr bwMode="auto">
          <a:xfrm>
            <a:off x="7238529" y="14922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4" name="Oval 4920"/>
          <p:cNvSpPr>
            <a:spLocks noChangeArrowheads="1"/>
          </p:cNvSpPr>
          <p:nvPr/>
        </p:nvSpPr>
        <p:spPr bwMode="auto">
          <a:xfrm>
            <a:off x="5044604" y="3238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5" name="Oval 4921"/>
          <p:cNvSpPr>
            <a:spLocks noChangeArrowheads="1"/>
          </p:cNvSpPr>
          <p:nvPr/>
        </p:nvSpPr>
        <p:spPr bwMode="auto">
          <a:xfrm>
            <a:off x="4711229" y="454026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6" name="Oval 4922"/>
          <p:cNvSpPr>
            <a:spLocks noChangeArrowheads="1"/>
          </p:cNvSpPr>
          <p:nvPr/>
        </p:nvSpPr>
        <p:spPr bwMode="auto">
          <a:xfrm>
            <a:off x="7338542" y="17192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7" name="Oval 4923"/>
          <p:cNvSpPr>
            <a:spLocks noChangeArrowheads="1"/>
          </p:cNvSpPr>
          <p:nvPr/>
        </p:nvSpPr>
        <p:spPr bwMode="auto">
          <a:xfrm>
            <a:off x="4025429" y="855663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8" name="Oval 4924"/>
          <p:cNvSpPr>
            <a:spLocks noChangeArrowheads="1"/>
          </p:cNvSpPr>
          <p:nvPr/>
        </p:nvSpPr>
        <p:spPr bwMode="auto">
          <a:xfrm>
            <a:off x="3750792" y="117475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49" name="Oval 4925"/>
          <p:cNvSpPr>
            <a:spLocks noChangeArrowheads="1"/>
          </p:cNvSpPr>
          <p:nvPr/>
        </p:nvSpPr>
        <p:spPr bwMode="auto">
          <a:xfrm>
            <a:off x="3492029" y="1727201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0" name="Oval 4926"/>
          <p:cNvSpPr>
            <a:spLocks noChangeArrowheads="1"/>
          </p:cNvSpPr>
          <p:nvPr/>
        </p:nvSpPr>
        <p:spPr bwMode="auto">
          <a:xfrm>
            <a:off x="3679354" y="1292226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1" name="Oval 4927"/>
          <p:cNvSpPr>
            <a:spLocks noChangeArrowheads="1"/>
          </p:cNvSpPr>
          <p:nvPr/>
        </p:nvSpPr>
        <p:spPr bwMode="auto">
          <a:xfrm>
            <a:off x="4266729" y="688976"/>
            <a:ext cx="55563" cy="571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2" name="Oval 4928"/>
          <p:cNvSpPr>
            <a:spLocks noChangeArrowheads="1"/>
          </p:cNvSpPr>
          <p:nvPr/>
        </p:nvSpPr>
        <p:spPr bwMode="auto">
          <a:xfrm>
            <a:off x="4839817" y="38893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3" name="Oval 4929"/>
          <p:cNvSpPr>
            <a:spLocks noChangeArrowheads="1"/>
          </p:cNvSpPr>
          <p:nvPr/>
        </p:nvSpPr>
        <p:spPr bwMode="auto">
          <a:xfrm>
            <a:off x="4403254" y="584201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4" name="Oval 4930"/>
          <p:cNvSpPr>
            <a:spLocks noChangeArrowheads="1"/>
          </p:cNvSpPr>
          <p:nvPr/>
        </p:nvSpPr>
        <p:spPr bwMode="auto">
          <a:xfrm>
            <a:off x="5512917" y="3094038"/>
            <a:ext cx="95250" cy="952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5" name="Oval 4931"/>
          <p:cNvSpPr>
            <a:spLocks noChangeArrowheads="1"/>
          </p:cNvSpPr>
          <p:nvPr/>
        </p:nvSpPr>
        <p:spPr bwMode="auto">
          <a:xfrm>
            <a:off x="5120804" y="124301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6" name="Oval 4932"/>
          <p:cNvSpPr>
            <a:spLocks noChangeArrowheads="1"/>
          </p:cNvSpPr>
          <p:nvPr/>
        </p:nvSpPr>
        <p:spPr bwMode="auto">
          <a:xfrm>
            <a:off x="5454179" y="1195388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7" name="Oval 4933"/>
          <p:cNvSpPr>
            <a:spLocks noChangeArrowheads="1"/>
          </p:cNvSpPr>
          <p:nvPr/>
        </p:nvSpPr>
        <p:spPr bwMode="auto">
          <a:xfrm>
            <a:off x="5546254" y="11858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8" name="Oval 4934"/>
          <p:cNvSpPr>
            <a:spLocks noChangeArrowheads="1"/>
          </p:cNvSpPr>
          <p:nvPr/>
        </p:nvSpPr>
        <p:spPr bwMode="auto">
          <a:xfrm>
            <a:off x="5249392" y="12239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59" name="Oval 4935"/>
          <p:cNvSpPr>
            <a:spLocks noChangeArrowheads="1"/>
          </p:cNvSpPr>
          <p:nvPr/>
        </p:nvSpPr>
        <p:spPr bwMode="auto">
          <a:xfrm>
            <a:off x="5770092" y="1206501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0" name="Oval 4936"/>
          <p:cNvSpPr>
            <a:spLocks noChangeArrowheads="1"/>
          </p:cNvSpPr>
          <p:nvPr/>
        </p:nvSpPr>
        <p:spPr bwMode="auto">
          <a:xfrm>
            <a:off x="5658967" y="12001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1" name="Oval 4937"/>
          <p:cNvSpPr>
            <a:spLocks noChangeArrowheads="1"/>
          </p:cNvSpPr>
          <p:nvPr/>
        </p:nvSpPr>
        <p:spPr bwMode="auto">
          <a:xfrm>
            <a:off x="4974754" y="13017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2" name="Oval 4938"/>
          <p:cNvSpPr>
            <a:spLocks noChangeArrowheads="1"/>
          </p:cNvSpPr>
          <p:nvPr/>
        </p:nvSpPr>
        <p:spPr bwMode="auto">
          <a:xfrm>
            <a:off x="5355754" y="120808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3" name="Oval 4939"/>
          <p:cNvSpPr>
            <a:spLocks noChangeArrowheads="1"/>
          </p:cNvSpPr>
          <p:nvPr/>
        </p:nvSpPr>
        <p:spPr bwMode="auto">
          <a:xfrm>
            <a:off x="5273204" y="2282826"/>
            <a:ext cx="161925" cy="1603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4" name="Oval 4940"/>
          <p:cNvSpPr>
            <a:spLocks noChangeArrowheads="1"/>
          </p:cNvSpPr>
          <p:nvPr/>
        </p:nvSpPr>
        <p:spPr bwMode="auto">
          <a:xfrm>
            <a:off x="6787679" y="3709988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5" name="Oval 4941"/>
          <p:cNvSpPr>
            <a:spLocks noChangeArrowheads="1"/>
          </p:cNvSpPr>
          <p:nvPr/>
        </p:nvSpPr>
        <p:spPr bwMode="auto">
          <a:xfrm>
            <a:off x="6374929" y="40624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6" name="Oval 4942"/>
          <p:cNvSpPr>
            <a:spLocks noChangeArrowheads="1"/>
          </p:cNvSpPr>
          <p:nvPr/>
        </p:nvSpPr>
        <p:spPr bwMode="auto">
          <a:xfrm>
            <a:off x="7027392" y="3417888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7" name="Oval 4943"/>
          <p:cNvSpPr>
            <a:spLocks noChangeArrowheads="1"/>
          </p:cNvSpPr>
          <p:nvPr/>
        </p:nvSpPr>
        <p:spPr bwMode="auto">
          <a:xfrm>
            <a:off x="7249642" y="2903538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8" name="Oval 4944"/>
          <p:cNvSpPr>
            <a:spLocks noChangeArrowheads="1"/>
          </p:cNvSpPr>
          <p:nvPr/>
        </p:nvSpPr>
        <p:spPr bwMode="auto">
          <a:xfrm>
            <a:off x="4633442" y="2284413"/>
            <a:ext cx="147638" cy="1460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69" name="Oval 4945"/>
          <p:cNvSpPr>
            <a:spLocks noChangeArrowheads="1"/>
          </p:cNvSpPr>
          <p:nvPr/>
        </p:nvSpPr>
        <p:spPr bwMode="auto">
          <a:xfrm>
            <a:off x="2728442" y="1609726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0" name="Oval 4946"/>
          <p:cNvSpPr>
            <a:spLocks noChangeArrowheads="1"/>
          </p:cNvSpPr>
          <p:nvPr/>
        </p:nvSpPr>
        <p:spPr bwMode="auto">
          <a:xfrm>
            <a:off x="6219354" y="1176338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1" name="Oval 4947"/>
          <p:cNvSpPr>
            <a:spLocks noChangeArrowheads="1"/>
          </p:cNvSpPr>
          <p:nvPr/>
        </p:nvSpPr>
        <p:spPr bwMode="auto">
          <a:xfrm>
            <a:off x="2593504" y="2052638"/>
            <a:ext cx="82550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2" name="Oval 4948"/>
          <p:cNvSpPr>
            <a:spLocks noChangeArrowheads="1"/>
          </p:cNvSpPr>
          <p:nvPr/>
        </p:nvSpPr>
        <p:spPr bwMode="auto">
          <a:xfrm>
            <a:off x="2564929" y="227171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3" name="Oval 4949"/>
          <p:cNvSpPr>
            <a:spLocks noChangeArrowheads="1"/>
          </p:cNvSpPr>
          <p:nvPr/>
        </p:nvSpPr>
        <p:spPr bwMode="auto">
          <a:xfrm>
            <a:off x="2563342" y="2416176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4" name="Oval 4950"/>
          <p:cNvSpPr>
            <a:spLocks noChangeArrowheads="1"/>
          </p:cNvSpPr>
          <p:nvPr/>
        </p:nvSpPr>
        <p:spPr bwMode="auto">
          <a:xfrm>
            <a:off x="2606204" y="1974851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5" name="Oval 4951"/>
          <p:cNvSpPr>
            <a:spLocks noChangeArrowheads="1"/>
          </p:cNvSpPr>
          <p:nvPr/>
        </p:nvSpPr>
        <p:spPr bwMode="auto">
          <a:xfrm>
            <a:off x="2664942" y="1771651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6" name="Oval 4952"/>
          <p:cNvSpPr>
            <a:spLocks noChangeArrowheads="1"/>
          </p:cNvSpPr>
          <p:nvPr/>
        </p:nvSpPr>
        <p:spPr bwMode="auto">
          <a:xfrm>
            <a:off x="2758604" y="1527176"/>
            <a:ext cx="71438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7" name="Oval 4953"/>
          <p:cNvSpPr>
            <a:spLocks noChangeArrowheads="1"/>
          </p:cNvSpPr>
          <p:nvPr/>
        </p:nvSpPr>
        <p:spPr bwMode="auto">
          <a:xfrm>
            <a:off x="2582392" y="2130426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8" name="Oval 4954"/>
          <p:cNvSpPr>
            <a:spLocks noChangeArrowheads="1"/>
          </p:cNvSpPr>
          <p:nvPr/>
        </p:nvSpPr>
        <p:spPr bwMode="auto">
          <a:xfrm>
            <a:off x="2693517" y="1689101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79" name="Oval 4955"/>
          <p:cNvSpPr>
            <a:spLocks noChangeArrowheads="1"/>
          </p:cNvSpPr>
          <p:nvPr/>
        </p:nvSpPr>
        <p:spPr bwMode="auto">
          <a:xfrm>
            <a:off x="2574454" y="22082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0" name="Oval 4956"/>
          <p:cNvSpPr>
            <a:spLocks noChangeArrowheads="1"/>
          </p:cNvSpPr>
          <p:nvPr/>
        </p:nvSpPr>
        <p:spPr bwMode="auto">
          <a:xfrm>
            <a:off x="2566517" y="235108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1" name="Oval 4957"/>
          <p:cNvSpPr>
            <a:spLocks noChangeArrowheads="1"/>
          </p:cNvSpPr>
          <p:nvPr/>
        </p:nvSpPr>
        <p:spPr bwMode="auto">
          <a:xfrm>
            <a:off x="2672879" y="1911351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2" name="Oval 4958"/>
          <p:cNvSpPr>
            <a:spLocks noChangeArrowheads="1"/>
          </p:cNvSpPr>
          <p:nvPr/>
        </p:nvSpPr>
        <p:spPr bwMode="auto">
          <a:xfrm>
            <a:off x="5184304" y="2160588"/>
            <a:ext cx="174625" cy="1762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3" name="Oval 4959"/>
          <p:cNvSpPr>
            <a:spLocks noChangeArrowheads="1"/>
          </p:cNvSpPr>
          <p:nvPr/>
        </p:nvSpPr>
        <p:spPr bwMode="auto">
          <a:xfrm>
            <a:off x="4201642" y="50006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4" name="Oval 4960"/>
          <p:cNvSpPr>
            <a:spLocks noChangeArrowheads="1"/>
          </p:cNvSpPr>
          <p:nvPr/>
        </p:nvSpPr>
        <p:spPr bwMode="auto">
          <a:xfrm>
            <a:off x="3846042" y="768351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5" name="Oval 4961"/>
          <p:cNvSpPr>
            <a:spLocks noChangeArrowheads="1"/>
          </p:cNvSpPr>
          <p:nvPr/>
        </p:nvSpPr>
        <p:spPr bwMode="auto">
          <a:xfrm>
            <a:off x="3876204" y="703263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6" name="Oval 4962"/>
          <p:cNvSpPr>
            <a:spLocks noChangeArrowheads="1"/>
          </p:cNvSpPr>
          <p:nvPr/>
        </p:nvSpPr>
        <p:spPr bwMode="auto">
          <a:xfrm>
            <a:off x="3271367" y="2616201"/>
            <a:ext cx="95250" cy="952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7" name="Oval 4963"/>
          <p:cNvSpPr>
            <a:spLocks noChangeArrowheads="1"/>
          </p:cNvSpPr>
          <p:nvPr/>
        </p:nvSpPr>
        <p:spPr bwMode="auto">
          <a:xfrm>
            <a:off x="3987329" y="61118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8" name="Oval 4964"/>
          <p:cNvSpPr>
            <a:spLocks noChangeArrowheads="1"/>
          </p:cNvSpPr>
          <p:nvPr/>
        </p:nvSpPr>
        <p:spPr bwMode="auto">
          <a:xfrm>
            <a:off x="3282479" y="18018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89" name="Oval 4965"/>
          <p:cNvSpPr>
            <a:spLocks noChangeArrowheads="1"/>
          </p:cNvSpPr>
          <p:nvPr/>
        </p:nvSpPr>
        <p:spPr bwMode="auto">
          <a:xfrm>
            <a:off x="3526954" y="1146176"/>
            <a:ext cx="100013" cy="1000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0" name="Oval 4966"/>
          <p:cNvSpPr>
            <a:spLocks noChangeArrowheads="1"/>
          </p:cNvSpPr>
          <p:nvPr/>
        </p:nvSpPr>
        <p:spPr bwMode="auto">
          <a:xfrm>
            <a:off x="3385667" y="1514476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1" name="Oval 4967"/>
          <p:cNvSpPr>
            <a:spLocks noChangeArrowheads="1"/>
          </p:cNvSpPr>
          <p:nvPr/>
        </p:nvSpPr>
        <p:spPr bwMode="auto">
          <a:xfrm>
            <a:off x="4655667" y="306388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2" name="Oval 4968"/>
          <p:cNvSpPr>
            <a:spLocks noChangeArrowheads="1"/>
          </p:cNvSpPr>
          <p:nvPr/>
        </p:nvSpPr>
        <p:spPr bwMode="auto">
          <a:xfrm>
            <a:off x="3250729" y="1997076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3" name="Oval 4969"/>
          <p:cNvSpPr>
            <a:spLocks noChangeArrowheads="1"/>
          </p:cNvSpPr>
          <p:nvPr/>
        </p:nvSpPr>
        <p:spPr bwMode="auto">
          <a:xfrm>
            <a:off x="3228504" y="2201863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4" name="Oval 4970"/>
          <p:cNvSpPr>
            <a:spLocks noChangeArrowheads="1"/>
          </p:cNvSpPr>
          <p:nvPr/>
        </p:nvSpPr>
        <p:spPr bwMode="auto">
          <a:xfrm>
            <a:off x="4130204" y="5318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5" name="Oval 4971"/>
          <p:cNvSpPr>
            <a:spLocks noChangeArrowheads="1"/>
          </p:cNvSpPr>
          <p:nvPr/>
        </p:nvSpPr>
        <p:spPr bwMode="auto">
          <a:xfrm>
            <a:off x="3671417" y="952501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6" name="Oval 4972"/>
          <p:cNvSpPr>
            <a:spLocks noChangeArrowheads="1"/>
          </p:cNvSpPr>
          <p:nvPr/>
        </p:nvSpPr>
        <p:spPr bwMode="auto">
          <a:xfrm>
            <a:off x="4357217" y="43021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7" name="Oval 4973"/>
          <p:cNvSpPr>
            <a:spLocks noChangeArrowheads="1"/>
          </p:cNvSpPr>
          <p:nvPr/>
        </p:nvSpPr>
        <p:spPr bwMode="auto">
          <a:xfrm>
            <a:off x="3422179" y="13636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8" name="Oval 4974"/>
          <p:cNvSpPr>
            <a:spLocks noChangeArrowheads="1"/>
          </p:cNvSpPr>
          <p:nvPr/>
        </p:nvSpPr>
        <p:spPr bwMode="auto">
          <a:xfrm>
            <a:off x="3304704" y="170180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99" name="Oval 4975"/>
          <p:cNvSpPr>
            <a:spLocks noChangeArrowheads="1"/>
          </p:cNvSpPr>
          <p:nvPr/>
        </p:nvSpPr>
        <p:spPr bwMode="auto">
          <a:xfrm>
            <a:off x="4000029" y="3892551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0" name="Oval 4976"/>
          <p:cNvSpPr>
            <a:spLocks noChangeArrowheads="1"/>
          </p:cNvSpPr>
          <p:nvPr/>
        </p:nvSpPr>
        <p:spPr bwMode="auto">
          <a:xfrm>
            <a:off x="3611092" y="1069976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1" name="Oval 4977"/>
          <p:cNvSpPr>
            <a:spLocks noChangeArrowheads="1"/>
          </p:cNvSpPr>
          <p:nvPr/>
        </p:nvSpPr>
        <p:spPr bwMode="auto">
          <a:xfrm>
            <a:off x="3795242" y="8270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2" name="Oval 4978"/>
          <p:cNvSpPr>
            <a:spLocks noChangeArrowheads="1"/>
          </p:cNvSpPr>
          <p:nvPr/>
        </p:nvSpPr>
        <p:spPr bwMode="auto">
          <a:xfrm>
            <a:off x="5976467" y="2478088"/>
            <a:ext cx="138113" cy="13970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3" name="Oval 4979"/>
          <p:cNvSpPr>
            <a:spLocks noChangeArrowheads="1"/>
          </p:cNvSpPr>
          <p:nvPr/>
        </p:nvSpPr>
        <p:spPr bwMode="auto">
          <a:xfrm>
            <a:off x="4144492" y="2168526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4" name="Oval 4980"/>
          <p:cNvSpPr>
            <a:spLocks noChangeArrowheads="1"/>
          </p:cNvSpPr>
          <p:nvPr/>
        </p:nvSpPr>
        <p:spPr bwMode="auto">
          <a:xfrm>
            <a:off x="4354042" y="154781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5" name="Oval 4981"/>
          <p:cNvSpPr>
            <a:spLocks noChangeArrowheads="1"/>
          </p:cNvSpPr>
          <p:nvPr/>
        </p:nvSpPr>
        <p:spPr bwMode="auto">
          <a:xfrm>
            <a:off x="4217517" y="1739901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6" name="Oval 4982"/>
          <p:cNvSpPr>
            <a:spLocks noChangeArrowheads="1"/>
          </p:cNvSpPr>
          <p:nvPr/>
        </p:nvSpPr>
        <p:spPr bwMode="auto">
          <a:xfrm>
            <a:off x="4098454" y="2325688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7" name="Oval 4983"/>
          <p:cNvSpPr>
            <a:spLocks noChangeArrowheads="1"/>
          </p:cNvSpPr>
          <p:nvPr/>
        </p:nvSpPr>
        <p:spPr bwMode="auto">
          <a:xfrm>
            <a:off x="4422304" y="1438276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8" name="Oval 4984"/>
          <p:cNvSpPr>
            <a:spLocks noChangeArrowheads="1"/>
          </p:cNvSpPr>
          <p:nvPr/>
        </p:nvSpPr>
        <p:spPr bwMode="auto">
          <a:xfrm>
            <a:off x="4181004" y="1866901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09" name="Oval 4985"/>
          <p:cNvSpPr>
            <a:spLocks noChangeArrowheads="1"/>
          </p:cNvSpPr>
          <p:nvPr/>
        </p:nvSpPr>
        <p:spPr bwMode="auto">
          <a:xfrm>
            <a:off x="4422304" y="151606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0" name="Oval 4986"/>
          <p:cNvSpPr>
            <a:spLocks noChangeArrowheads="1"/>
          </p:cNvSpPr>
          <p:nvPr/>
        </p:nvSpPr>
        <p:spPr bwMode="auto">
          <a:xfrm>
            <a:off x="5219229" y="727076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1" name="Oval 4987"/>
          <p:cNvSpPr>
            <a:spLocks noChangeArrowheads="1"/>
          </p:cNvSpPr>
          <p:nvPr/>
        </p:nvSpPr>
        <p:spPr bwMode="auto">
          <a:xfrm>
            <a:off x="4271492" y="1647826"/>
            <a:ext cx="68263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2" name="Oval 4988"/>
          <p:cNvSpPr>
            <a:spLocks noChangeArrowheads="1"/>
          </p:cNvSpPr>
          <p:nvPr/>
        </p:nvSpPr>
        <p:spPr bwMode="auto">
          <a:xfrm>
            <a:off x="4346104" y="1612901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3" name="Oval 4989"/>
          <p:cNvSpPr>
            <a:spLocks noChangeArrowheads="1"/>
          </p:cNvSpPr>
          <p:nvPr/>
        </p:nvSpPr>
        <p:spPr bwMode="auto">
          <a:xfrm>
            <a:off x="4209579" y="19446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4" name="Oval 4990"/>
          <p:cNvSpPr>
            <a:spLocks noChangeArrowheads="1"/>
          </p:cNvSpPr>
          <p:nvPr/>
        </p:nvSpPr>
        <p:spPr bwMode="auto">
          <a:xfrm>
            <a:off x="4136554" y="225425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5" name="Oval 4991"/>
          <p:cNvSpPr>
            <a:spLocks noChangeArrowheads="1"/>
          </p:cNvSpPr>
          <p:nvPr/>
        </p:nvSpPr>
        <p:spPr bwMode="auto">
          <a:xfrm>
            <a:off x="4158779" y="2082801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6" name="Oval 4992"/>
          <p:cNvSpPr>
            <a:spLocks noChangeArrowheads="1"/>
          </p:cNvSpPr>
          <p:nvPr/>
        </p:nvSpPr>
        <p:spPr bwMode="auto">
          <a:xfrm>
            <a:off x="4252442" y="18303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7" name="Oval 4993"/>
          <p:cNvSpPr>
            <a:spLocks noChangeArrowheads="1"/>
          </p:cNvSpPr>
          <p:nvPr/>
        </p:nvSpPr>
        <p:spPr bwMode="auto">
          <a:xfrm>
            <a:off x="4527079" y="131921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8" name="Oval 4994"/>
          <p:cNvSpPr>
            <a:spLocks noChangeArrowheads="1"/>
          </p:cNvSpPr>
          <p:nvPr/>
        </p:nvSpPr>
        <p:spPr bwMode="auto">
          <a:xfrm>
            <a:off x="4166717" y="2006601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19" name="Oval 4995"/>
          <p:cNvSpPr>
            <a:spLocks noChangeArrowheads="1"/>
          </p:cNvSpPr>
          <p:nvPr/>
        </p:nvSpPr>
        <p:spPr bwMode="auto">
          <a:xfrm>
            <a:off x="4317529" y="17383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0" name="Oval 4996"/>
          <p:cNvSpPr>
            <a:spLocks noChangeArrowheads="1"/>
          </p:cNvSpPr>
          <p:nvPr/>
        </p:nvSpPr>
        <p:spPr bwMode="auto">
          <a:xfrm>
            <a:off x="4495329" y="14017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1" name="Oval 4997"/>
          <p:cNvSpPr>
            <a:spLocks noChangeArrowheads="1"/>
          </p:cNvSpPr>
          <p:nvPr/>
        </p:nvSpPr>
        <p:spPr bwMode="auto">
          <a:xfrm>
            <a:off x="3333279" y="5345113"/>
            <a:ext cx="134938" cy="1333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2" name="Oval 4998"/>
          <p:cNvSpPr>
            <a:spLocks noChangeArrowheads="1"/>
          </p:cNvSpPr>
          <p:nvPr/>
        </p:nvSpPr>
        <p:spPr bwMode="auto">
          <a:xfrm>
            <a:off x="5266854" y="5997576"/>
            <a:ext cx="87313" cy="889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3" name="Oval 4999"/>
          <p:cNvSpPr>
            <a:spLocks noChangeArrowheads="1"/>
          </p:cNvSpPr>
          <p:nvPr/>
        </p:nvSpPr>
        <p:spPr bwMode="auto">
          <a:xfrm>
            <a:off x="5176367" y="6315076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4" name="Oval 5000"/>
          <p:cNvSpPr>
            <a:spLocks noChangeArrowheads="1"/>
          </p:cNvSpPr>
          <p:nvPr/>
        </p:nvSpPr>
        <p:spPr bwMode="auto">
          <a:xfrm>
            <a:off x="5373217" y="5692776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5" name="Oval 5001"/>
          <p:cNvSpPr>
            <a:spLocks noChangeArrowheads="1"/>
          </p:cNvSpPr>
          <p:nvPr/>
        </p:nvSpPr>
        <p:spPr bwMode="auto">
          <a:xfrm>
            <a:off x="5246217" y="618490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6" name="Oval 5002"/>
          <p:cNvSpPr>
            <a:spLocks noChangeArrowheads="1"/>
          </p:cNvSpPr>
          <p:nvPr/>
        </p:nvSpPr>
        <p:spPr bwMode="auto">
          <a:xfrm>
            <a:off x="5101754" y="6448426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7" name="Oval 5003"/>
          <p:cNvSpPr>
            <a:spLocks noChangeArrowheads="1"/>
          </p:cNvSpPr>
          <p:nvPr/>
        </p:nvSpPr>
        <p:spPr bwMode="auto">
          <a:xfrm>
            <a:off x="4906492" y="6623051"/>
            <a:ext cx="76200" cy="777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8" name="Oval 5004"/>
          <p:cNvSpPr>
            <a:spLocks noChangeArrowheads="1"/>
          </p:cNvSpPr>
          <p:nvPr/>
        </p:nvSpPr>
        <p:spPr bwMode="auto">
          <a:xfrm>
            <a:off x="5014442" y="65738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9" name="Oval 5005"/>
          <p:cNvSpPr>
            <a:spLocks noChangeArrowheads="1"/>
          </p:cNvSpPr>
          <p:nvPr/>
        </p:nvSpPr>
        <p:spPr bwMode="auto">
          <a:xfrm>
            <a:off x="3069754" y="4970463"/>
            <a:ext cx="142875" cy="1444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0" name="Oval 5006"/>
          <p:cNvSpPr>
            <a:spLocks noChangeArrowheads="1"/>
          </p:cNvSpPr>
          <p:nvPr/>
        </p:nvSpPr>
        <p:spPr bwMode="auto">
          <a:xfrm>
            <a:off x="2226792" y="31734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1" name="Oval 5007"/>
          <p:cNvSpPr>
            <a:spLocks noChangeArrowheads="1"/>
          </p:cNvSpPr>
          <p:nvPr/>
        </p:nvSpPr>
        <p:spPr bwMode="auto">
          <a:xfrm>
            <a:off x="3941292" y="3189288"/>
            <a:ext cx="95250" cy="968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2" name="Oval 5008"/>
          <p:cNvSpPr>
            <a:spLocks noChangeArrowheads="1"/>
          </p:cNvSpPr>
          <p:nvPr/>
        </p:nvSpPr>
        <p:spPr bwMode="auto">
          <a:xfrm>
            <a:off x="4114329" y="31575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3" name="Oval 5009"/>
          <p:cNvSpPr>
            <a:spLocks noChangeArrowheads="1"/>
          </p:cNvSpPr>
          <p:nvPr/>
        </p:nvSpPr>
        <p:spPr bwMode="auto">
          <a:xfrm>
            <a:off x="4041304" y="31257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4" name="Oval 5010"/>
          <p:cNvSpPr>
            <a:spLocks noChangeArrowheads="1"/>
          </p:cNvSpPr>
          <p:nvPr/>
        </p:nvSpPr>
        <p:spPr bwMode="auto">
          <a:xfrm>
            <a:off x="3971454" y="3108326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5" name="Oval 5011"/>
          <p:cNvSpPr>
            <a:spLocks noChangeArrowheads="1"/>
          </p:cNvSpPr>
          <p:nvPr/>
        </p:nvSpPr>
        <p:spPr bwMode="auto">
          <a:xfrm>
            <a:off x="4465167" y="3389313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6" name="Oval 5012"/>
          <p:cNvSpPr>
            <a:spLocks noChangeArrowheads="1"/>
          </p:cNvSpPr>
          <p:nvPr/>
        </p:nvSpPr>
        <p:spPr bwMode="auto">
          <a:xfrm>
            <a:off x="3788892" y="3035301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7" name="Oval 5013"/>
          <p:cNvSpPr>
            <a:spLocks noChangeArrowheads="1"/>
          </p:cNvSpPr>
          <p:nvPr/>
        </p:nvSpPr>
        <p:spPr bwMode="auto">
          <a:xfrm>
            <a:off x="4363567" y="3316288"/>
            <a:ext cx="74613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8" name="Oval 5014"/>
          <p:cNvSpPr>
            <a:spLocks noChangeArrowheads="1"/>
          </p:cNvSpPr>
          <p:nvPr/>
        </p:nvSpPr>
        <p:spPr bwMode="auto">
          <a:xfrm>
            <a:off x="4271492" y="3257551"/>
            <a:ext cx="69850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9" name="Oval 5015"/>
          <p:cNvSpPr>
            <a:spLocks noChangeArrowheads="1"/>
          </p:cNvSpPr>
          <p:nvPr/>
        </p:nvSpPr>
        <p:spPr bwMode="auto">
          <a:xfrm>
            <a:off x="3873029" y="3062288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0" name="Oval 5016"/>
          <p:cNvSpPr>
            <a:spLocks noChangeArrowheads="1"/>
          </p:cNvSpPr>
          <p:nvPr/>
        </p:nvSpPr>
        <p:spPr bwMode="auto">
          <a:xfrm>
            <a:off x="4206404" y="3213101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1" name="Oval 5017"/>
          <p:cNvSpPr>
            <a:spLocks noChangeArrowheads="1"/>
          </p:cNvSpPr>
          <p:nvPr/>
        </p:nvSpPr>
        <p:spPr bwMode="auto">
          <a:xfrm>
            <a:off x="1726729" y="34782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2" name="Oval 5018"/>
          <p:cNvSpPr>
            <a:spLocks noChangeArrowheads="1"/>
          </p:cNvSpPr>
          <p:nvPr/>
        </p:nvSpPr>
        <p:spPr bwMode="auto">
          <a:xfrm>
            <a:off x="1460029" y="38147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3" name="Oval 5019"/>
          <p:cNvSpPr>
            <a:spLocks noChangeArrowheads="1"/>
          </p:cNvSpPr>
          <p:nvPr/>
        </p:nvSpPr>
        <p:spPr bwMode="auto">
          <a:xfrm>
            <a:off x="3041179" y="5053013"/>
            <a:ext cx="136525" cy="1365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4" name="Oval 5020"/>
          <p:cNvSpPr>
            <a:spLocks noChangeArrowheads="1"/>
          </p:cNvSpPr>
          <p:nvPr/>
        </p:nvSpPr>
        <p:spPr bwMode="auto">
          <a:xfrm>
            <a:off x="4916017" y="39957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5" name="Oval 5021"/>
          <p:cNvSpPr>
            <a:spLocks noChangeArrowheads="1"/>
          </p:cNvSpPr>
          <p:nvPr/>
        </p:nvSpPr>
        <p:spPr bwMode="auto">
          <a:xfrm>
            <a:off x="4285779" y="3449638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6" name="Oval 5022"/>
          <p:cNvSpPr>
            <a:spLocks noChangeArrowheads="1"/>
          </p:cNvSpPr>
          <p:nvPr/>
        </p:nvSpPr>
        <p:spPr bwMode="auto">
          <a:xfrm>
            <a:off x="2087092" y="3305176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7" name="Oval 5023"/>
          <p:cNvSpPr>
            <a:spLocks noChangeArrowheads="1"/>
          </p:cNvSpPr>
          <p:nvPr/>
        </p:nvSpPr>
        <p:spPr bwMode="auto">
          <a:xfrm>
            <a:off x="1950567" y="33988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8" name="Oval 5024"/>
          <p:cNvSpPr>
            <a:spLocks noChangeArrowheads="1"/>
          </p:cNvSpPr>
          <p:nvPr/>
        </p:nvSpPr>
        <p:spPr bwMode="auto">
          <a:xfrm>
            <a:off x="1537817" y="37576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9" name="Oval 5025"/>
          <p:cNvSpPr>
            <a:spLocks noChangeArrowheads="1"/>
          </p:cNvSpPr>
          <p:nvPr/>
        </p:nvSpPr>
        <p:spPr bwMode="auto">
          <a:xfrm>
            <a:off x="4176242" y="33670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0" name="Oval 5026"/>
          <p:cNvSpPr>
            <a:spLocks noChangeArrowheads="1"/>
          </p:cNvSpPr>
          <p:nvPr/>
        </p:nvSpPr>
        <p:spPr bwMode="auto">
          <a:xfrm>
            <a:off x="2428404" y="315436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1" name="Oval 5027"/>
          <p:cNvSpPr>
            <a:spLocks noChangeArrowheads="1"/>
          </p:cNvSpPr>
          <p:nvPr/>
        </p:nvSpPr>
        <p:spPr bwMode="auto">
          <a:xfrm>
            <a:off x="1412404" y="3917951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2" name="Oval 5028"/>
          <p:cNvSpPr>
            <a:spLocks noChangeArrowheads="1"/>
          </p:cNvSpPr>
          <p:nvPr/>
        </p:nvSpPr>
        <p:spPr bwMode="auto">
          <a:xfrm>
            <a:off x="1599729" y="3683001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2" name="Oval 5030"/>
          <p:cNvSpPr>
            <a:spLocks noChangeArrowheads="1"/>
          </p:cNvSpPr>
          <p:nvPr/>
        </p:nvSpPr>
        <p:spPr bwMode="auto">
          <a:xfrm>
            <a:off x="1677516" y="36004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3" name="Oval 5031"/>
          <p:cNvSpPr>
            <a:spLocks noChangeArrowheads="1"/>
          </p:cNvSpPr>
          <p:nvPr/>
        </p:nvSpPr>
        <p:spPr bwMode="auto">
          <a:xfrm>
            <a:off x="1855316" y="345757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4" name="Oval 5032"/>
          <p:cNvSpPr>
            <a:spLocks noChangeArrowheads="1"/>
          </p:cNvSpPr>
          <p:nvPr/>
        </p:nvSpPr>
        <p:spPr bwMode="auto">
          <a:xfrm>
            <a:off x="2806229" y="5630863"/>
            <a:ext cx="98425" cy="9842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5" name="Oval 5033"/>
          <p:cNvSpPr>
            <a:spLocks noChangeArrowheads="1"/>
          </p:cNvSpPr>
          <p:nvPr/>
        </p:nvSpPr>
        <p:spPr bwMode="auto">
          <a:xfrm>
            <a:off x="4679479" y="50800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6" name="Oval 5034"/>
          <p:cNvSpPr>
            <a:spLocks noChangeArrowheads="1"/>
          </p:cNvSpPr>
          <p:nvPr/>
        </p:nvSpPr>
        <p:spPr bwMode="auto">
          <a:xfrm>
            <a:off x="4754091" y="544671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7" name="Oval 5035"/>
          <p:cNvSpPr>
            <a:spLocks noChangeArrowheads="1"/>
          </p:cNvSpPr>
          <p:nvPr/>
        </p:nvSpPr>
        <p:spPr bwMode="auto">
          <a:xfrm>
            <a:off x="4652491" y="50133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8" name="Oval 5036"/>
          <p:cNvSpPr>
            <a:spLocks noChangeArrowheads="1"/>
          </p:cNvSpPr>
          <p:nvPr/>
        </p:nvSpPr>
        <p:spPr bwMode="auto">
          <a:xfrm>
            <a:off x="4725516" y="52832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9" name="Oval 5037"/>
          <p:cNvSpPr>
            <a:spLocks noChangeArrowheads="1"/>
          </p:cNvSpPr>
          <p:nvPr/>
        </p:nvSpPr>
        <p:spPr bwMode="auto">
          <a:xfrm>
            <a:off x="4709641" y="52133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0" name="Oval 5038"/>
          <p:cNvSpPr>
            <a:spLocks noChangeArrowheads="1"/>
          </p:cNvSpPr>
          <p:nvPr/>
        </p:nvSpPr>
        <p:spPr bwMode="auto">
          <a:xfrm>
            <a:off x="4625504" y="49323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1" name="Oval 5039"/>
          <p:cNvSpPr>
            <a:spLocks noChangeArrowheads="1"/>
          </p:cNvSpPr>
          <p:nvPr/>
        </p:nvSpPr>
        <p:spPr bwMode="auto">
          <a:xfrm>
            <a:off x="4742979" y="53641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2" name="Oval 5040"/>
          <p:cNvSpPr>
            <a:spLocks noChangeArrowheads="1"/>
          </p:cNvSpPr>
          <p:nvPr/>
        </p:nvSpPr>
        <p:spPr bwMode="auto">
          <a:xfrm>
            <a:off x="4690591" y="514667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3" name="Oval 5041"/>
          <p:cNvSpPr>
            <a:spLocks noChangeArrowheads="1"/>
          </p:cNvSpPr>
          <p:nvPr/>
        </p:nvSpPr>
        <p:spPr bwMode="auto">
          <a:xfrm>
            <a:off x="3280891" y="5691188"/>
            <a:ext cx="134938" cy="13493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4" name="Oval 5042"/>
          <p:cNvSpPr>
            <a:spLocks noChangeArrowheads="1"/>
          </p:cNvSpPr>
          <p:nvPr/>
        </p:nvSpPr>
        <p:spPr bwMode="auto">
          <a:xfrm>
            <a:off x="2480791" y="398145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5" name="Oval 5043"/>
          <p:cNvSpPr>
            <a:spLocks noChangeArrowheads="1"/>
          </p:cNvSpPr>
          <p:nvPr/>
        </p:nvSpPr>
        <p:spPr bwMode="auto">
          <a:xfrm>
            <a:off x="2933229" y="3863975"/>
            <a:ext cx="73025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6" name="Oval 5044"/>
          <p:cNvSpPr>
            <a:spLocks noChangeArrowheads="1"/>
          </p:cNvSpPr>
          <p:nvPr/>
        </p:nvSpPr>
        <p:spPr bwMode="auto">
          <a:xfrm>
            <a:off x="2939579" y="378777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7" name="Oval 5045"/>
          <p:cNvSpPr>
            <a:spLocks noChangeArrowheads="1"/>
          </p:cNvSpPr>
          <p:nvPr/>
        </p:nvSpPr>
        <p:spPr bwMode="auto">
          <a:xfrm>
            <a:off x="2618904" y="3911600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8" name="Oval 5046"/>
          <p:cNvSpPr>
            <a:spLocks noChangeArrowheads="1"/>
          </p:cNvSpPr>
          <p:nvPr/>
        </p:nvSpPr>
        <p:spPr bwMode="auto">
          <a:xfrm>
            <a:off x="2849091" y="379730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49" name="Oval 5047"/>
          <p:cNvSpPr>
            <a:spLocks noChangeArrowheads="1"/>
          </p:cNvSpPr>
          <p:nvPr/>
        </p:nvSpPr>
        <p:spPr bwMode="auto">
          <a:xfrm>
            <a:off x="2179166" y="415290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0" name="Oval 5048"/>
          <p:cNvSpPr>
            <a:spLocks noChangeArrowheads="1"/>
          </p:cNvSpPr>
          <p:nvPr/>
        </p:nvSpPr>
        <p:spPr bwMode="auto">
          <a:xfrm>
            <a:off x="2093441" y="4197350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" name="Oval 5049"/>
          <p:cNvSpPr>
            <a:spLocks noChangeArrowheads="1"/>
          </p:cNvSpPr>
          <p:nvPr/>
        </p:nvSpPr>
        <p:spPr bwMode="auto">
          <a:xfrm>
            <a:off x="2552229" y="395287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" name="Oval 5050"/>
          <p:cNvSpPr>
            <a:spLocks noChangeArrowheads="1"/>
          </p:cNvSpPr>
          <p:nvPr/>
        </p:nvSpPr>
        <p:spPr bwMode="auto">
          <a:xfrm>
            <a:off x="3153891" y="377507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3" name="Oval 5051"/>
          <p:cNvSpPr>
            <a:spLocks noChangeArrowheads="1"/>
          </p:cNvSpPr>
          <p:nvPr/>
        </p:nvSpPr>
        <p:spPr bwMode="auto">
          <a:xfrm>
            <a:off x="3098329" y="38592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4" name="Oval 5052"/>
          <p:cNvSpPr>
            <a:spLocks noChangeArrowheads="1"/>
          </p:cNvSpPr>
          <p:nvPr/>
        </p:nvSpPr>
        <p:spPr bwMode="auto">
          <a:xfrm>
            <a:off x="2769716" y="391636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5" name="Oval 5053"/>
          <p:cNvSpPr>
            <a:spLocks noChangeArrowheads="1"/>
          </p:cNvSpPr>
          <p:nvPr/>
        </p:nvSpPr>
        <p:spPr bwMode="auto">
          <a:xfrm>
            <a:off x="3017366" y="38449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6" name="Oval 5054"/>
          <p:cNvSpPr>
            <a:spLocks noChangeArrowheads="1"/>
          </p:cNvSpPr>
          <p:nvPr/>
        </p:nvSpPr>
        <p:spPr bwMode="auto">
          <a:xfrm>
            <a:off x="2772891" y="3830638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7" name="Oval 5055"/>
          <p:cNvSpPr>
            <a:spLocks noChangeArrowheads="1"/>
          </p:cNvSpPr>
          <p:nvPr/>
        </p:nvSpPr>
        <p:spPr bwMode="auto">
          <a:xfrm>
            <a:off x="1926754" y="437197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8" name="Oval 5056"/>
          <p:cNvSpPr>
            <a:spLocks noChangeArrowheads="1"/>
          </p:cNvSpPr>
          <p:nvPr/>
        </p:nvSpPr>
        <p:spPr bwMode="auto">
          <a:xfrm>
            <a:off x="2301404" y="4052888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9" name="Oval 5057"/>
          <p:cNvSpPr>
            <a:spLocks noChangeArrowheads="1"/>
          </p:cNvSpPr>
          <p:nvPr/>
        </p:nvSpPr>
        <p:spPr bwMode="auto">
          <a:xfrm>
            <a:off x="2022004" y="4276725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0" name="Oval 5058"/>
          <p:cNvSpPr>
            <a:spLocks noChangeArrowheads="1"/>
          </p:cNvSpPr>
          <p:nvPr/>
        </p:nvSpPr>
        <p:spPr bwMode="auto">
          <a:xfrm>
            <a:off x="2860204" y="388461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1" name="Oval 5059"/>
          <p:cNvSpPr>
            <a:spLocks noChangeArrowheads="1"/>
          </p:cNvSpPr>
          <p:nvPr/>
        </p:nvSpPr>
        <p:spPr bwMode="auto">
          <a:xfrm>
            <a:off x="2395066" y="40306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2" name="Oval 5060"/>
          <p:cNvSpPr>
            <a:spLocks noChangeArrowheads="1"/>
          </p:cNvSpPr>
          <p:nvPr/>
        </p:nvSpPr>
        <p:spPr bwMode="auto">
          <a:xfrm>
            <a:off x="3055466" y="3775075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3" name="Oval 5061"/>
          <p:cNvSpPr>
            <a:spLocks noChangeArrowheads="1"/>
          </p:cNvSpPr>
          <p:nvPr/>
        </p:nvSpPr>
        <p:spPr bwMode="auto">
          <a:xfrm>
            <a:off x="2514129" y="3870325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4" name="Oval 5062"/>
          <p:cNvSpPr>
            <a:spLocks noChangeArrowheads="1"/>
          </p:cNvSpPr>
          <p:nvPr/>
        </p:nvSpPr>
        <p:spPr bwMode="auto">
          <a:xfrm>
            <a:off x="2696691" y="39004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5" name="Oval 5063"/>
          <p:cNvSpPr>
            <a:spLocks noChangeArrowheads="1"/>
          </p:cNvSpPr>
          <p:nvPr/>
        </p:nvSpPr>
        <p:spPr bwMode="auto">
          <a:xfrm>
            <a:off x="3191991" y="38338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6" name="Oval 5064"/>
          <p:cNvSpPr>
            <a:spLocks noChangeArrowheads="1"/>
          </p:cNvSpPr>
          <p:nvPr/>
        </p:nvSpPr>
        <p:spPr bwMode="auto">
          <a:xfrm>
            <a:off x="3261841" y="37830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7" name="Oval 5065"/>
          <p:cNvSpPr>
            <a:spLocks noChangeArrowheads="1"/>
          </p:cNvSpPr>
          <p:nvPr/>
        </p:nvSpPr>
        <p:spPr bwMode="auto">
          <a:xfrm>
            <a:off x="3360266" y="5614988"/>
            <a:ext cx="119063" cy="11906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8" name="Oval 5066"/>
          <p:cNvSpPr>
            <a:spLocks noChangeArrowheads="1"/>
          </p:cNvSpPr>
          <p:nvPr/>
        </p:nvSpPr>
        <p:spPr bwMode="auto">
          <a:xfrm>
            <a:off x="1672754" y="471805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9" name="Oval 5067"/>
          <p:cNvSpPr>
            <a:spLocks noChangeArrowheads="1"/>
          </p:cNvSpPr>
          <p:nvPr/>
        </p:nvSpPr>
        <p:spPr bwMode="auto">
          <a:xfrm>
            <a:off x="5422429" y="545782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0" name="Oval 5068"/>
          <p:cNvSpPr>
            <a:spLocks noChangeArrowheads="1"/>
          </p:cNvSpPr>
          <p:nvPr/>
        </p:nvSpPr>
        <p:spPr bwMode="auto">
          <a:xfrm>
            <a:off x="1752129" y="46085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1" name="Oval 5069"/>
          <p:cNvSpPr>
            <a:spLocks noChangeArrowheads="1"/>
          </p:cNvSpPr>
          <p:nvPr/>
        </p:nvSpPr>
        <p:spPr bwMode="auto">
          <a:xfrm>
            <a:off x="5241454" y="6489700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2" name="Oval 5070"/>
          <p:cNvSpPr>
            <a:spLocks noChangeArrowheads="1"/>
          </p:cNvSpPr>
          <p:nvPr/>
        </p:nvSpPr>
        <p:spPr bwMode="auto">
          <a:xfrm>
            <a:off x="5368454" y="61595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3" name="Oval 5071"/>
          <p:cNvSpPr>
            <a:spLocks noChangeArrowheads="1"/>
          </p:cNvSpPr>
          <p:nvPr/>
        </p:nvSpPr>
        <p:spPr bwMode="auto">
          <a:xfrm>
            <a:off x="2210916" y="4059238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4" name="Oval 5072"/>
          <p:cNvSpPr>
            <a:spLocks noChangeArrowheads="1"/>
          </p:cNvSpPr>
          <p:nvPr/>
        </p:nvSpPr>
        <p:spPr bwMode="auto">
          <a:xfrm>
            <a:off x="5424016" y="5784850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5" name="Oval 5073"/>
          <p:cNvSpPr>
            <a:spLocks noChangeArrowheads="1"/>
          </p:cNvSpPr>
          <p:nvPr/>
        </p:nvSpPr>
        <p:spPr bwMode="auto">
          <a:xfrm>
            <a:off x="5408141" y="5978525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6" name="Oval 5074"/>
          <p:cNvSpPr>
            <a:spLocks noChangeArrowheads="1"/>
          </p:cNvSpPr>
          <p:nvPr/>
        </p:nvSpPr>
        <p:spPr bwMode="auto">
          <a:xfrm>
            <a:off x="5387504" y="52260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7" name="Oval 5075"/>
          <p:cNvSpPr>
            <a:spLocks noChangeArrowheads="1"/>
          </p:cNvSpPr>
          <p:nvPr/>
        </p:nvSpPr>
        <p:spPr bwMode="auto">
          <a:xfrm>
            <a:off x="2364904" y="393541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8" name="Oval 5076"/>
          <p:cNvSpPr>
            <a:spLocks noChangeArrowheads="1"/>
          </p:cNvSpPr>
          <p:nvPr/>
        </p:nvSpPr>
        <p:spPr bwMode="auto">
          <a:xfrm>
            <a:off x="1587029" y="4873625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9" name="Oval 5077"/>
          <p:cNvSpPr>
            <a:spLocks noChangeArrowheads="1"/>
          </p:cNvSpPr>
          <p:nvPr/>
        </p:nvSpPr>
        <p:spPr bwMode="auto">
          <a:xfrm>
            <a:off x="2669704" y="378618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0" name="Oval 5078"/>
          <p:cNvSpPr>
            <a:spLocks noChangeArrowheads="1"/>
          </p:cNvSpPr>
          <p:nvPr/>
        </p:nvSpPr>
        <p:spPr bwMode="auto">
          <a:xfrm>
            <a:off x="5441479" y="5611813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1" name="Oval 5079"/>
          <p:cNvSpPr>
            <a:spLocks noChangeArrowheads="1"/>
          </p:cNvSpPr>
          <p:nvPr/>
        </p:nvSpPr>
        <p:spPr bwMode="auto">
          <a:xfrm>
            <a:off x="5320829" y="6324600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2" name="Oval 5080"/>
          <p:cNvSpPr>
            <a:spLocks noChangeArrowheads="1"/>
          </p:cNvSpPr>
          <p:nvPr/>
        </p:nvSpPr>
        <p:spPr bwMode="auto">
          <a:xfrm>
            <a:off x="5330354" y="497840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3" name="Oval 5081"/>
          <p:cNvSpPr>
            <a:spLocks noChangeArrowheads="1"/>
          </p:cNvSpPr>
          <p:nvPr/>
        </p:nvSpPr>
        <p:spPr bwMode="auto">
          <a:xfrm>
            <a:off x="5368454" y="5119688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4" name="Oval 5082"/>
          <p:cNvSpPr>
            <a:spLocks noChangeArrowheads="1"/>
          </p:cNvSpPr>
          <p:nvPr/>
        </p:nvSpPr>
        <p:spPr bwMode="auto">
          <a:xfrm>
            <a:off x="5292254" y="3284538"/>
            <a:ext cx="103188" cy="1031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5" name="Oval 5083"/>
          <p:cNvSpPr>
            <a:spLocks noChangeArrowheads="1"/>
          </p:cNvSpPr>
          <p:nvPr/>
        </p:nvSpPr>
        <p:spPr bwMode="auto">
          <a:xfrm>
            <a:off x="5606579" y="1404938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6" name="Oval 5084"/>
          <p:cNvSpPr>
            <a:spLocks noChangeArrowheads="1"/>
          </p:cNvSpPr>
          <p:nvPr/>
        </p:nvSpPr>
        <p:spPr bwMode="auto">
          <a:xfrm>
            <a:off x="4049241" y="5045075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7" name="Oval 5085"/>
          <p:cNvSpPr>
            <a:spLocks noChangeArrowheads="1"/>
          </p:cNvSpPr>
          <p:nvPr/>
        </p:nvSpPr>
        <p:spPr bwMode="auto">
          <a:xfrm>
            <a:off x="5808191" y="145891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8" name="Oval 5086"/>
          <p:cNvSpPr>
            <a:spLocks noChangeArrowheads="1"/>
          </p:cNvSpPr>
          <p:nvPr/>
        </p:nvSpPr>
        <p:spPr bwMode="auto">
          <a:xfrm>
            <a:off x="3946054" y="4989513"/>
            <a:ext cx="66675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89" name="Oval 5087"/>
          <p:cNvSpPr>
            <a:spLocks noChangeArrowheads="1"/>
          </p:cNvSpPr>
          <p:nvPr/>
        </p:nvSpPr>
        <p:spPr bwMode="auto">
          <a:xfrm>
            <a:off x="5712941" y="1441450"/>
            <a:ext cx="46038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0" name="Oval 5088"/>
          <p:cNvSpPr>
            <a:spLocks noChangeArrowheads="1"/>
          </p:cNvSpPr>
          <p:nvPr/>
        </p:nvSpPr>
        <p:spPr bwMode="auto">
          <a:xfrm>
            <a:off x="3707929" y="4999038"/>
            <a:ext cx="55563" cy="539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1" name="Oval 5089"/>
          <p:cNvSpPr>
            <a:spLocks noChangeArrowheads="1"/>
          </p:cNvSpPr>
          <p:nvPr/>
        </p:nvSpPr>
        <p:spPr bwMode="auto">
          <a:xfrm>
            <a:off x="5131916" y="338296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2" name="Oval 5090"/>
          <p:cNvSpPr>
            <a:spLocks noChangeArrowheads="1"/>
          </p:cNvSpPr>
          <p:nvPr/>
        </p:nvSpPr>
        <p:spPr bwMode="auto">
          <a:xfrm>
            <a:off x="5074766" y="3319463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3" name="Oval 5091"/>
          <p:cNvSpPr>
            <a:spLocks noChangeArrowheads="1"/>
          </p:cNvSpPr>
          <p:nvPr/>
        </p:nvSpPr>
        <p:spPr bwMode="auto">
          <a:xfrm>
            <a:off x="5020791" y="3244850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4" name="Oval 5092"/>
          <p:cNvSpPr>
            <a:spLocks noChangeArrowheads="1"/>
          </p:cNvSpPr>
          <p:nvPr/>
        </p:nvSpPr>
        <p:spPr bwMode="auto">
          <a:xfrm>
            <a:off x="5116041" y="2654300"/>
            <a:ext cx="85725" cy="873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5" name="Oval 5093"/>
          <p:cNvSpPr>
            <a:spLocks noChangeArrowheads="1"/>
          </p:cNvSpPr>
          <p:nvPr/>
        </p:nvSpPr>
        <p:spPr bwMode="auto">
          <a:xfrm>
            <a:off x="3117379" y="2359025"/>
            <a:ext cx="63500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6" name="Oval 5094"/>
          <p:cNvSpPr>
            <a:spLocks noChangeArrowheads="1"/>
          </p:cNvSpPr>
          <p:nvPr/>
        </p:nvSpPr>
        <p:spPr bwMode="auto">
          <a:xfrm>
            <a:off x="3123729" y="2482850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7" name="Oval 5095"/>
          <p:cNvSpPr>
            <a:spLocks noChangeArrowheads="1"/>
          </p:cNvSpPr>
          <p:nvPr/>
        </p:nvSpPr>
        <p:spPr bwMode="auto">
          <a:xfrm>
            <a:off x="4163541" y="4560888"/>
            <a:ext cx="53975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8" name="Oval 5096"/>
          <p:cNvSpPr>
            <a:spLocks noChangeArrowheads="1"/>
          </p:cNvSpPr>
          <p:nvPr/>
        </p:nvSpPr>
        <p:spPr bwMode="auto">
          <a:xfrm>
            <a:off x="5820891" y="2517775"/>
            <a:ext cx="147638" cy="1460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9" name="Oval 5097"/>
          <p:cNvSpPr>
            <a:spLocks noChangeArrowheads="1"/>
          </p:cNvSpPr>
          <p:nvPr/>
        </p:nvSpPr>
        <p:spPr bwMode="auto">
          <a:xfrm>
            <a:off x="4609629" y="106521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0" name="Oval 5098"/>
          <p:cNvSpPr>
            <a:spLocks noChangeArrowheads="1"/>
          </p:cNvSpPr>
          <p:nvPr/>
        </p:nvSpPr>
        <p:spPr bwMode="auto">
          <a:xfrm>
            <a:off x="4239741" y="143986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1" name="Oval 5099"/>
          <p:cNvSpPr>
            <a:spLocks noChangeArrowheads="1"/>
          </p:cNvSpPr>
          <p:nvPr/>
        </p:nvSpPr>
        <p:spPr bwMode="auto">
          <a:xfrm>
            <a:off x="4484216" y="118268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2" name="Oval 5100"/>
          <p:cNvSpPr>
            <a:spLocks noChangeArrowheads="1"/>
          </p:cNvSpPr>
          <p:nvPr/>
        </p:nvSpPr>
        <p:spPr bwMode="auto">
          <a:xfrm>
            <a:off x="4381029" y="1257300"/>
            <a:ext cx="76200" cy="762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3" name="Oval 5101"/>
          <p:cNvSpPr>
            <a:spLocks noChangeArrowheads="1"/>
          </p:cNvSpPr>
          <p:nvPr/>
        </p:nvSpPr>
        <p:spPr bwMode="auto">
          <a:xfrm>
            <a:off x="5095404" y="758825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4" name="Oval 5102"/>
          <p:cNvSpPr>
            <a:spLocks noChangeArrowheads="1"/>
          </p:cNvSpPr>
          <p:nvPr/>
        </p:nvSpPr>
        <p:spPr bwMode="auto">
          <a:xfrm>
            <a:off x="4160366" y="1565275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5" name="Oval 5103"/>
          <p:cNvSpPr>
            <a:spLocks noChangeArrowheads="1"/>
          </p:cNvSpPr>
          <p:nvPr/>
        </p:nvSpPr>
        <p:spPr bwMode="auto">
          <a:xfrm>
            <a:off x="4314354" y="1349375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6" name="Oval 5104"/>
          <p:cNvSpPr>
            <a:spLocks noChangeArrowheads="1"/>
          </p:cNvSpPr>
          <p:nvPr/>
        </p:nvSpPr>
        <p:spPr bwMode="auto">
          <a:xfrm>
            <a:off x="4657254" y="1000125"/>
            <a:ext cx="74613" cy="714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7" name="Oval 5105"/>
          <p:cNvSpPr>
            <a:spLocks noChangeArrowheads="1"/>
          </p:cNvSpPr>
          <p:nvPr/>
        </p:nvSpPr>
        <p:spPr bwMode="auto">
          <a:xfrm>
            <a:off x="4538191" y="1109663"/>
            <a:ext cx="68263" cy="682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8" name="Oval 5106"/>
          <p:cNvSpPr>
            <a:spLocks noChangeArrowheads="1"/>
          </p:cNvSpPr>
          <p:nvPr/>
        </p:nvSpPr>
        <p:spPr bwMode="auto">
          <a:xfrm>
            <a:off x="4739804" y="96202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09" name="Oval 5107"/>
          <p:cNvSpPr>
            <a:spLocks noChangeArrowheads="1"/>
          </p:cNvSpPr>
          <p:nvPr/>
        </p:nvSpPr>
        <p:spPr bwMode="auto">
          <a:xfrm>
            <a:off x="4965229" y="830263"/>
            <a:ext cx="55563" cy="539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0" name="Oval 5108"/>
          <p:cNvSpPr>
            <a:spLocks noChangeArrowheads="1"/>
          </p:cNvSpPr>
          <p:nvPr/>
        </p:nvSpPr>
        <p:spPr bwMode="auto">
          <a:xfrm>
            <a:off x="4823941" y="925513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1" name="Oval 5109"/>
          <p:cNvSpPr>
            <a:spLocks noChangeArrowheads="1"/>
          </p:cNvSpPr>
          <p:nvPr/>
        </p:nvSpPr>
        <p:spPr bwMode="auto">
          <a:xfrm>
            <a:off x="3226916" y="4652963"/>
            <a:ext cx="142875" cy="141288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2" name="Oval 5110"/>
          <p:cNvSpPr>
            <a:spLocks noChangeArrowheads="1"/>
          </p:cNvSpPr>
          <p:nvPr/>
        </p:nvSpPr>
        <p:spPr bwMode="auto">
          <a:xfrm>
            <a:off x="4308004" y="2820988"/>
            <a:ext cx="79375" cy="793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3" name="Oval 5111"/>
          <p:cNvSpPr>
            <a:spLocks noChangeArrowheads="1"/>
          </p:cNvSpPr>
          <p:nvPr/>
        </p:nvSpPr>
        <p:spPr bwMode="auto">
          <a:xfrm>
            <a:off x="4139729" y="27654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4" name="Oval 5112"/>
          <p:cNvSpPr>
            <a:spLocks noChangeArrowheads="1"/>
          </p:cNvSpPr>
          <p:nvPr/>
        </p:nvSpPr>
        <p:spPr bwMode="auto">
          <a:xfrm>
            <a:off x="4766791" y="3157538"/>
            <a:ext cx="63500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5" name="Oval 5113"/>
          <p:cNvSpPr>
            <a:spLocks noChangeArrowheads="1"/>
          </p:cNvSpPr>
          <p:nvPr/>
        </p:nvSpPr>
        <p:spPr bwMode="auto">
          <a:xfrm>
            <a:off x="4227041" y="2787650"/>
            <a:ext cx="61913" cy="6350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6" name="Oval 5114"/>
          <p:cNvSpPr>
            <a:spLocks noChangeArrowheads="1"/>
          </p:cNvSpPr>
          <p:nvPr/>
        </p:nvSpPr>
        <p:spPr bwMode="auto">
          <a:xfrm>
            <a:off x="4874741" y="3275013"/>
            <a:ext cx="61913" cy="619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7" name="Oval 5115"/>
          <p:cNvSpPr>
            <a:spLocks noChangeArrowheads="1"/>
          </p:cNvSpPr>
          <p:nvPr/>
        </p:nvSpPr>
        <p:spPr bwMode="auto">
          <a:xfrm>
            <a:off x="4535016" y="2978150"/>
            <a:ext cx="85725" cy="841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8" name="Oval 5116"/>
          <p:cNvSpPr>
            <a:spLocks noChangeArrowheads="1"/>
          </p:cNvSpPr>
          <p:nvPr/>
        </p:nvSpPr>
        <p:spPr bwMode="auto">
          <a:xfrm>
            <a:off x="4814416" y="3189288"/>
            <a:ext cx="85725" cy="857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19" name="Oval 5117"/>
          <p:cNvSpPr>
            <a:spLocks noChangeArrowheads="1"/>
          </p:cNvSpPr>
          <p:nvPr/>
        </p:nvSpPr>
        <p:spPr bwMode="auto">
          <a:xfrm>
            <a:off x="4668366" y="3074988"/>
            <a:ext cx="84138" cy="825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0" name="Oval 5118"/>
          <p:cNvSpPr>
            <a:spLocks noChangeArrowheads="1"/>
          </p:cNvSpPr>
          <p:nvPr/>
        </p:nvSpPr>
        <p:spPr bwMode="auto">
          <a:xfrm>
            <a:off x="4390554" y="2854325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1" name="Oval 5119"/>
          <p:cNvSpPr>
            <a:spLocks noChangeArrowheads="1"/>
          </p:cNvSpPr>
          <p:nvPr/>
        </p:nvSpPr>
        <p:spPr bwMode="auto">
          <a:xfrm>
            <a:off x="4650904" y="3014663"/>
            <a:ext cx="73025" cy="7302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2" name="Oval 5120"/>
          <p:cNvSpPr>
            <a:spLocks noChangeArrowheads="1"/>
          </p:cNvSpPr>
          <p:nvPr/>
        </p:nvSpPr>
        <p:spPr bwMode="auto">
          <a:xfrm>
            <a:off x="2312516" y="2770188"/>
            <a:ext cx="69850" cy="666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3" name="Oval 5121"/>
          <p:cNvSpPr>
            <a:spLocks noChangeArrowheads="1"/>
          </p:cNvSpPr>
          <p:nvPr/>
        </p:nvSpPr>
        <p:spPr bwMode="auto">
          <a:xfrm>
            <a:off x="2434754" y="2732088"/>
            <a:ext cx="53975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4" name="Oval 5122"/>
          <p:cNvSpPr>
            <a:spLocks noChangeArrowheads="1"/>
          </p:cNvSpPr>
          <p:nvPr/>
        </p:nvSpPr>
        <p:spPr bwMode="auto">
          <a:xfrm>
            <a:off x="4457229" y="290671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5" name="Oval 5123"/>
          <p:cNvSpPr>
            <a:spLocks noChangeArrowheads="1"/>
          </p:cNvSpPr>
          <p:nvPr/>
        </p:nvSpPr>
        <p:spPr bwMode="auto">
          <a:xfrm>
            <a:off x="4754091" y="3090863"/>
            <a:ext cx="55563" cy="5556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6" name="Oval 5124"/>
          <p:cNvSpPr>
            <a:spLocks noChangeArrowheads="1"/>
          </p:cNvSpPr>
          <p:nvPr/>
        </p:nvSpPr>
        <p:spPr bwMode="auto">
          <a:xfrm>
            <a:off x="4619154" y="297497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7" name="Oval 5125"/>
          <p:cNvSpPr>
            <a:spLocks noChangeArrowheads="1"/>
          </p:cNvSpPr>
          <p:nvPr/>
        </p:nvSpPr>
        <p:spPr bwMode="auto">
          <a:xfrm>
            <a:off x="4544541" y="2927350"/>
            <a:ext cx="25400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8" name="Oval 5126"/>
          <p:cNvSpPr>
            <a:spLocks noChangeArrowheads="1"/>
          </p:cNvSpPr>
          <p:nvPr/>
        </p:nvSpPr>
        <p:spPr bwMode="auto">
          <a:xfrm>
            <a:off x="5070004" y="2033588"/>
            <a:ext cx="107950" cy="107950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29" name="Oval 5127"/>
          <p:cNvSpPr>
            <a:spLocks noChangeArrowheads="1"/>
          </p:cNvSpPr>
          <p:nvPr/>
        </p:nvSpPr>
        <p:spPr bwMode="auto">
          <a:xfrm>
            <a:off x="3569816" y="7318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0" name="Oval 5128"/>
          <p:cNvSpPr>
            <a:spLocks noChangeArrowheads="1"/>
          </p:cNvSpPr>
          <p:nvPr/>
        </p:nvSpPr>
        <p:spPr bwMode="auto">
          <a:xfrm>
            <a:off x="3401541" y="9461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1" name="Oval 5129"/>
          <p:cNvSpPr>
            <a:spLocks noChangeArrowheads="1"/>
          </p:cNvSpPr>
          <p:nvPr/>
        </p:nvSpPr>
        <p:spPr bwMode="auto">
          <a:xfrm>
            <a:off x="3806354" y="4905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2" name="Oval 5130"/>
          <p:cNvSpPr>
            <a:spLocks noChangeArrowheads="1"/>
          </p:cNvSpPr>
          <p:nvPr/>
        </p:nvSpPr>
        <p:spPr bwMode="auto">
          <a:xfrm>
            <a:off x="3476154" y="84137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3" name="Oval 5131"/>
          <p:cNvSpPr>
            <a:spLocks noChangeArrowheads="1"/>
          </p:cNvSpPr>
          <p:nvPr/>
        </p:nvSpPr>
        <p:spPr bwMode="auto">
          <a:xfrm>
            <a:off x="5601816" y="3321050"/>
            <a:ext cx="101600" cy="104775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4" name="Oval 5132"/>
          <p:cNvSpPr>
            <a:spLocks noChangeArrowheads="1"/>
          </p:cNvSpPr>
          <p:nvPr/>
        </p:nvSpPr>
        <p:spPr bwMode="auto">
          <a:xfrm>
            <a:off x="5090641" y="1495425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5" name="Oval 5133"/>
          <p:cNvSpPr>
            <a:spLocks noChangeArrowheads="1"/>
          </p:cNvSpPr>
          <p:nvPr/>
        </p:nvSpPr>
        <p:spPr bwMode="auto">
          <a:xfrm>
            <a:off x="5290666" y="14525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6" name="Oval 5134"/>
          <p:cNvSpPr>
            <a:spLocks noChangeArrowheads="1"/>
          </p:cNvSpPr>
          <p:nvPr/>
        </p:nvSpPr>
        <p:spPr bwMode="auto">
          <a:xfrm>
            <a:off x="4873154" y="15668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7" name="Oval 5135"/>
          <p:cNvSpPr>
            <a:spLocks noChangeArrowheads="1"/>
          </p:cNvSpPr>
          <p:nvPr/>
        </p:nvSpPr>
        <p:spPr bwMode="auto">
          <a:xfrm>
            <a:off x="6484466" y="527367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8" name="Oval 5136"/>
          <p:cNvSpPr>
            <a:spLocks noChangeArrowheads="1"/>
          </p:cNvSpPr>
          <p:nvPr/>
        </p:nvSpPr>
        <p:spPr bwMode="auto">
          <a:xfrm>
            <a:off x="5200179" y="1481138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39" name="Oval 5137"/>
          <p:cNvSpPr>
            <a:spLocks noChangeArrowheads="1"/>
          </p:cNvSpPr>
          <p:nvPr/>
        </p:nvSpPr>
        <p:spPr bwMode="auto">
          <a:xfrm>
            <a:off x="6741641" y="5129213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0" name="Oval 5138"/>
          <p:cNvSpPr>
            <a:spLocks noChangeArrowheads="1"/>
          </p:cNvSpPr>
          <p:nvPr/>
        </p:nvSpPr>
        <p:spPr bwMode="auto">
          <a:xfrm>
            <a:off x="4304829" y="5027613"/>
            <a:ext cx="28575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1" name="Oval 5139"/>
          <p:cNvSpPr>
            <a:spLocks noChangeArrowheads="1"/>
          </p:cNvSpPr>
          <p:nvPr/>
        </p:nvSpPr>
        <p:spPr bwMode="auto">
          <a:xfrm>
            <a:off x="5390679" y="1439863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2" name="Oval 5140"/>
          <p:cNvSpPr>
            <a:spLocks noChangeArrowheads="1"/>
          </p:cNvSpPr>
          <p:nvPr/>
        </p:nvSpPr>
        <p:spPr bwMode="auto">
          <a:xfrm>
            <a:off x="4987454" y="1528763"/>
            <a:ext cx="44450" cy="44450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3" name="Oval 5141"/>
          <p:cNvSpPr>
            <a:spLocks noChangeArrowheads="1"/>
          </p:cNvSpPr>
          <p:nvPr/>
        </p:nvSpPr>
        <p:spPr bwMode="auto">
          <a:xfrm>
            <a:off x="5493866" y="1430338"/>
            <a:ext cx="44450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4" name="Oval 5142"/>
          <p:cNvSpPr>
            <a:spLocks noChangeArrowheads="1"/>
          </p:cNvSpPr>
          <p:nvPr/>
        </p:nvSpPr>
        <p:spPr bwMode="auto">
          <a:xfrm>
            <a:off x="4201641" y="4946650"/>
            <a:ext cx="46038" cy="4603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5" name="Oval 5143"/>
          <p:cNvSpPr>
            <a:spLocks noChangeArrowheads="1"/>
          </p:cNvSpPr>
          <p:nvPr/>
        </p:nvSpPr>
        <p:spPr bwMode="auto">
          <a:xfrm>
            <a:off x="6614641" y="5216525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6" name="Oval 5144"/>
          <p:cNvSpPr>
            <a:spLocks noChangeArrowheads="1"/>
          </p:cNvSpPr>
          <p:nvPr/>
        </p:nvSpPr>
        <p:spPr bwMode="auto">
          <a:xfrm>
            <a:off x="5216054" y="2003425"/>
            <a:ext cx="112713" cy="112713"/>
          </a:xfrm>
          <a:prstGeom prst="ellipse">
            <a:avLst/>
          </a:prstGeom>
          <a:solidFill>
            <a:srgbClr val="1F77B4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7" name="Oval 5145"/>
          <p:cNvSpPr>
            <a:spLocks noChangeArrowheads="1"/>
          </p:cNvSpPr>
          <p:nvPr/>
        </p:nvSpPr>
        <p:spPr bwMode="auto">
          <a:xfrm>
            <a:off x="4123854" y="349250"/>
            <a:ext cx="26988" cy="28575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8" name="Oval 5146"/>
          <p:cNvSpPr>
            <a:spLocks noChangeArrowheads="1"/>
          </p:cNvSpPr>
          <p:nvPr/>
        </p:nvSpPr>
        <p:spPr bwMode="auto">
          <a:xfrm>
            <a:off x="3912716" y="5032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49" name="Oval 5147"/>
          <p:cNvSpPr>
            <a:spLocks noChangeArrowheads="1"/>
          </p:cNvSpPr>
          <p:nvPr/>
        </p:nvSpPr>
        <p:spPr bwMode="auto">
          <a:xfrm>
            <a:off x="7032154" y="2978150"/>
            <a:ext cx="26988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0" name="Oval 5148"/>
          <p:cNvSpPr>
            <a:spLocks noChangeArrowheads="1"/>
          </p:cNvSpPr>
          <p:nvPr/>
        </p:nvSpPr>
        <p:spPr bwMode="auto">
          <a:xfrm>
            <a:off x="7251229" y="2155825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1" name="Oval 5149"/>
          <p:cNvSpPr>
            <a:spLocks noChangeArrowheads="1"/>
          </p:cNvSpPr>
          <p:nvPr/>
        </p:nvSpPr>
        <p:spPr bwMode="auto">
          <a:xfrm>
            <a:off x="4007966" y="42068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152" name="Oval 5150"/>
          <p:cNvSpPr>
            <a:spLocks noChangeArrowheads="1"/>
          </p:cNvSpPr>
          <p:nvPr/>
        </p:nvSpPr>
        <p:spPr bwMode="auto">
          <a:xfrm>
            <a:off x="7246466" y="2332038"/>
            <a:ext cx="28575" cy="26988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cxnSp>
        <p:nvCxnSpPr>
          <p:cNvPr id="5154" name="Straight Arrow Connector 5153"/>
          <p:cNvCxnSpPr/>
          <p:nvPr/>
        </p:nvCxnSpPr>
        <p:spPr>
          <a:xfrm>
            <a:off x="1742604" y="5661248"/>
            <a:ext cx="13533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6" name="Straight Arrow Connector 5155"/>
          <p:cNvCxnSpPr/>
          <p:nvPr/>
        </p:nvCxnSpPr>
        <p:spPr>
          <a:xfrm>
            <a:off x="1742604" y="5870258"/>
            <a:ext cx="17510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8" name="Straight Arrow Connector 5157"/>
          <p:cNvCxnSpPr>
            <a:endCxn id="1469" idx="4"/>
          </p:cNvCxnSpPr>
          <p:nvPr/>
        </p:nvCxnSpPr>
        <p:spPr>
          <a:xfrm flipV="1">
            <a:off x="1742604" y="5761039"/>
            <a:ext cx="1940719" cy="63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Straight Arrow Connector 5159"/>
          <p:cNvCxnSpPr/>
          <p:nvPr/>
        </p:nvCxnSpPr>
        <p:spPr>
          <a:xfrm>
            <a:off x="1742604" y="5525295"/>
            <a:ext cx="1168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2" name="Straight Arrow Connector 5161"/>
          <p:cNvCxnSpPr/>
          <p:nvPr/>
        </p:nvCxnSpPr>
        <p:spPr>
          <a:xfrm>
            <a:off x="1742604" y="5148899"/>
            <a:ext cx="1266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4" name="Straight Arrow Connector 5163"/>
          <p:cNvCxnSpPr/>
          <p:nvPr/>
        </p:nvCxnSpPr>
        <p:spPr>
          <a:xfrm>
            <a:off x="1742604" y="5233194"/>
            <a:ext cx="12668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5" name="Straight Arrow Connector 5164"/>
          <p:cNvCxnSpPr/>
          <p:nvPr/>
        </p:nvCxnSpPr>
        <p:spPr>
          <a:xfrm>
            <a:off x="1742604" y="5336064"/>
            <a:ext cx="1431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7" name="TextBox 5166"/>
          <p:cNvSpPr txBox="1"/>
          <p:nvPr/>
        </p:nvSpPr>
        <p:spPr>
          <a:xfrm>
            <a:off x="120530" y="5013176"/>
            <a:ext cx="1625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Teleservices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Consultancy Services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Business Support Services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Global Beverages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</a:t>
            </a:r>
            <a:r>
              <a:rPr lang="en-IN" sz="900" dirty="0" err="1" smtClean="0">
                <a:solidFill>
                  <a:prstClr val="black"/>
                </a:solidFill>
              </a:rPr>
              <a:t>Infotech</a:t>
            </a:r>
            <a:r>
              <a:rPr lang="en-IN" sz="900" dirty="0" smtClean="0">
                <a:solidFill>
                  <a:prstClr val="black"/>
                </a:solidFill>
              </a:rPr>
              <a:t> (merged)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Toyo Radiator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Honeywell Automation India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Communications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A G C Networks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Tata Technologies</a:t>
            </a:r>
            <a:endParaRPr lang="en-IN" sz="900" dirty="0">
              <a:solidFill>
                <a:prstClr val="black"/>
              </a:solidFill>
            </a:endParaRPr>
          </a:p>
        </p:txBody>
      </p:sp>
      <p:sp>
        <p:nvSpPr>
          <p:cNvPr id="5168" name="TextBox 5167"/>
          <p:cNvSpPr txBox="1"/>
          <p:nvPr/>
        </p:nvSpPr>
        <p:spPr>
          <a:xfrm>
            <a:off x="7696319" y="1576829"/>
            <a:ext cx="119616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 smtClean="0">
                <a:solidFill>
                  <a:prstClr val="black"/>
                </a:solidFill>
              </a:rPr>
              <a:t>Tata Projects</a:t>
            </a:r>
            <a:endParaRPr lang="en-IN" sz="900" dirty="0">
              <a:solidFill>
                <a:prstClr val="black"/>
              </a:solidFill>
            </a:endParaRPr>
          </a:p>
          <a:p>
            <a:r>
              <a:rPr lang="en-IN" sz="900" dirty="0" smtClean="0">
                <a:solidFill>
                  <a:prstClr val="black"/>
                </a:solidFill>
              </a:rPr>
              <a:t>Tata Power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Tata Finance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Idea Cellular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Tata Motors</a:t>
            </a:r>
            <a:endParaRPr lang="en-IN" sz="900" dirty="0">
              <a:solidFill>
                <a:prstClr val="black"/>
              </a:solidFill>
            </a:endParaRPr>
          </a:p>
          <a:p>
            <a:r>
              <a:rPr lang="en-IN" sz="900" dirty="0" smtClean="0">
                <a:solidFill>
                  <a:prstClr val="black"/>
                </a:solidFill>
              </a:rPr>
              <a:t>Tata Sons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Tata Steel</a:t>
            </a:r>
          </a:p>
          <a:p>
            <a:r>
              <a:rPr lang="en-IN" sz="900" dirty="0" err="1" smtClean="0">
                <a:solidFill>
                  <a:prstClr val="black"/>
                </a:solidFill>
              </a:rPr>
              <a:t>Tayo</a:t>
            </a:r>
            <a:r>
              <a:rPr lang="en-IN" sz="900" dirty="0" smtClean="0">
                <a:solidFill>
                  <a:prstClr val="black"/>
                </a:solidFill>
              </a:rPr>
              <a:t> Rolls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Tata Securities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Tata Coffee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Tata Investment Corp</a:t>
            </a:r>
            <a:endParaRPr lang="en-IN" sz="900" dirty="0">
              <a:solidFill>
                <a:prstClr val="black"/>
              </a:solidFill>
            </a:endParaRPr>
          </a:p>
        </p:txBody>
      </p:sp>
      <p:cxnSp>
        <p:nvCxnSpPr>
          <p:cNvPr id="5169" name="Straight Arrow Connector 5168"/>
          <p:cNvCxnSpPr/>
          <p:nvPr/>
        </p:nvCxnSpPr>
        <p:spPr>
          <a:xfrm flipH="1">
            <a:off x="5832004" y="3074035"/>
            <a:ext cx="19083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1" name="Straight Arrow Connector 5170"/>
          <p:cNvCxnSpPr/>
          <p:nvPr/>
        </p:nvCxnSpPr>
        <p:spPr>
          <a:xfrm flipH="1">
            <a:off x="5742774" y="6260471"/>
            <a:ext cx="2623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4" name="Straight Arrow Connector 5173"/>
          <p:cNvCxnSpPr/>
          <p:nvPr/>
        </p:nvCxnSpPr>
        <p:spPr>
          <a:xfrm flipH="1">
            <a:off x="5724128" y="2827655"/>
            <a:ext cx="2016224" cy="60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6" name="Straight Arrow Connector 5175"/>
          <p:cNvCxnSpPr/>
          <p:nvPr/>
        </p:nvCxnSpPr>
        <p:spPr>
          <a:xfrm flipH="1">
            <a:off x="5984240" y="2673351"/>
            <a:ext cx="1756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8" name="Straight Arrow Connector 5177"/>
          <p:cNvCxnSpPr>
            <a:endCxn id="302" idx="6"/>
          </p:cNvCxnSpPr>
          <p:nvPr/>
        </p:nvCxnSpPr>
        <p:spPr>
          <a:xfrm flipH="1">
            <a:off x="6114580" y="2544584"/>
            <a:ext cx="1625772" cy="33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2" name="TextBox 5181"/>
          <p:cNvSpPr txBox="1"/>
          <p:nvPr/>
        </p:nvSpPr>
        <p:spPr>
          <a:xfrm>
            <a:off x="6660232" y="18986"/>
            <a:ext cx="101341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 smtClean="0">
                <a:solidFill>
                  <a:prstClr val="white"/>
                </a:solidFill>
              </a:rPr>
              <a:t>A J Engineer</a:t>
            </a:r>
          </a:p>
          <a:p>
            <a:r>
              <a:rPr lang="en-IN" sz="900" dirty="0" smtClean="0">
                <a:solidFill>
                  <a:prstClr val="white"/>
                </a:solidFill>
              </a:rPr>
              <a:t>H </a:t>
            </a:r>
            <a:r>
              <a:rPr lang="en-IN" sz="900" dirty="0" err="1" smtClean="0">
                <a:solidFill>
                  <a:prstClr val="white"/>
                </a:solidFill>
              </a:rPr>
              <a:t>H</a:t>
            </a:r>
            <a:r>
              <a:rPr lang="en-IN" sz="900" dirty="0" smtClean="0">
                <a:solidFill>
                  <a:prstClr val="white"/>
                </a:solidFill>
              </a:rPr>
              <a:t> </a:t>
            </a:r>
            <a:r>
              <a:rPr lang="en-IN" sz="900" dirty="0" err="1" smtClean="0">
                <a:solidFill>
                  <a:prstClr val="white"/>
                </a:solidFill>
              </a:rPr>
              <a:t>Malgham</a:t>
            </a:r>
            <a:endParaRPr lang="en-IN" sz="900" dirty="0" smtClean="0">
              <a:solidFill>
                <a:prstClr val="white"/>
              </a:solidFill>
            </a:endParaRPr>
          </a:p>
          <a:p>
            <a:r>
              <a:rPr lang="en-IN" sz="900" dirty="0" smtClean="0">
                <a:solidFill>
                  <a:prstClr val="white"/>
                </a:solidFill>
              </a:rPr>
              <a:t>H K </a:t>
            </a:r>
            <a:r>
              <a:rPr lang="en-IN" sz="900" dirty="0" err="1" smtClean="0">
                <a:solidFill>
                  <a:prstClr val="white"/>
                </a:solidFill>
              </a:rPr>
              <a:t>Sethna</a:t>
            </a:r>
            <a:endParaRPr lang="en-IN" sz="900" dirty="0" smtClean="0">
              <a:solidFill>
                <a:prstClr val="white"/>
              </a:solidFill>
            </a:endParaRPr>
          </a:p>
          <a:p>
            <a:r>
              <a:rPr lang="en-IN" sz="900" dirty="0" err="1" smtClean="0">
                <a:solidFill>
                  <a:prstClr val="black"/>
                </a:solidFill>
              </a:rPr>
              <a:t>Keshub</a:t>
            </a:r>
            <a:r>
              <a:rPr lang="en-IN" sz="900" dirty="0" smtClean="0">
                <a:solidFill>
                  <a:prstClr val="black"/>
                </a:solidFill>
              </a:rPr>
              <a:t> Mahindra</a:t>
            </a:r>
          </a:p>
          <a:p>
            <a:r>
              <a:rPr lang="en-IN" sz="900" dirty="0" smtClean="0">
                <a:solidFill>
                  <a:prstClr val="black"/>
                </a:solidFill>
              </a:rPr>
              <a:t>Ravi Kant</a:t>
            </a:r>
          </a:p>
          <a:p>
            <a:r>
              <a:rPr lang="en-IN" sz="900" dirty="0" err="1" smtClean="0">
                <a:solidFill>
                  <a:prstClr val="black"/>
                </a:solidFill>
              </a:rPr>
              <a:t>Russi</a:t>
            </a:r>
            <a:r>
              <a:rPr lang="en-IN" sz="900" dirty="0" smtClean="0">
                <a:solidFill>
                  <a:prstClr val="black"/>
                </a:solidFill>
              </a:rPr>
              <a:t> </a:t>
            </a:r>
            <a:r>
              <a:rPr lang="en-IN" sz="900" dirty="0" err="1" smtClean="0">
                <a:solidFill>
                  <a:prstClr val="black"/>
                </a:solidFill>
              </a:rPr>
              <a:t>Mody</a:t>
            </a:r>
            <a:endParaRPr lang="en-IN" sz="900" dirty="0" smtClean="0">
              <a:solidFill>
                <a:prstClr val="black"/>
              </a:solidFill>
            </a:endParaRPr>
          </a:p>
          <a:p>
            <a:r>
              <a:rPr lang="en-IN" sz="900" dirty="0" err="1" smtClean="0">
                <a:solidFill>
                  <a:prstClr val="black"/>
                </a:solidFill>
              </a:rPr>
              <a:t>Sujit</a:t>
            </a:r>
            <a:r>
              <a:rPr lang="en-IN" sz="900" dirty="0" smtClean="0">
                <a:solidFill>
                  <a:prstClr val="black"/>
                </a:solidFill>
              </a:rPr>
              <a:t> Gupta</a:t>
            </a:r>
          </a:p>
        </p:txBody>
      </p:sp>
      <p:sp>
        <p:nvSpPr>
          <p:cNvPr id="5183" name="TextBox 5182"/>
          <p:cNvSpPr txBox="1"/>
          <p:nvPr/>
        </p:nvSpPr>
        <p:spPr>
          <a:xfrm>
            <a:off x="6174767" y="5712937"/>
            <a:ext cx="81624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 smtClean="0">
                <a:solidFill>
                  <a:prstClr val="black"/>
                </a:solidFill>
              </a:rPr>
              <a:t>A S Bam</a:t>
            </a:r>
          </a:p>
          <a:p>
            <a:r>
              <a:rPr lang="pt-BR" sz="900" dirty="0" smtClean="0">
                <a:solidFill>
                  <a:prstClr val="black"/>
                </a:solidFill>
              </a:rPr>
              <a:t>Amal Ganguli</a:t>
            </a:r>
          </a:p>
          <a:p>
            <a:r>
              <a:rPr lang="pt-BR" sz="900" dirty="0" smtClean="0">
                <a:solidFill>
                  <a:prstClr val="black"/>
                </a:solidFill>
              </a:rPr>
              <a:t>D B Engineer</a:t>
            </a:r>
          </a:p>
          <a:p>
            <a:r>
              <a:rPr lang="pt-BR" sz="900" dirty="0" smtClean="0">
                <a:solidFill>
                  <a:prstClr val="black"/>
                </a:solidFill>
              </a:rPr>
              <a:t>D N Ghosh</a:t>
            </a:r>
          </a:p>
          <a:p>
            <a:r>
              <a:rPr lang="pt-BR" sz="900" dirty="0" smtClean="0">
                <a:solidFill>
                  <a:prstClr val="black"/>
                </a:solidFill>
              </a:rPr>
              <a:t>M N Bhagwat</a:t>
            </a:r>
          </a:p>
          <a:p>
            <a:r>
              <a:rPr lang="pt-BR" sz="900" dirty="0" smtClean="0">
                <a:solidFill>
                  <a:prstClr val="black"/>
                </a:solidFill>
              </a:rPr>
              <a:t>N N Kampani</a:t>
            </a:r>
          </a:p>
          <a:p>
            <a:r>
              <a:rPr lang="pt-BR" sz="900" dirty="0" smtClean="0">
                <a:solidFill>
                  <a:prstClr val="black"/>
                </a:solidFill>
              </a:rPr>
              <a:t>U M Rao</a:t>
            </a:r>
          </a:p>
        </p:txBody>
      </p:sp>
      <p:sp>
        <p:nvSpPr>
          <p:cNvPr id="5184" name="TextBox 5183"/>
          <p:cNvSpPr txBox="1"/>
          <p:nvPr/>
        </p:nvSpPr>
        <p:spPr>
          <a:xfrm>
            <a:off x="305449" y="3185547"/>
            <a:ext cx="100546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900" dirty="0" smtClean="0">
                <a:solidFill>
                  <a:prstClr val="black"/>
                </a:solidFill>
              </a:rPr>
              <a:t>B </a:t>
            </a:r>
            <a:r>
              <a:rPr lang="en-IN" sz="900" dirty="0" err="1" smtClean="0">
                <a:solidFill>
                  <a:prstClr val="black"/>
                </a:solidFill>
              </a:rPr>
              <a:t>Muthuraman</a:t>
            </a:r>
            <a:endParaRPr lang="en-IN" sz="900" dirty="0" smtClean="0">
              <a:solidFill>
                <a:prstClr val="black"/>
              </a:solidFill>
            </a:endParaRPr>
          </a:p>
          <a:p>
            <a:pPr algn="r"/>
            <a:r>
              <a:rPr lang="en-IN" sz="900" dirty="0" err="1" smtClean="0">
                <a:solidFill>
                  <a:prstClr val="black"/>
                </a:solidFill>
              </a:rPr>
              <a:t>Ishaat</a:t>
            </a:r>
            <a:r>
              <a:rPr lang="en-IN" sz="900" dirty="0" smtClean="0">
                <a:solidFill>
                  <a:prstClr val="black"/>
                </a:solidFill>
              </a:rPr>
              <a:t> Hussain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J </a:t>
            </a:r>
            <a:r>
              <a:rPr lang="en-IN" sz="900" dirty="0" err="1" smtClean="0">
                <a:solidFill>
                  <a:prstClr val="black"/>
                </a:solidFill>
              </a:rPr>
              <a:t>J</a:t>
            </a:r>
            <a:r>
              <a:rPr lang="en-IN" sz="900" dirty="0" smtClean="0">
                <a:solidFill>
                  <a:prstClr val="black"/>
                </a:solidFill>
              </a:rPr>
              <a:t> </a:t>
            </a:r>
            <a:r>
              <a:rPr lang="en-IN" sz="900" dirty="0" err="1" smtClean="0">
                <a:solidFill>
                  <a:prstClr val="black"/>
                </a:solidFill>
              </a:rPr>
              <a:t>Irani</a:t>
            </a:r>
            <a:endParaRPr lang="en-IN" sz="900" dirty="0" smtClean="0">
              <a:solidFill>
                <a:prstClr val="black"/>
              </a:solidFill>
            </a:endParaRP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N A </a:t>
            </a:r>
            <a:r>
              <a:rPr lang="en-IN" sz="900" dirty="0" err="1" smtClean="0">
                <a:solidFill>
                  <a:prstClr val="black"/>
                </a:solidFill>
              </a:rPr>
              <a:t>Palkhivala</a:t>
            </a:r>
            <a:endParaRPr lang="en-IN" sz="900" dirty="0" smtClean="0">
              <a:solidFill>
                <a:prstClr val="black"/>
              </a:solidFill>
            </a:endParaRP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N A </a:t>
            </a:r>
            <a:r>
              <a:rPr lang="en-IN" sz="900" dirty="0" err="1" smtClean="0">
                <a:solidFill>
                  <a:prstClr val="black"/>
                </a:solidFill>
              </a:rPr>
              <a:t>Soonawala</a:t>
            </a:r>
            <a:endParaRPr lang="en-IN" sz="900" dirty="0" smtClean="0">
              <a:solidFill>
                <a:prstClr val="black"/>
              </a:solidFill>
            </a:endParaRP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R </a:t>
            </a:r>
            <a:r>
              <a:rPr lang="en-IN" sz="900" dirty="0" err="1" smtClean="0">
                <a:solidFill>
                  <a:prstClr val="black"/>
                </a:solidFill>
              </a:rPr>
              <a:t>Gopalakrishnan</a:t>
            </a:r>
            <a:endParaRPr lang="en-IN" sz="900" dirty="0" smtClean="0">
              <a:solidFill>
                <a:prstClr val="black"/>
              </a:solidFill>
            </a:endParaRPr>
          </a:p>
          <a:p>
            <a:pPr algn="r"/>
            <a:r>
              <a:rPr lang="en-IN" sz="900" dirty="0" err="1" smtClean="0">
                <a:solidFill>
                  <a:prstClr val="black"/>
                </a:solidFill>
              </a:rPr>
              <a:t>Ratan</a:t>
            </a:r>
            <a:r>
              <a:rPr lang="en-IN" sz="900" dirty="0" smtClean="0">
                <a:solidFill>
                  <a:prstClr val="black"/>
                </a:solidFill>
              </a:rPr>
              <a:t> Tata</a:t>
            </a: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S </a:t>
            </a:r>
            <a:r>
              <a:rPr lang="en-IN" sz="900" dirty="0" err="1" smtClean="0">
                <a:solidFill>
                  <a:prstClr val="black"/>
                </a:solidFill>
              </a:rPr>
              <a:t>Ramadorai</a:t>
            </a:r>
            <a:endParaRPr lang="en-IN" sz="900" dirty="0" smtClean="0">
              <a:solidFill>
                <a:prstClr val="black"/>
              </a:solidFill>
            </a:endParaRPr>
          </a:p>
          <a:p>
            <a:pPr algn="r"/>
            <a:r>
              <a:rPr lang="en-IN" sz="900" dirty="0" smtClean="0">
                <a:solidFill>
                  <a:prstClr val="black"/>
                </a:solidFill>
              </a:rPr>
              <a:t>S </a:t>
            </a:r>
            <a:r>
              <a:rPr lang="en-IN" sz="900" dirty="0" err="1" smtClean="0">
                <a:solidFill>
                  <a:prstClr val="black"/>
                </a:solidFill>
              </a:rPr>
              <a:t>Ramakrishnan</a:t>
            </a:r>
            <a:endParaRPr lang="en-IN" sz="900" dirty="0" smtClean="0">
              <a:solidFill>
                <a:prstClr val="black"/>
              </a:solidFill>
            </a:endParaRPr>
          </a:p>
        </p:txBody>
      </p:sp>
      <p:sp>
        <p:nvSpPr>
          <p:cNvPr id="5185" name="Left Brace 5184"/>
          <p:cNvSpPr/>
          <p:nvPr/>
        </p:nvSpPr>
        <p:spPr>
          <a:xfrm>
            <a:off x="6056733" y="5838826"/>
            <a:ext cx="171451" cy="839787"/>
          </a:xfrm>
          <a:prstGeom prst="leftBrace">
            <a:avLst>
              <a:gd name="adj1" fmla="val 1224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5186" name="Left Brace 5185"/>
          <p:cNvSpPr/>
          <p:nvPr/>
        </p:nvSpPr>
        <p:spPr>
          <a:xfrm flipH="1" flipV="1">
            <a:off x="1254479" y="3256422"/>
            <a:ext cx="172211" cy="1201277"/>
          </a:xfrm>
          <a:prstGeom prst="leftBrace">
            <a:avLst>
              <a:gd name="adj1" fmla="val 1224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cxnSp>
        <p:nvCxnSpPr>
          <p:cNvPr id="5187" name="Straight Arrow Connector 5186"/>
          <p:cNvCxnSpPr/>
          <p:nvPr/>
        </p:nvCxnSpPr>
        <p:spPr>
          <a:xfrm>
            <a:off x="1478285" y="3853510"/>
            <a:ext cx="235981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9" name="Left Brace 5188"/>
          <p:cNvSpPr/>
          <p:nvPr/>
        </p:nvSpPr>
        <p:spPr>
          <a:xfrm>
            <a:off x="6546379" y="116632"/>
            <a:ext cx="163514" cy="907256"/>
          </a:xfrm>
          <a:prstGeom prst="leftBrace">
            <a:avLst>
              <a:gd name="adj1" fmla="val 1224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5190" name="TextBox 5189"/>
          <p:cNvSpPr txBox="1"/>
          <p:nvPr/>
        </p:nvSpPr>
        <p:spPr>
          <a:xfrm>
            <a:off x="0" y="0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cap="small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Directorships at the </a:t>
            </a:r>
            <a:r>
              <a:rPr lang="en-IN" sz="2400" cap="small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Tatas</a:t>
            </a:r>
            <a:endParaRPr lang="en-IN" sz="2400" cap="small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93" name="Picture 51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50" y="142972"/>
            <a:ext cx="1049007" cy="190728"/>
          </a:xfrm>
          <a:prstGeom prst="rect">
            <a:avLst/>
          </a:prstGeom>
        </p:spPr>
      </p:pic>
      <p:sp>
        <p:nvSpPr>
          <p:cNvPr id="5194" name="TextBox 5193"/>
          <p:cNvSpPr txBox="1"/>
          <p:nvPr/>
        </p:nvSpPr>
        <p:spPr>
          <a:xfrm>
            <a:off x="323528" y="548680"/>
            <a:ext cx="24482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800" b="1" dirty="0" smtClean="0">
                <a:solidFill>
                  <a:srgbClr val="C0504D"/>
                </a:solidFill>
              </a:rPr>
              <a:t>Every person who was a Director at the Tata Group </a:t>
            </a:r>
            <a:r>
              <a:rPr lang="en-IN" sz="800" dirty="0" smtClean="0">
                <a:solidFill>
                  <a:prstClr val="black"/>
                </a:solidFill>
              </a:rPr>
              <a:t>is shown here as an orange circle. The size of the circle is based on the number of directorship positions held over their lifetime.</a:t>
            </a:r>
          </a:p>
        </p:txBody>
      </p:sp>
      <p:sp>
        <p:nvSpPr>
          <p:cNvPr id="5195" name="Oval 3852"/>
          <p:cNvSpPr>
            <a:spLocks noChangeArrowheads="1"/>
          </p:cNvSpPr>
          <p:nvPr/>
        </p:nvSpPr>
        <p:spPr bwMode="auto">
          <a:xfrm>
            <a:off x="107504" y="626591"/>
            <a:ext cx="138113" cy="138113"/>
          </a:xfrm>
          <a:prstGeom prst="ellipse">
            <a:avLst/>
          </a:prstGeom>
          <a:solidFill>
            <a:srgbClr val="FF7F0E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197" name="TextBox 5196"/>
          <p:cNvSpPr txBox="1"/>
          <p:nvPr/>
        </p:nvSpPr>
        <p:spPr>
          <a:xfrm>
            <a:off x="323528" y="1136357"/>
            <a:ext cx="20350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800" b="1" dirty="0" smtClean="0">
                <a:solidFill>
                  <a:srgbClr val="C0504D"/>
                </a:solidFill>
              </a:rPr>
              <a:t>Every company in the Tata Group </a:t>
            </a:r>
            <a:r>
              <a:rPr lang="en-IN" sz="800" dirty="0" smtClean="0">
                <a:solidFill>
                  <a:prstClr val="black"/>
                </a:solidFill>
              </a:rPr>
              <a:t>is shown here as a blue circle. The size of the circle is based on the number of directors the company has had over time.</a:t>
            </a:r>
          </a:p>
        </p:txBody>
      </p:sp>
      <p:sp>
        <p:nvSpPr>
          <p:cNvPr id="5198" name="Oval 3852"/>
          <p:cNvSpPr>
            <a:spLocks noChangeArrowheads="1"/>
          </p:cNvSpPr>
          <p:nvPr/>
        </p:nvSpPr>
        <p:spPr bwMode="auto">
          <a:xfrm>
            <a:off x="107504" y="1159662"/>
            <a:ext cx="138113" cy="138113"/>
          </a:xfrm>
          <a:prstGeom prst="ellipse">
            <a:avLst/>
          </a:prstGeom>
          <a:solidFill>
            <a:schemeClr val="accent1"/>
          </a:solidFill>
          <a:ln w="1588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00" name="TextBox 5199"/>
          <p:cNvSpPr txBox="1"/>
          <p:nvPr/>
        </p:nvSpPr>
        <p:spPr>
          <a:xfrm>
            <a:off x="323528" y="1716452"/>
            <a:ext cx="19477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800" b="1" dirty="0" smtClean="0">
                <a:solidFill>
                  <a:srgbClr val="C0504D"/>
                </a:solidFill>
              </a:rPr>
              <a:t>Every directorship relation is shown by a line</a:t>
            </a:r>
            <a:r>
              <a:rPr lang="en-IN" sz="800" dirty="0" smtClean="0">
                <a:solidFill>
                  <a:prstClr val="black"/>
                </a:solidFill>
              </a:rPr>
              <a:t>. If a person has held a directorship position at a company, the two are connected by a line.</a:t>
            </a:r>
          </a:p>
        </p:txBody>
      </p:sp>
      <p:sp>
        <p:nvSpPr>
          <p:cNvPr id="5201" name="Line 2538"/>
          <p:cNvSpPr>
            <a:spLocks noChangeShapeType="1"/>
          </p:cNvSpPr>
          <p:nvPr/>
        </p:nvSpPr>
        <p:spPr bwMode="auto">
          <a:xfrm>
            <a:off x="108341" y="1778963"/>
            <a:ext cx="138677" cy="0"/>
          </a:xfrm>
          <a:prstGeom prst="line">
            <a:avLst/>
          </a:prstGeom>
          <a:noFill/>
          <a:ln w="1588" cap="flat">
            <a:solidFill>
              <a:srgbClr val="000000">
                <a:alpha val="50196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5202" name="TextBox 5201"/>
          <p:cNvSpPr txBox="1"/>
          <p:nvPr/>
        </p:nvSpPr>
        <p:spPr>
          <a:xfrm>
            <a:off x="323528" y="2202934"/>
            <a:ext cx="19477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800" b="1" dirty="0" smtClean="0">
                <a:solidFill>
                  <a:srgbClr val="C0504D"/>
                </a:solidFill>
              </a:rPr>
              <a:t>The group appears to be divided into two clusters</a:t>
            </a:r>
            <a:r>
              <a:rPr lang="en-IN" sz="800" dirty="0" smtClean="0">
                <a:solidFill>
                  <a:prstClr val="black"/>
                </a:solidFill>
              </a:rPr>
              <a:t> based on the network of directorship roles.</a:t>
            </a:r>
          </a:p>
        </p:txBody>
      </p:sp>
      <p:sp>
        <p:nvSpPr>
          <p:cNvPr id="5203" name="TextBox 5202"/>
          <p:cNvSpPr txBox="1"/>
          <p:nvPr/>
        </p:nvSpPr>
        <p:spPr>
          <a:xfrm>
            <a:off x="236584" y="285293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/>
            </a:lvl1pPr>
          </a:lstStyle>
          <a:p>
            <a:r>
              <a:rPr lang="en-IN" b="1" dirty="0">
                <a:solidFill>
                  <a:srgbClr val="C0504D"/>
                </a:solidFill>
              </a:rPr>
              <a:t>P</a:t>
            </a:r>
            <a:r>
              <a:rPr lang="en-IN" b="1" dirty="0" smtClean="0">
                <a:solidFill>
                  <a:srgbClr val="C0504D"/>
                </a:solidFill>
              </a:rPr>
              <a:t>rominent </a:t>
            </a:r>
            <a:r>
              <a:rPr lang="en-IN" b="1" dirty="0">
                <a:solidFill>
                  <a:srgbClr val="C0504D"/>
                </a:solidFill>
              </a:rPr>
              <a:t>leaders</a:t>
            </a:r>
          </a:p>
          <a:p>
            <a:r>
              <a:rPr lang="en-IN" b="1" dirty="0">
                <a:solidFill>
                  <a:srgbClr val="C0504D"/>
                </a:solidFill>
              </a:rPr>
              <a:t>bridge the groups</a:t>
            </a:r>
          </a:p>
        </p:txBody>
      </p:sp>
      <p:sp>
        <p:nvSpPr>
          <p:cNvPr id="5204" name="TextBox 5203"/>
          <p:cNvSpPr txBox="1"/>
          <p:nvPr/>
        </p:nvSpPr>
        <p:spPr>
          <a:xfrm>
            <a:off x="231063" y="4869160"/>
            <a:ext cx="1513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/>
            </a:lvl1pPr>
          </a:lstStyle>
          <a:p>
            <a:r>
              <a:rPr lang="en-IN" b="1" dirty="0" smtClean="0">
                <a:solidFill>
                  <a:srgbClr val="C0504D"/>
                </a:solidFill>
              </a:rPr>
              <a:t>Second group of companies</a:t>
            </a:r>
            <a:endParaRPr lang="en-IN" b="1" dirty="0">
              <a:solidFill>
                <a:srgbClr val="C0504D"/>
              </a:solidFill>
            </a:endParaRPr>
          </a:p>
        </p:txBody>
      </p:sp>
      <p:sp>
        <p:nvSpPr>
          <p:cNvPr id="5205" name="TextBox 5204"/>
          <p:cNvSpPr txBox="1"/>
          <p:nvPr/>
        </p:nvSpPr>
        <p:spPr>
          <a:xfrm>
            <a:off x="7696319" y="1397968"/>
            <a:ext cx="1375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/>
            </a:lvl1pPr>
          </a:lstStyle>
          <a:p>
            <a:pPr algn="l"/>
            <a:r>
              <a:rPr lang="en-IN" b="1" dirty="0" smtClean="0">
                <a:solidFill>
                  <a:srgbClr val="C0504D"/>
                </a:solidFill>
              </a:rPr>
              <a:t>First group of companies</a:t>
            </a:r>
            <a:endParaRPr lang="en-IN" b="1" dirty="0">
              <a:solidFill>
                <a:srgbClr val="C0504D"/>
              </a:solidFill>
            </a:endParaRPr>
          </a:p>
        </p:txBody>
      </p:sp>
      <p:sp>
        <p:nvSpPr>
          <p:cNvPr id="5206" name="TextBox 5205"/>
          <p:cNvSpPr txBox="1"/>
          <p:nvPr/>
        </p:nvSpPr>
        <p:spPr>
          <a:xfrm>
            <a:off x="7696319" y="491481"/>
            <a:ext cx="1447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900"/>
            </a:lvl1pPr>
          </a:lstStyle>
          <a:p>
            <a:pPr algn="l"/>
            <a:r>
              <a:rPr lang="en-IN" b="1" dirty="0" smtClean="0">
                <a:solidFill>
                  <a:srgbClr val="C0504D"/>
                </a:solidFill>
              </a:rPr>
              <a:t>Some directors are mainly </a:t>
            </a:r>
            <a:r>
              <a:rPr lang="en-IN" dirty="0" smtClean="0">
                <a:solidFill>
                  <a:prstClr val="black"/>
                </a:solidFill>
              </a:rPr>
              <a:t>associated with the first group </a:t>
            </a:r>
            <a:r>
              <a:rPr lang="en-IN" smtClean="0">
                <a:solidFill>
                  <a:prstClr val="black"/>
                </a:solidFill>
              </a:rPr>
              <a:t>of companies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5207" name="TextBox 5206"/>
          <p:cNvSpPr txBox="1"/>
          <p:nvPr/>
        </p:nvSpPr>
        <p:spPr>
          <a:xfrm>
            <a:off x="6940743" y="5712389"/>
            <a:ext cx="14476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900"/>
            </a:lvl1pPr>
          </a:lstStyle>
          <a:p>
            <a:pPr algn="l"/>
            <a:r>
              <a:rPr lang="en-IN" b="1" dirty="0" smtClean="0">
                <a:solidFill>
                  <a:srgbClr val="C0504D"/>
                </a:solidFill>
              </a:rPr>
              <a:t>Some directors are mainly </a:t>
            </a:r>
            <a:r>
              <a:rPr lang="en-IN" dirty="0" smtClean="0">
                <a:solidFill>
                  <a:prstClr val="black"/>
                </a:solidFill>
              </a:rPr>
              <a:t>associated with the second group of companies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63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7533"/>
            <a:ext cx="9144000" cy="2405198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0" rIns="180000" rtlCol="0" anchor="ctr"/>
          <a:lstStyle/>
          <a:p>
            <a:pPr algn="ctr">
              <a:spcAft>
                <a:spcPts val="1200"/>
              </a:spcAft>
              <a:tabLst>
                <a:tab pos="1617663" algn="l"/>
              </a:tabLst>
            </a:pPr>
            <a:r>
              <a:rPr lang="en-US" sz="4800" b="1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The </a:t>
            </a:r>
            <a:r>
              <a:rPr lang="en-US" sz="4800" b="1" kern="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rtl val="0"/>
              </a:rPr>
              <a:t>Boundaries </a:t>
            </a:r>
            <a:r>
              <a:rPr lang="en-US" sz="4800" b="1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across different Media are </a:t>
            </a:r>
            <a:r>
              <a:rPr lang="en-US" sz="4800" b="1" kern="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rtl val="0"/>
              </a:rPr>
              <a:t>Blurring</a:t>
            </a:r>
            <a:endParaRPr lang="en-IN" sz="48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7725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F5061-177D-44CD-B43F-9ADCA78E8DB2}" type="slidenum">
              <a:rPr lang="en-IN" smtClean="0">
                <a:solidFill>
                  <a:prstClr val="white"/>
                </a:solidFill>
              </a:rPr>
              <a:pPr/>
              <a:t>64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7533"/>
            <a:ext cx="9144000" cy="2405198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360000" rIns="180000" rtlCol="0" anchor="ctr"/>
          <a:lstStyle/>
          <a:p>
            <a:pPr algn="ctr">
              <a:spcAft>
                <a:spcPts val="1200"/>
              </a:spcAft>
              <a:tabLst>
                <a:tab pos="1617663" algn="l"/>
              </a:tabLst>
            </a:pPr>
            <a:r>
              <a:rPr lang="en-US" sz="4800" b="1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..and </a:t>
            </a:r>
            <a:r>
              <a:rPr lang="en-US" sz="4800" b="1" kern="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rtl val="0"/>
              </a:rPr>
              <a:t>Newer </a:t>
            </a:r>
            <a:r>
              <a:rPr lang="en-US" sz="4800" b="1" kern="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Genres</a:t>
            </a:r>
            <a:r>
              <a:rPr lang="en-US" sz="4800" b="1" kern="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rtl val="0"/>
              </a:rPr>
              <a:t> </a:t>
            </a:r>
            <a:r>
              <a:rPr lang="en-US" sz="4800" b="1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are</a:t>
            </a:r>
          </a:p>
          <a:p>
            <a:pPr algn="ctr">
              <a:spcAft>
                <a:spcPts val="1200"/>
              </a:spcAft>
              <a:tabLst>
                <a:tab pos="1617663" algn="l"/>
              </a:tabLst>
            </a:pPr>
            <a:r>
              <a:rPr lang="en-US" sz="4800" b="1" kern="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rtl val="0"/>
              </a:rPr>
              <a:t> </a:t>
            </a:r>
            <a:r>
              <a:rPr lang="en-US" sz="4800" b="1" kern="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  <a:rtl val="0"/>
              </a:rPr>
              <a:t>Emerging</a:t>
            </a:r>
            <a:endParaRPr lang="en-IN" sz="4800" b="1" kern="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293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illme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3600400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pPr algn="ctr">
              <a:spcAft>
                <a:spcPts val="1200"/>
              </a:spcAft>
            </a:pPr>
            <a:r>
              <a:rPr lang="en-GB" sz="3600" cap="all" dirty="0" smtClean="0">
                <a:solidFill>
                  <a:prstClr val="white"/>
                </a:solidFill>
                <a:latin typeface="Trebuchet MS"/>
              </a:rPr>
              <a:t>Visualisation is imperative for</a:t>
            </a:r>
          </a:p>
          <a:p>
            <a:pPr algn="ctr">
              <a:spcAft>
                <a:spcPts val="1200"/>
              </a:spcAft>
            </a:pPr>
            <a:r>
              <a:rPr lang="en-GB" sz="4300" cap="all" dirty="0" smtClean="0">
                <a:solidFill>
                  <a:prstClr val="white"/>
                </a:solidFill>
                <a:latin typeface="Trebuchet MS"/>
              </a:rPr>
              <a:t>Data </a:t>
            </a:r>
            <a:r>
              <a:rPr lang="en-GB" sz="4300" cap="all" dirty="0" smtClean="0">
                <a:solidFill>
                  <a:prstClr val="white"/>
                </a:solidFill>
                <a:latin typeface="Calibri"/>
              </a:rPr>
              <a:t>→ </a:t>
            </a:r>
            <a:r>
              <a:rPr lang="en-GB" sz="4300" cap="all" dirty="0" smtClean="0">
                <a:solidFill>
                  <a:prstClr val="white"/>
                </a:solidFill>
                <a:latin typeface="Trebuchet MS"/>
              </a:rPr>
              <a:t>Insights </a:t>
            </a:r>
            <a:r>
              <a:rPr lang="en-GB" sz="4300" cap="all" dirty="0" smtClean="0">
                <a:solidFill>
                  <a:prstClr val="white"/>
                </a:solidFill>
                <a:latin typeface="Calibri"/>
              </a:rPr>
              <a:t>→ </a:t>
            </a:r>
            <a:r>
              <a:rPr lang="en-GB" sz="4300" cap="all" dirty="0" smtClean="0">
                <a:solidFill>
                  <a:prstClr val="white"/>
                </a:solidFill>
                <a:latin typeface="Trebuchet MS"/>
              </a:rPr>
              <a:t>Action</a:t>
            </a:r>
            <a:endParaRPr lang="en-GB" sz="4300" cap="all" dirty="0">
              <a:solidFill>
                <a:prstClr val="white"/>
              </a:solidFill>
              <a:latin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255561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Spot the unusual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2555612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Communicate patterns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2555612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solidFill>
                  <a:prstClr val="white"/>
                </a:solidFill>
              </a:rPr>
              <a:t>Simplify decisions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3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0214"/>
            <a:ext cx="4307142" cy="7831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74344"/>
            <a:ext cx="2376264" cy="1078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1338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prstClr val="black"/>
                </a:solidFill>
              </a:rPr>
              <a:t>We handle terabyte-size data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1840" y="1913384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prstClr val="black"/>
                </a:solidFill>
              </a:rPr>
              <a:t>via non-traditional analytics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2384" y="1913384"/>
            <a:ext cx="252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prstClr val="black"/>
                </a:solidFill>
              </a:rPr>
              <a:t>and visualise it in real-time.</a:t>
            </a:r>
            <a:endParaRPr lang="en-GB" sz="1400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50" y="2273990"/>
            <a:ext cx="2242203" cy="1007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74339"/>
            <a:ext cx="2317757" cy="100639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3568" y="3768169"/>
            <a:ext cx="7488832" cy="1015663"/>
            <a:chOff x="256084" y="5127154"/>
            <a:chExt cx="7488832" cy="1015663"/>
          </a:xfrm>
        </p:grpSpPr>
        <p:sp>
          <p:nvSpPr>
            <p:cNvPr id="11" name="TextBox 10"/>
            <p:cNvSpPr txBox="1"/>
            <p:nvPr/>
          </p:nvSpPr>
          <p:spPr>
            <a:xfrm>
              <a:off x="256084" y="5127154"/>
              <a:ext cx="2376264" cy="68505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>
                <a:lnSpc>
                  <a:spcPct val="107000"/>
                </a:lnSpc>
              </a:pPr>
              <a:r>
                <a:rPr lang="en-GB" dirty="0" smtClean="0">
                  <a:solidFill>
                    <a:prstClr val="black"/>
                  </a:solidFill>
                  <a:latin typeface="Trebuchet MS"/>
                </a:rPr>
                <a:t>Gramener visualises your data</a:t>
              </a:r>
              <a:endParaRPr lang="en-GB" dirty="0">
                <a:solidFill>
                  <a:prstClr val="black"/>
                </a:solidFill>
                <a:latin typeface="Trebuchet M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20380" y="5127154"/>
              <a:ext cx="4824536" cy="10156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/>
              <a:r>
                <a:rPr lang="en-GB" sz="1200" i="1" dirty="0" smtClean="0">
                  <a:solidFill>
                    <a:prstClr val="black"/>
                  </a:solidFill>
                </a:rPr>
                <a:t>Gramener transforms your data into </a:t>
              </a:r>
              <a:r>
                <a:rPr lang="en-GB" sz="1200" i="1" dirty="0" smtClean="0">
                  <a:solidFill>
                    <a:srgbClr val="C0504D"/>
                  </a:solidFill>
                </a:rPr>
                <a:t>concise dashboards</a:t>
              </a:r>
              <a:r>
                <a:rPr lang="en-GB" sz="1200" b="1" i="1" dirty="0" smtClean="0">
                  <a:solidFill>
                    <a:srgbClr val="C0504D"/>
                  </a:solidFill>
                </a:rPr>
                <a:t/>
              </a:r>
              <a:br>
                <a:rPr lang="en-GB" sz="1200" b="1" i="1" dirty="0" smtClean="0">
                  <a:solidFill>
                    <a:srgbClr val="C0504D"/>
                  </a:solidFill>
                </a:rPr>
              </a:br>
              <a:r>
                <a:rPr lang="en-GB" sz="1200" i="1" dirty="0" smtClean="0">
                  <a:solidFill>
                    <a:prstClr val="black"/>
                  </a:solidFill>
                </a:rPr>
                <a:t>that make your business problem &amp; solution </a:t>
              </a:r>
              <a:r>
                <a:rPr lang="en-GB" sz="1200" i="1" dirty="0" smtClean="0">
                  <a:solidFill>
                    <a:srgbClr val="C0504D"/>
                  </a:solidFill>
                </a:rPr>
                <a:t>visually obvious</a:t>
              </a:r>
              <a:r>
                <a:rPr lang="en-GB" sz="1200" i="1" dirty="0" smtClean="0">
                  <a:solidFill>
                    <a:prstClr val="black"/>
                  </a:solidFill>
                </a:rPr>
                <a:t>.</a:t>
              </a:r>
              <a:br>
                <a:rPr lang="en-GB" sz="1200" i="1" dirty="0" smtClean="0">
                  <a:solidFill>
                    <a:prstClr val="black"/>
                  </a:solidFill>
                </a:rPr>
              </a:br>
              <a:r>
                <a:rPr lang="en-GB" sz="1200" i="1" dirty="0" smtClean="0">
                  <a:solidFill>
                    <a:prstClr val="black"/>
                  </a:solidFill>
                </a:rPr>
                <a:t>We help you find insights quickly, based on </a:t>
              </a:r>
              <a:r>
                <a:rPr lang="en-GB" sz="1200" i="1" dirty="0" smtClean="0">
                  <a:solidFill>
                    <a:srgbClr val="C0504D"/>
                  </a:solidFill>
                </a:rPr>
                <a:t>cognitive research</a:t>
              </a:r>
              <a:r>
                <a:rPr lang="en-GB" sz="1200" i="1" dirty="0" smtClean="0">
                  <a:solidFill>
                    <a:prstClr val="black"/>
                  </a:solidFill>
                </a:rPr>
                <a:t>,</a:t>
              </a:r>
              <a:br>
                <a:rPr lang="en-GB" sz="1200" i="1" dirty="0" smtClean="0">
                  <a:solidFill>
                    <a:prstClr val="black"/>
                  </a:solidFill>
                </a:rPr>
              </a:br>
              <a:r>
                <a:rPr lang="en-GB" sz="1200" i="1" dirty="0" smtClean="0">
                  <a:solidFill>
                    <a:prstClr val="black"/>
                  </a:solidFill>
                </a:rPr>
                <a:t>and our visualisations guide you towards </a:t>
              </a:r>
              <a:r>
                <a:rPr lang="en-GB" sz="1200" i="1" dirty="0" smtClean="0">
                  <a:solidFill>
                    <a:srgbClr val="C0504D"/>
                  </a:solidFill>
                </a:rPr>
                <a:t>actionable decisions</a:t>
              </a:r>
              <a:r>
                <a:rPr lang="en-GB" sz="1200" i="1" dirty="0" smtClean="0">
                  <a:solidFill>
                    <a:prstClr val="black"/>
                  </a:solidFill>
                </a:rPr>
                <a:t>.</a:t>
              </a:r>
              <a:br>
                <a:rPr lang="en-GB" sz="1200" i="1" dirty="0" smtClean="0">
                  <a:solidFill>
                    <a:prstClr val="black"/>
                  </a:solidFill>
                </a:rPr>
              </a:br>
              <a:endParaRPr lang="en-GB" sz="1200" i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3568" y="1412776"/>
            <a:ext cx="4307142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GB" sz="1700" kern="0" cap="all" spc="500" dirty="0" smtClean="0">
                <a:solidFill>
                  <a:sysClr val="windowText" lastClr="000000"/>
                </a:solidFill>
              </a:rPr>
              <a:t>A Data Science Company</a:t>
            </a:r>
            <a:endParaRPr lang="en-GB" sz="1700" kern="0" cap="all" spc="500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32808" y="5478205"/>
            <a:ext cx="401032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cap="all" dirty="0" smtClean="0">
                <a:solidFill>
                  <a:schemeClr val="accent2"/>
                </a:solidFill>
                <a:latin typeface="+mj-lt"/>
              </a:rPr>
              <a:t>GANES KESARI 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10687" y="584022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1600" dirty="0">
                <a:hlinkClick r:id="rId7"/>
              </a:rPr>
              <a:t>ganes.kesari@gramener.com</a:t>
            </a:r>
            <a:endParaRPr lang="en-US" sz="1600" dirty="0"/>
          </a:p>
          <a:p>
            <a:pPr lvl="1"/>
            <a:r>
              <a:rPr lang="en-US" sz="1600" dirty="0" err="1"/>
              <a:t>twitter.com</a:t>
            </a:r>
            <a:r>
              <a:rPr lang="en-US" sz="1600" dirty="0"/>
              <a:t>/</a:t>
            </a:r>
            <a:r>
              <a:rPr lang="en-US" sz="1600" dirty="0" smtClean="0"/>
              <a:t>@</a:t>
            </a:r>
            <a:r>
              <a:rPr lang="en-US" sz="1600" dirty="0" err="1" smtClean="0"/>
              <a:t>kesaritweets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4703" y="6260191"/>
            <a:ext cx="317252" cy="317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4703" y="5900151"/>
            <a:ext cx="288032" cy="2880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996" r="15707" b="36798"/>
          <a:stretch/>
        </p:blipFill>
        <p:spPr>
          <a:xfrm>
            <a:off x="683568" y="5199273"/>
            <a:ext cx="1598688" cy="137962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31985" y="4836587"/>
            <a:ext cx="7240415" cy="0"/>
          </a:xfrm>
          <a:prstGeom prst="line">
            <a:avLst/>
          </a:prstGeom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5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illme7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rgbClr val="00000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rtlCol="0" anchor="ctr"/>
          <a:lstStyle/>
          <a:p>
            <a:pPr>
              <a:spcAft>
                <a:spcPts val="1200"/>
              </a:spcAft>
            </a:pPr>
            <a:r>
              <a:rPr lang="en-GB" sz="3600" cap="all" dirty="0" smtClean="0">
                <a:solidFill>
                  <a:schemeClr val="bg1"/>
                </a:solidFill>
                <a:latin typeface="+mj-lt"/>
              </a:rPr>
              <a:t>digital strategies are evolving..</a:t>
            </a:r>
            <a:endParaRPr lang="en-GB" sz="7200" cap="all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96752"/>
            <a:ext cx="4320000" cy="4077072"/>
          </a:xfrm>
          <a:prstGeom prst="rect">
            <a:avLst/>
          </a:prstGeom>
          <a:solidFill>
            <a:srgbClr val="000000">
              <a:alpha val="49804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200"/>
              </a:spcAft>
            </a:pPr>
            <a:r>
              <a:rPr lang="en-GB" sz="2800" cap="all" dirty="0" smtClean="0">
                <a:solidFill>
                  <a:schemeClr val="bg1"/>
                </a:solidFill>
                <a:latin typeface="+mj-lt"/>
              </a:rPr>
              <a:t>The NY Times Strategy</a:t>
            </a:r>
          </a:p>
          <a:p>
            <a:pPr>
              <a:spcAft>
                <a:spcPts val="1200"/>
              </a:spcAft>
            </a:pPr>
            <a:endParaRPr lang="en-IN" sz="2800" dirty="0" smtClean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IN" sz="2800" dirty="0" smtClean="0">
                <a:solidFill>
                  <a:schemeClr val="bg1"/>
                </a:solidFill>
              </a:rPr>
              <a:t>“The </a:t>
            </a:r>
            <a:r>
              <a:rPr lang="en-IN" sz="2800" dirty="0">
                <a:solidFill>
                  <a:schemeClr val="bg1"/>
                </a:solidFill>
              </a:rPr>
              <a:t>New York Times is now as much a technology company as a journalism </a:t>
            </a:r>
            <a:r>
              <a:rPr lang="en-IN" sz="2800" dirty="0" smtClean="0">
                <a:solidFill>
                  <a:schemeClr val="bg1"/>
                </a:solidFill>
              </a:rPr>
              <a:t>company”</a:t>
            </a:r>
          </a:p>
          <a:p>
            <a:pPr>
              <a:spcAft>
                <a:spcPts val="1200"/>
              </a:spcAft>
            </a:pPr>
            <a:r>
              <a:rPr lang="en-IN" sz="2800" dirty="0" smtClean="0">
                <a:solidFill>
                  <a:schemeClr val="bg1"/>
                </a:solidFill>
              </a:rPr>
              <a:t>Bill Keller</a:t>
            </a:r>
            <a:br>
              <a:rPr lang="en-IN" sz="2800" dirty="0" smtClean="0">
                <a:solidFill>
                  <a:schemeClr val="bg1"/>
                </a:solidFill>
              </a:rPr>
            </a:br>
            <a:r>
              <a:rPr lang="en-IN" sz="2000" dirty="0" smtClean="0">
                <a:solidFill>
                  <a:schemeClr val="bg1"/>
                </a:solidFill>
              </a:rPr>
              <a:t>Executive </a:t>
            </a:r>
            <a:r>
              <a:rPr lang="en-IN" sz="2000" dirty="0">
                <a:solidFill>
                  <a:schemeClr val="bg1"/>
                </a:solidFill>
              </a:rPr>
              <a:t>editor </a:t>
            </a:r>
            <a:endParaRPr lang="en-GB" sz="2000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25752" y="1196752"/>
            <a:ext cx="4320000" cy="4077072"/>
          </a:xfrm>
          <a:prstGeom prst="rect">
            <a:avLst/>
          </a:prstGeom>
          <a:solidFill>
            <a:srgbClr val="000000">
              <a:alpha val="49804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200"/>
              </a:spcAft>
            </a:pPr>
            <a:r>
              <a:rPr lang="en-GB" sz="2800" cap="all" dirty="0" smtClean="0">
                <a:solidFill>
                  <a:schemeClr val="bg1"/>
                </a:solidFill>
                <a:latin typeface="+mj-lt"/>
              </a:rPr>
              <a:t>The CNN Strategy</a:t>
            </a:r>
          </a:p>
          <a:p>
            <a:pPr>
              <a:spcAft>
                <a:spcPts val="1200"/>
              </a:spcAft>
            </a:pPr>
            <a:endParaRPr lang="en-GB" sz="2800" cap="all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IN" sz="2000" dirty="0">
                <a:solidFill>
                  <a:schemeClr val="bg1"/>
                </a:solidFill>
              </a:rPr>
              <a:t>While the New York Times keeps track with today's technological disruption </a:t>
            </a:r>
            <a:r>
              <a:rPr lang="en-IN" sz="2000" dirty="0" smtClean="0">
                <a:solidFill>
                  <a:schemeClr val="bg1"/>
                </a:solidFill>
              </a:rPr>
              <a:t>by turning </a:t>
            </a:r>
            <a:r>
              <a:rPr lang="en-IN" sz="2000" dirty="0">
                <a:solidFill>
                  <a:schemeClr val="bg1"/>
                </a:solidFill>
              </a:rPr>
              <a:t>partly into a technology company themselves, CNN tries a </a:t>
            </a:r>
            <a:r>
              <a:rPr lang="en-IN" sz="2000" dirty="0" smtClean="0">
                <a:solidFill>
                  <a:schemeClr val="bg1"/>
                </a:solidFill>
              </a:rPr>
              <a:t>slightly different </a:t>
            </a:r>
            <a:r>
              <a:rPr lang="en-IN" sz="2000" dirty="0">
                <a:solidFill>
                  <a:schemeClr val="bg1"/>
                </a:solidFill>
              </a:rPr>
              <a:t>approach: </a:t>
            </a:r>
            <a:r>
              <a:rPr lang="en-IN" sz="2000" i="1" dirty="0">
                <a:solidFill>
                  <a:schemeClr val="bg1"/>
                </a:solidFill>
              </a:rPr>
              <a:t>close collaboration</a:t>
            </a:r>
            <a:r>
              <a:rPr lang="en-IN" sz="2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endParaRPr lang="en-GB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0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1"/>
          <a:stretch/>
        </p:blipFill>
        <p:spPr>
          <a:xfrm>
            <a:off x="-108520" y="0"/>
            <a:ext cx="9252520" cy="69393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8024" y="0"/>
            <a:ext cx="4355976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2400"/>
              </a:spcAft>
            </a:pPr>
            <a:r>
              <a:rPr lang="en-GB" sz="2800" cap="all" dirty="0" smtClean="0">
                <a:solidFill>
                  <a:schemeClr val="bg1"/>
                </a:solidFill>
                <a:latin typeface="+mj-lt"/>
              </a:rPr>
              <a:t>Bucking the trend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Others focused on cost. We </a:t>
            </a:r>
            <a:r>
              <a:rPr lang="en-IN" sz="2000" dirty="0" smtClean="0">
                <a:solidFill>
                  <a:srgbClr val="C00000"/>
                </a:solidFill>
              </a:rPr>
              <a:t>increased newsroom </a:t>
            </a:r>
            <a:r>
              <a:rPr lang="en-IN" sz="2000" dirty="0" smtClean="0">
                <a:solidFill>
                  <a:schemeClr val="bg1"/>
                </a:solidFill>
              </a:rPr>
              <a:t>size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As stories were growing shorter, our stories </a:t>
            </a:r>
            <a:r>
              <a:rPr lang="en-IN" sz="2000" dirty="0" smtClean="0">
                <a:solidFill>
                  <a:srgbClr val="C00000"/>
                </a:solidFill>
              </a:rPr>
              <a:t>grew in length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Despite all advice, we erected a </a:t>
            </a:r>
            <a:r>
              <a:rPr lang="en-IN" sz="2000" dirty="0" smtClean="0">
                <a:solidFill>
                  <a:srgbClr val="C00000"/>
                </a:solidFill>
              </a:rPr>
              <a:t>digital paywall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endParaRPr lang="en-IN" sz="2000" i="1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2000" i="1" dirty="0" smtClean="0">
                <a:solidFill>
                  <a:schemeClr val="bg1"/>
                </a:solidFill>
              </a:rPr>
              <a:t>There are very few companies with the luxury of focusing on serious journalism today.</a:t>
            </a:r>
            <a:endParaRPr lang="en-IN" sz="2000" i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GB" dirty="0" smtClean="0">
                <a:solidFill>
                  <a:schemeClr val="bg1"/>
                </a:solidFill>
                <a:latin typeface="+mj-lt"/>
              </a:rPr>
              <a:t>Mark Thompson</a:t>
            </a:r>
            <a:r>
              <a:rPr lang="en-GB" dirty="0">
                <a:solidFill>
                  <a:schemeClr val="bg1"/>
                </a:solidFill>
                <a:latin typeface="+mj-lt"/>
              </a:rPr>
              <a:t/>
            </a:r>
            <a:br>
              <a:rPr lang="en-GB" dirty="0">
                <a:solidFill>
                  <a:schemeClr val="bg1"/>
                </a:solidFill>
                <a:latin typeface="+mj-lt"/>
              </a:rPr>
            </a:br>
            <a:r>
              <a:rPr lang="en-GB" dirty="0" smtClean="0">
                <a:solidFill>
                  <a:schemeClr val="bg1"/>
                </a:solidFill>
              </a:rPr>
              <a:t>CEO, The New York Times</a:t>
            </a:r>
          </a:p>
        </p:txBody>
      </p:sp>
    </p:spTree>
    <p:extLst>
      <p:ext uri="{BB962C8B-B14F-4D97-AF65-F5344CB8AC3E}">
        <p14:creationId xmlns:p14="http://schemas.microsoft.com/office/powerpoint/2010/main" val="27612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60032" y="0"/>
            <a:ext cx="4283968" cy="6858000"/>
          </a:xfrm>
          <a:prstGeom prst="rect">
            <a:avLst/>
          </a:prstGeom>
          <a:solidFill>
            <a:srgbClr val="000000">
              <a:alpha val="49804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2400"/>
              </a:spcAft>
            </a:pPr>
            <a:r>
              <a:rPr lang="en-GB" sz="2800" cap="all" dirty="0" err="1" smtClean="0">
                <a:solidFill>
                  <a:schemeClr val="bg1"/>
                </a:solidFill>
                <a:latin typeface="+mj-lt"/>
              </a:rPr>
              <a:t>BuzzFeed</a:t>
            </a:r>
            <a:r>
              <a:rPr lang="en-GB" sz="2800" cap="all" dirty="0" smtClean="0">
                <a:solidFill>
                  <a:schemeClr val="bg1"/>
                </a:solidFill>
                <a:latin typeface="+mj-lt"/>
              </a:rPr>
              <a:t>: Building The Next Media Giant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Build </a:t>
            </a:r>
            <a:r>
              <a:rPr lang="en-IN" sz="2000" dirty="0">
                <a:solidFill>
                  <a:srgbClr val="C00000"/>
                </a:solidFill>
              </a:rPr>
              <a:t>original, viral </a:t>
            </a:r>
            <a:r>
              <a:rPr lang="en-IN" sz="2000" dirty="0">
                <a:solidFill>
                  <a:schemeClr val="bg1"/>
                </a:solidFill>
              </a:rPr>
              <a:t>content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rgbClr val="C00000"/>
                </a:solidFill>
              </a:rPr>
              <a:t>Native Advertising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Blend content &amp; advertising seamlessly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i="1" dirty="0" smtClean="0">
                <a:solidFill>
                  <a:schemeClr val="bg1"/>
                </a:solidFill>
              </a:rPr>
              <a:t>“A creative idea plus a fresh network is the best way to go from zero to millions”.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GB" dirty="0" smtClean="0">
                <a:solidFill>
                  <a:schemeClr val="bg1"/>
                </a:solidFill>
                <a:latin typeface="+mj-lt"/>
              </a:rPr>
              <a:t>Jonah </a:t>
            </a:r>
            <a:r>
              <a:rPr lang="en-GB" dirty="0" err="1" smtClean="0">
                <a:solidFill>
                  <a:schemeClr val="bg1"/>
                </a:solidFill>
                <a:latin typeface="+mj-lt"/>
              </a:rPr>
              <a:t>Peretti</a:t>
            </a:r>
            <a:r>
              <a:rPr lang="en-GB" dirty="0">
                <a:solidFill>
                  <a:schemeClr val="bg1"/>
                </a:solidFill>
                <a:latin typeface="+mj-lt"/>
              </a:rPr>
              <a:t/>
            </a:r>
            <a:br>
              <a:rPr lang="en-GB" dirty="0">
                <a:solidFill>
                  <a:schemeClr val="bg1"/>
                </a:solidFill>
                <a:latin typeface="+mj-lt"/>
              </a:rPr>
            </a:br>
            <a:r>
              <a:rPr lang="en-GB" dirty="0" smtClean="0">
                <a:solidFill>
                  <a:schemeClr val="bg1"/>
                </a:solidFill>
              </a:rPr>
              <a:t>CEO, </a:t>
            </a:r>
            <a:r>
              <a:rPr lang="en-GB" dirty="0" err="1" smtClean="0">
                <a:solidFill>
                  <a:schemeClr val="bg1"/>
                </a:solidFill>
              </a:rPr>
              <a:t>BuzzFeed</a:t>
            </a:r>
            <a:endParaRPr lang="en-GB" dirty="0" smtClean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and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11.xml><?xml version="1.0" encoding="utf-8"?>
<a:theme xmlns:a="http://schemas.openxmlformats.org/drawingml/2006/main" name="8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12.xml><?xml version="1.0" encoding="utf-8"?>
<a:theme xmlns:a="http://schemas.openxmlformats.org/drawingml/2006/main" name="9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13.xml><?xml version="1.0" encoding="utf-8"?>
<a:theme xmlns:a="http://schemas.openxmlformats.org/drawingml/2006/main" name="10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14.xml><?xml version="1.0" encoding="utf-8"?>
<a:theme xmlns:a="http://schemas.openxmlformats.org/drawingml/2006/main" name="11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15.xml><?xml version="1.0" encoding="utf-8"?>
<a:theme xmlns:a="http://schemas.openxmlformats.org/drawingml/2006/main" name="13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3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4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and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7.xml><?xml version="1.0" encoding="utf-8"?>
<a:theme xmlns:a="http://schemas.openxmlformats.org/drawingml/2006/main" name="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8.xml><?xml version="1.0" encoding="utf-8"?>
<a:theme xmlns:a="http://schemas.openxmlformats.org/drawingml/2006/main" name="2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ppt/theme/theme9.xml><?xml version="1.0" encoding="utf-8"?>
<a:theme xmlns:a="http://schemas.openxmlformats.org/drawingml/2006/main" name="3_Gramener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Trebuchet MS"/>
        <a:ea typeface=""/>
        <a:cs typeface=""/>
      </a:majorFont>
      <a:minorFont>
        <a:latin typeface="Georgi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4AA4E26-217D-4EFD-9ECD-A53C5DDA67A3}" vid="{8B1F5B8C-ACE9-405E-83EB-135E1C50CE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4025</Words>
  <Application>Microsoft Macintosh PowerPoint</Application>
  <PresentationFormat>On-screen Show (4:3)</PresentationFormat>
  <Paragraphs>849</Paragraphs>
  <Slides>66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66</vt:i4>
      </vt:variant>
    </vt:vector>
  </HeadingPairs>
  <TitlesOfParts>
    <vt:vector size="89" baseType="lpstr">
      <vt:lpstr>ArialMT</vt:lpstr>
      <vt:lpstr>Calibri</vt:lpstr>
      <vt:lpstr>Cambria</vt:lpstr>
      <vt:lpstr>Century Gothic</vt:lpstr>
      <vt:lpstr>Georgia</vt:lpstr>
      <vt:lpstr>Times New Roman</vt:lpstr>
      <vt:lpstr>Trebuchet MS</vt:lpstr>
      <vt:lpstr>Arial</vt:lpstr>
      <vt:lpstr>Office Theme</vt:lpstr>
      <vt:lpstr>1_Office Theme</vt:lpstr>
      <vt:lpstr>2_Office Theme</vt:lpstr>
      <vt:lpstr>3_Office Theme</vt:lpstr>
      <vt:lpstr>4_Office Theme</vt:lpstr>
      <vt:lpstr>5_Office Theme</vt:lpstr>
      <vt:lpstr>Gramener Theme</vt:lpstr>
      <vt:lpstr>2_Gramener Theme</vt:lpstr>
      <vt:lpstr>3_Gramener Theme</vt:lpstr>
      <vt:lpstr>7_Gramener Theme</vt:lpstr>
      <vt:lpstr>8_Gramener Theme</vt:lpstr>
      <vt:lpstr>9_Gramener Theme</vt:lpstr>
      <vt:lpstr>10_Gramener Theme</vt:lpstr>
      <vt:lpstr>11_Gramener Theme</vt:lpstr>
      <vt:lpstr>13_Gramener Theme</vt:lpstr>
      <vt:lpstr>PowerPoint Presentation</vt:lpstr>
      <vt:lpstr>Journalism has had some conventional Silos…</vt:lpstr>
      <vt:lpstr>Why data journalism?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many ways to aid consumption through data journalism</vt:lpstr>
      <vt:lpstr>PowerPoint Presentation</vt:lpstr>
      <vt:lpstr>There are many ways to aid data consumption</vt:lpstr>
      <vt:lpstr>PowerPoint Presentation</vt:lpstr>
      <vt:lpstr>PowerPoint Presentation</vt:lpstr>
      <vt:lpstr>TN Class X: English</vt:lpstr>
      <vt:lpstr>TN Class X: Social Science</vt:lpstr>
      <vt:lpstr>TN Class X: Mathematics</vt:lpstr>
      <vt:lpstr>ICSE 2013 Class XII: Total marks</vt:lpstr>
      <vt:lpstr>Let’s look at 15 years of US Birth Data</vt:lpstr>
      <vt:lpstr>The pattern in India is quite different</vt:lpstr>
      <vt:lpstr>This adversely impacts children’s marks</vt:lpstr>
      <vt:lpstr>PowerPoint Presentation</vt:lpstr>
      <vt:lpstr>PowerPoint Presentation</vt:lpstr>
      <vt:lpstr>Rs 1 Lakh</vt:lpstr>
      <vt:lpstr>Rs 10 Lakhs</vt:lpstr>
      <vt:lpstr>Rs 1 Crore</vt:lpstr>
      <vt:lpstr>Rs 10 Crores</vt:lpstr>
      <vt:lpstr>Rs 100 crore</vt:lpstr>
      <vt:lpstr>Rs 1,000 Crores</vt:lpstr>
      <vt:lpstr>Rs 10,000 Crores</vt:lpstr>
      <vt:lpstr>How rich are the candidates?</vt:lpstr>
      <vt:lpstr>How rich are the candidates?</vt:lpstr>
      <vt:lpstr>PowerPoint Presentation</vt:lpstr>
      <vt:lpstr>PowerPoint Presentation</vt:lpstr>
      <vt:lpstr>PowerPoint Presentation</vt:lpstr>
      <vt:lpstr>PowerPoint Presentation</vt:lpstr>
      <vt:lpstr>There are many ways to aid data consumption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many ways to aid data consumption</vt:lpstr>
      <vt:lpstr>PowerPoint Presentation</vt:lpstr>
      <vt:lpstr>India’s religions</vt:lpstr>
      <vt:lpstr>Australia’s religions</vt:lpstr>
      <vt:lpstr>PowerPoint Presentation</vt:lpstr>
      <vt:lpstr>Utterly, Butterly, Colourful</vt:lpstr>
      <vt:lpstr>PowerPoint Presentation</vt:lpstr>
      <vt:lpstr>Shakespeare’s Sonnets</vt:lpstr>
      <vt:lpstr>PowerPoint Presentation</vt:lpstr>
      <vt:lpstr>Which is the least successful party?</vt:lpstr>
      <vt:lpstr>Padma Awards: Dashboards without data</vt:lpstr>
      <vt:lpstr>PowerPoint Presentation</vt:lpstr>
      <vt:lpstr>Exporing the Social Network of Coders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Gramener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Anand</dc:creator>
  <cp:lastModifiedBy>Ganes Kesari</cp:lastModifiedBy>
  <cp:revision>223</cp:revision>
  <dcterms:created xsi:type="dcterms:W3CDTF">2013-08-14T05:09:21Z</dcterms:created>
  <dcterms:modified xsi:type="dcterms:W3CDTF">2017-03-27T12:59:09Z</dcterms:modified>
</cp:coreProperties>
</file>